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9906000" cy="6858000" type="A4"/>
  <p:notesSz cx="9906000" cy="6858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ngsana New" charset="-3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24" autoAdjust="0"/>
  </p:normalViewPr>
  <p:slideViewPr>
    <p:cSldViewPr>
      <p:cViewPr varScale="1">
        <p:scale>
          <a:sx n="54" d="100"/>
          <a:sy n="54" d="100"/>
        </p:scale>
        <p:origin x="-169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1813" y="0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3A6A4B34-AF09-47A1-8639-D0B9FEFC43DE}" type="datetimeFigureOut">
              <a:rPr lang="th-TH"/>
              <a:pPr/>
              <a:t>26/01/60</a:t>
            </a:fld>
            <a:endParaRPr lang="th-TH"/>
          </a:p>
        </p:txBody>
      </p:sp>
      <p:sp>
        <p:nvSpPr>
          <p:cNvPr id="819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095625" y="514350"/>
            <a:ext cx="371475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3257550"/>
            <a:ext cx="79248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endParaRPr lang="th-TH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1813" y="6513513"/>
            <a:ext cx="4292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Cordia New" pitchFamily="34" charset="-34"/>
              </a:defRPr>
            </a:lvl1pPr>
          </a:lstStyle>
          <a:p>
            <a:fld id="{8D5FE155-8002-4DB7-92EE-A038D84A7280}" type="slidenum">
              <a:rPr lang="en-US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1pPr>
    <a:lvl2pPr marL="4572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2pPr>
    <a:lvl3pPr marL="9144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3pPr>
    <a:lvl4pPr marL="13716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4pPr>
    <a:lvl5pPr marL="1828800"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Cordia New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ข้อดีคือ เร็ว ข้อเสียคือ เปลืองเงินแพงโคตร ญี่ปุ่นใช้คำนวณพยากรณ์อากาศ ความคงทนสูง เครื่องใดพังเครื่องอื่นสามารถคุยต่อได้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th-TH"/>
              <a:t>เรียก</a:t>
            </a:r>
            <a:r>
              <a:rPr lang="en-US"/>
              <a:t> 2 4 </a:t>
            </a:r>
            <a:r>
              <a:rPr lang="th-TH"/>
              <a:t>ได้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ชั้น</a:t>
            </a:r>
            <a:r>
              <a:rPr lang="en-US"/>
              <a:t>4</a:t>
            </a:r>
            <a:r>
              <a:rPr lang="th-TH"/>
              <a:t>คุยกับชั้น</a:t>
            </a:r>
            <a:r>
              <a:rPr lang="en-US"/>
              <a:t>4</a:t>
            </a:r>
            <a:r>
              <a:rPr lang="th-TH"/>
              <a:t>ของอีกข้างนึงได้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link </a:t>
            </a:r>
            <a:r>
              <a:rPr lang="th-TH"/>
              <a:t>ซ้ายไม่ได้คุยกับขวา แต่คุยกับตัวกลาง เป็นตัวเชื่อมต่อ เพราะตัวซ้ายขวาอาจใช้ </a:t>
            </a:r>
            <a:r>
              <a:rPr lang="en-US"/>
              <a:t>Topology </a:t>
            </a:r>
            <a:r>
              <a:rPr lang="th-TH"/>
              <a:t>ไม่เหมือนกันก็ได้ คือจากซ้ายลงมาถึง</a:t>
            </a:r>
            <a:r>
              <a:rPr lang="en-US"/>
              <a:t>Physical </a:t>
            </a:r>
            <a:r>
              <a:rPr lang="th-TH"/>
              <a:t>แล้วจะออกไปเช็คต่อกลายเป็ฯ </a:t>
            </a:r>
            <a:r>
              <a:rPr lang="en-US"/>
              <a:t>Node2Node Delivery </a:t>
            </a:r>
            <a:r>
              <a:rPr lang="th-TH"/>
              <a:t>โดนตัวกลางทำหน้าที่เป็น </a:t>
            </a:r>
            <a:r>
              <a:rPr lang="en-US"/>
              <a:t>Routing </a:t>
            </a:r>
            <a:r>
              <a:rPr lang="th-TH"/>
              <a:t>ทำหน้าที่หาเส้นทาง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เวลส่งก็จะมี </a:t>
            </a:r>
            <a:r>
              <a:rPr lang="en-US"/>
              <a:t>Payload </a:t>
            </a:r>
            <a:r>
              <a:rPr lang="th-TH"/>
              <a:t>ด้วยคือพวก </a:t>
            </a:r>
            <a:r>
              <a:rPr lang="en-US"/>
              <a:t>Header Tail </a:t>
            </a:r>
            <a:r>
              <a:rPr lang="th-TH"/>
              <a:t>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วินโดคือกล่องที่จะส่งได้ ถ้าส่งหมดก็ต้องลอง </a:t>
            </a:r>
            <a:r>
              <a:rPr lang="en-US"/>
              <a:t>Ack</a:t>
            </a:r>
            <a:r>
              <a:rPr lang="th-TH"/>
              <a:t>ทีได้รับกลับมา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ACK 3 </a:t>
            </a:r>
            <a:r>
              <a:rPr lang="th-TH"/>
              <a:t>จะเอา</a:t>
            </a:r>
            <a:r>
              <a:rPr lang="en-US"/>
              <a:t>3</a:t>
            </a:r>
          </a:p>
          <a:p>
            <a:r>
              <a:rPr lang="en-US"/>
              <a:t>NAK 3 </a:t>
            </a:r>
            <a:r>
              <a:rPr lang="th-TH"/>
              <a:t>เฟรม</a:t>
            </a:r>
            <a:r>
              <a:rPr lang="en-US"/>
              <a:t>3</a:t>
            </a:r>
            <a:r>
              <a:rPr lang="th-TH"/>
              <a:t>ผิด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 </a:t>
            </a:r>
            <a:r>
              <a:rPr lang="th-TH"/>
              <a:t>มี </a:t>
            </a:r>
            <a:r>
              <a:rPr lang="en-US"/>
              <a:t>hub </a:t>
            </a:r>
            <a:r>
              <a:rPr lang="th-TH"/>
              <a:t>ตรงกลาง ถ้าจำนวณเครื่องน้อยกว่า </a:t>
            </a:r>
            <a:r>
              <a:rPr lang="en-US"/>
              <a:t>Mesh </a:t>
            </a:r>
            <a:r>
              <a:rPr lang="th-TH"/>
              <a:t>ถูกกว่า แต่ถ้าจำนวนเครื่องมากกว่า </a:t>
            </a:r>
            <a:r>
              <a:rPr lang="en-US"/>
              <a:t>star </a:t>
            </a:r>
            <a:r>
              <a:rPr lang="th-TH"/>
              <a:t>ถูกกว่า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 </a:t>
            </a:r>
            <a:r>
              <a:rPr lang="th-TH"/>
              <a:t>หลายตัวต่อ กัน </a:t>
            </a:r>
            <a:r>
              <a:rPr lang="en-US"/>
              <a:t>Hybrid</a:t>
            </a:r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เส้นเดียวต่อกันไปยัง</a:t>
            </a:r>
            <a:r>
              <a:rPr lang="en-US"/>
              <a:t> backbone </a:t>
            </a:r>
            <a:r>
              <a:rPr lang="th-TH"/>
              <a:t>มีตัวปิด </a:t>
            </a:r>
            <a:r>
              <a:rPr lang="en-US" b="1" u="sng"/>
              <a:t>Terminator</a:t>
            </a:r>
            <a:r>
              <a:rPr lang="th-TH" b="1" u="sng"/>
              <a:t> ไว้กำจัดสัญญาณไม่ให้สะท้อนกลับ ใช้วิธีการ </a:t>
            </a:r>
            <a:r>
              <a:rPr lang="en-US" b="1" u="sng"/>
              <a:t>CSMA</a:t>
            </a:r>
            <a:r>
              <a:rPr lang="th-TH"/>
              <a:t> ที่เช็คว่าในสายมีมครพูดอยู่มั้ยถ้าไม่ว่างจะไม่ส่ง</a:t>
            </a:r>
          </a:p>
          <a:p>
            <a:r>
              <a:rPr lang="th-TH"/>
              <a:t>แต่หากไม่มี</a:t>
            </a:r>
            <a:r>
              <a:rPr lang="en-US"/>
              <a:t> Terminator</a:t>
            </a:r>
            <a:r>
              <a:rPr lang="th-TH"/>
              <a:t> สายสัญญาณจะไม่ว่างตลอดเวลาทำให้ส่งไม่ได้ โดยรวมแล้ว </a:t>
            </a:r>
            <a:r>
              <a:rPr lang="en-US"/>
              <a:t>Terminator </a:t>
            </a:r>
            <a:r>
              <a:rPr lang="th-TH"/>
              <a:t>ทำหน้าที่เป็น </a:t>
            </a:r>
            <a:r>
              <a:rPr lang="en-US"/>
              <a:t>resistor </a:t>
            </a:r>
            <a:r>
              <a:rPr lang="th-TH"/>
              <a:t>โดยทำเป็น </a:t>
            </a:r>
            <a:r>
              <a:rPr lang="en-US"/>
              <a:t>impedance matching</a:t>
            </a:r>
          </a:p>
          <a:p>
            <a:r>
              <a:rPr lang="th-TH"/>
              <a:t>สายเป็นสาย </a:t>
            </a:r>
            <a:r>
              <a:rPr lang="en-US"/>
              <a:t>Coaxial </a:t>
            </a:r>
            <a:r>
              <a:rPr lang="th-TH"/>
              <a:t>เป็นการเชื่อมต่อที่ล่าสมัยแล้ว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เวลาส่งก็ส่งไปเรื่อยๆ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การต่อแบบชีวิตจริงของ </a:t>
            </a:r>
            <a:r>
              <a:rPr lang="en-US"/>
              <a:t>Ring </a:t>
            </a:r>
            <a:r>
              <a:rPr lang="th-TH"/>
              <a:t>คือข้างในเป็น </a:t>
            </a:r>
            <a:r>
              <a:rPr lang="en-US"/>
              <a:t>Token Ring</a:t>
            </a:r>
            <a:r>
              <a:rPr lang="th-TH"/>
              <a:t> แต่ดูเหมือน </a:t>
            </a:r>
            <a:r>
              <a:rPr lang="en-US"/>
              <a:t>Star</a:t>
            </a:r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 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/>
              <a:t>ข้อดีเสีย แบ่งเป็นท่อนใหญ่ๆ คือแต่ละท่อนต้องทำงานเยอะขึ้น ถ้าก้อนเล็กทำงานนิดเดียวแต่ต้องมีการคุยกันะหว่างก้อนเยอะขึ้น</a:t>
            </a:r>
          </a:p>
          <a:p>
            <a:r>
              <a:rPr lang="en-US"/>
              <a:t>Transport </a:t>
            </a:r>
            <a:r>
              <a:rPr lang="th-TH"/>
              <a:t>คือส่งอย่างเดียวถึงมั้ยได้มั้ยไม่สน</a:t>
            </a:r>
          </a:p>
          <a:p>
            <a:r>
              <a:rPr lang="en-US"/>
              <a:t>Network Support </a:t>
            </a:r>
            <a:r>
              <a:rPr lang="th-TH"/>
              <a:t> คือส่งแบบไหนส่งยังไง </a:t>
            </a:r>
            <a:r>
              <a:rPr lang="en-US"/>
              <a:t>Manchester</a:t>
            </a:r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Physical </a:t>
            </a:r>
            <a:r>
              <a:rPr lang="th-TH"/>
              <a:t>จะให้ได้เฉพาะชั้นที่ติดๆกัน</a:t>
            </a:r>
            <a:endParaRPr lang="en-US"/>
          </a:p>
          <a:p>
            <a:r>
              <a:rPr lang="en-US"/>
              <a:t>Logical </a:t>
            </a:r>
            <a:r>
              <a:rPr lang="th-TH"/>
              <a:t>คือชั้น</a:t>
            </a:r>
            <a:r>
              <a:rPr lang="en-US"/>
              <a:t>3</a:t>
            </a:r>
            <a:r>
              <a:rPr lang="th-TH"/>
              <a:t>คุยกับชั้น</a:t>
            </a:r>
            <a:r>
              <a:rPr lang="en-US"/>
              <a:t>3</a:t>
            </a:r>
            <a:r>
              <a:rPr lang="th-TH"/>
              <a:t>ของอีกเครื่องได้ </a:t>
            </a:r>
            <a:r>
              <a:rPr lang="en-US"/>
              <a:t>Peer to Peer</a:t>
            </a:r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3426" y="2125980"/>
            <a:ext cx="8425498" cy="14401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6852" y="3840480"/>
            <a:ext cx="6938645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EAF69-37F8-47C5-AE93-8564A45B2C0F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210F5A-1FBC-4808-A80E-384C4DD34AF4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/>
          <p:cNvSpPr/>
          <p:nvPr/>
        </p:nvSpPr>
        <p:spPr>
          <a:xfrm>
            <a:off x="452438" y="1098550"/>
            <a:ext cx="474662" cy="474663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5" name="bk object 17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8"/>
          <p:cNvSpPr/>
          <p:nvPr/>
        </p:nvSpPr>
        <p:spPr>
          <a:xfrm>
            <a:off x="585788" y="1520825"/>
            <a:ext cx="458787" cy="474663"/>
          </a:xfrm>
          <a:custGeom>
            <a:avLst/>
            <a:gdLst/>
            <a:ahLst/>
            <a:cxnLst/>
            <a:rect l="l" t="t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9"/>
          <p:cNvSpPr/>
          <p:nvPr/>
        </p:nvSpPr>
        <p:spPr>
          <a:xfrm>
            <a:off x="987425" y="1520825"/>
            <a:ext cx="398463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20"/>
          <p:cNvSpPr/>
          <p:nvPr/>
        </p:nvSpPr>
        <p:spPr>
          <a:xfrm>
            <a:off x="138113" y="1447800"/>
            <a:ext cx="606425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1"/>
          <p:cNvSpPr/>
          <p:nvPr/>
        </p:nvSpPr>
        <p:spPr>
          <a:xfrm>
            <a:off x="842963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2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2"/>
          <p:cNvSpPr/>
          <p:nvPr/>
        </p:nvSpPr>
        <p:spPr>
          <a:xfrm>
            <a:off x="479425" y="1781175"/>
            <a:ext cx="89122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3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1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756418-37A5-40EB-BF7C-EA291E7ABD16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13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53922C-C04F-4253-96D6-582899933505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/>
        </p:nvSpPr>
        <p:spPr>
          <a:xfrm>
            <a:off x="452438" y="1098550"/>
            <a:ext cx="474662" cy="474663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6" name="bk object 17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7" name="bk object 18"/>
          <p:cNvSpPr/>
          <p:nvPr/>
        </p:nvSpPr>
        <p:spPr>
          <a:xfrm>
            <a:off x="585788" y="1520825"/>
            <a:ext cx="458787" cy="474663"/>
          </a:xfrm>
          <a:custGeom>
            <a:avLst/>
            <a:gdLst/>
            <a:ahLst/>
            <a:cxnLst/>
            <a:rect l="l" t="t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8" name="bk object 19"/>
          <p:cNvSpPr/>
          <p:nvPr/>
        </p:nvSpPr>
        <p:spPr>
          <a:xfrm>
            <a:off x="987425" y="1520825"/>
            <a:ext cx="398463" cy="4746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9" name="bk object 20"/>
          <p:cNvSpPr/>
          <p:nvPr/>
        </p:nvSpPr>
        <p:spPr>
          <a:xfrm>
            <a:off x="138113" y="1447800"/>
            <a:ext cx="606425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" name="bk object 21"/>
          <p:cNvSpPr/>
          <p:nvPr/>
        </p:nvSpPr>
        <p:spPr>
          <a:xfrm>
            <a:off x="842963" y="990600"/>
            <a:ext cx="0" cy="1054100"/>
          </a:xfrm>
          <a:custGeom>
            <a:avLst/>
            <a:gdLst/>
            <a:ahLst/>
            <a:cxnLst/>
            <a:rect l="l" t="t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ln w="35052">
            <a:solidFill>
              <a:srgbClr val="1C1C1C"/>
            </a:solidFill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1" name="bk object 22"/>
          <p:cNvSpPr/>
          <p:nvPr/>
        </p:nvSpPr>
        <p:spPr>
          <a:xfrm>
            <a:off x="479425" y="1781175"/>
            <a:ext cx="89122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393063" y="2024760"/>
            <a:ext cx="2555875" cy="4159885"/>
          </a:xfrm>
          <a:prstGeom prst="rect">
            <a:avLst/>
          </a:prstGeo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4860" y="1577340"/>
            <a:ext cx="4311872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12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FED528-799B-47E5-A161-F17BC372A5E5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14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A856D7-1AAC-4863-A141-89579A4010EF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B4AE5-3827-4347-85B7-21A9D2E59ED0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5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9701C-2B61-4A21-9BAD-E31626E55CE7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95BBA-9EE0-464E-86F9-24972DCDAB45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EB919-DDF7-49AE-9A60-F2C232C26304}" type="slidenum">
              <a:rPr lang="th-TH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2438" y="1098550"/>
            <a:ext cx="474662" cy="474663"/>
          </a:xfrm>
          <a:custGeom>
            <a:avLst/>
            <a:gdLst/>
            <a:ahLst/>
            <a:cxnLst/>
            <a:rect l="l" t="t" r="r" b="b"/>
            <a:pathLst>
              <a:path w="474344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66775" y="1098550"/>
            <a:ext cx="355600" cy="4746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>
              <a:latin typeface="+mn-lt"/>
              <a:cs typeface="+mn-cs"/>
            </a:endParaRPr>
          </a:p>
        </p:txBody>
      </p:sp>
      <p:sp>
        <p:nvSpPr>
          <p:cNvPr id="1028" name="Holder 2"/>
          <p:cNvSpPr>
            <a:spLocks noGrp="1"/>
          </p:cNvSpPr>
          <p:nvPr>
            <p:ph type="title"/>
          </p:nvPr>
        </p:nvSpPr>
        <p:spPr bwMode="auto">
          <a:xfrm>
            <a:off x="522288" y="1039813"/>
            <a:ext cx="88677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1029" name="Holder 3"/>
          <p:cNvSpPr>
            <a:spLocks noGrp="1"/>
          </p:cNvSpPr>
          <p:nvPr>
            <p:ph type="body" idx="1"/>
          </p:nvPr>
        </p:nvSpPr>
        <p:spPr bwMode="auto">
          <a:xfrm>
            <a:off x="698500" y="2062163"/>
            <a:ext cx="851535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th-TH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70263" y="6378575"/>
            <a:ext cx="31718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8575"/>
            <a:ext cx="22796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0AF5092-285B-43A7-BB53-A764CBDE119E}" type="datetimeFigureOut">
              <a:rPr lang="en-US"/>
              <a:pPr>
                <a:defRPr/>
              </a:pPr>
              <a:t>1/26/2017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97963" y="6461125"/>
            <a:ext cx="330200" cy="280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spcBef>
                <a:spcPts val="463"/>
              </a:spcBef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E57B8F02-F945-467C-B0C3-24E8B54D4799}" type="slidenum">
              <a:rPr lang="th-TH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itchFamily="34" charset="0"/>
          <a:cs typeface="Angsana New" charset="-34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www.cpe.ku.ac.th/~an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an.p@ku.ac.th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ordsnet.com/New8272.htm" TargetMode="Externa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2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jpe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51.jpe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6.png"/><Relationship Id="rId5" Type="http://schemas.openxmlformats.org/officeDocument/2006/relationships/image" Target="../media/image19.jpe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object 2"/>
          <p:cNvSpPr>
            <a:spLocks/>
          </p:cNvSpPr>
          <p:nvPr/>
        </p:nvSpPr>
        <p:spPr bwMode="auto">
          <a:xfrm>
            <a:off x="314325" y="2546350"/>
            <a:ext cx="474663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73964" y="473963"/>
              </a:cxn>
              <a:cxn ang="0">
                <a:pos x="473964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0" name="object 3"/>
          <p:cNvSpPr>
            <a:spLocks noChangeArrowheads="1"/>
          </p:cNvSpPr>
          <p:nvPr/>
        </p:nvSpPr>
        <p:spPr bwMode="auto">
          <a:xfrm>
            <a:off x="728663" y="2546350"/>
            <a:ext cx="3556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1" name="object 4"/>
          <p:cNvSpPr>
            <a:spLocks/>
          </p:cNvSpPr>
          <p:nvPr/>
        </p:nvSpPr>
        <p:spPr bwMode="auto">
          <a:xfrm>
            <a:off x="449263" y="2968625"/>
            <a:ext cx="457200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57200" y="473963"/>
              </a:cxn>
              <a:cxn ang="0">
                <a:pos x="457200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2" name="object 5"/>
          <p:cNvSpPr>
            <a:spLocks noChangeArrowheads="1"/>
          </p:cNvSpPr>
          <p:nvPr/>
        </p:nvSpPr>
        <p:spPr bwMode="auto">
          <a:xfrm>
            <a:off x="847725" y="2968625"/>
            <a:ext cx="40005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3" name="object 6"/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74" name="object 7"/>
          <p:cNvSpPr>
            <a:spLocks/>
          </p:cNvSpPr>
          <p:nvPr/>
        </p:nvSpPr>
        <p:spPr bwMode="auto">
          <a:xfrm>
            <a:off x="704850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175" name="object 8"/>
          <p:cNvSpPr>
            <a:spLocks noChangeArrowheads="1"/>
          </p:cNvSpPr>
          <p:nvPr/>
        </p:nvSpPr>
        <p:spPr bwMode="auto">
          <a:xfrm>
            <a:off x="342900" y="3260725"/>
            <a:ext cx="94170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50938" y="2252663"/>
            <a:ext cx="4913312" cy="666750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Computer</a:t>
            </a:r>
            <a:r>
              <a:rPr spc="-95" dirty="0"/>
              <a:t> </a:t>
            </a:r>
            <a:r>
              <a:rPr spc="-5" dirty="0"/>
              <a:t>Networks</a:t>
            </a:r>
          </a:p>
        </p:txBody>
      </p:sp>
      <p:sp>
        <p:nvSpPr>
          <p:cNvPr id="7177" name="object 1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122238"/>
            <a:fld id="{68A8D3AF-1C3E-4CCE-85AE-70C42A7EAEAE}" type="slidenum">
              <a:rPr lang="th-TH"/>
              <a:pPr marL="122238"/>
              <a:t>1</a:t>
            </a:fld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865438" y="3614738"/>
            <a:ext cx="5819775" cy="2511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62275"/>
            <a:r>
              <a:rPr lang="th-TH" sz="3600" b="1">
                <a:latin typeface="Cordia New" pitchFamily="34" charset="-34"/>
                <a:cs typeface="Cordia New" pitchFamily="34" charset="-34"/>
              </a:rPr>
              <a:t>รศ.ดร.อนันต์ ผลเพ่ม</a:t>
            </a:r>
            <a:endParaRPr lang="th-TH" sz="3600">
              <a:latin typeface="Cordia New" pitchFamily="34" charset="-34"/>
              <a:cs typeface="Cordia New" pitchFamily="34" charset="-34"/>
            </a:endParaRPr>
          </a:p>
          <a:p>
            <a:pPr marL="2962275" algn="r">
              <a:spcBef>
                <a:spcPts val="1400"/>
              </a:spcBef>
            </a:pPr>
            <a:r>
              <a:rPr lang="th-TH">
                <a:latin typeface="Tahoma" pitchFamily="34" charset="0"/>
                <a:cs typeface="Tahoma" pitchFamily="34" charset="0"/>
              </a:rPr>
              <a:t>Assoc. Prof. Anan Phonphoem, Ph.D.</a:t>
            </a:r>
          </a:p>
          <a:p>
            <a:pPr marL="2962275" algn="r">
              <a:lnSpc>
                <a:spcPct val="123000"/>
              </a:lnSpc>
            </a:pPr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  <a:hlinkClick r:id="rId6"/>
              </a:rPr>
              <a:t>anan.p@ku.ac.th </a:t>
            </a:r>
            <a:r>
              <a:rPr lang="th-TH" sz="180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sz="1800">
                <a:latin typeface="Tahoma" pitchFamily="34" charset="0"/>
                <a:cs typeface="Tahoma" pitchFamily="34" charset="0"/>
                <a:hlinkClick r:id="rId7"/>
              </a:rPr>
              <a:t>http://www.cpe.ku.ac.th/~anan </a:t>
            </a:r>
            <a:r>
              <a:rPr lang="th-TH" sz="1800">
                <a:latin typeface="Tahoma" pitchFamily="34" charset="0"/>
                <a:cs typeface="Tahoma" pitchFamily="34" charset="0"/>
              </a:rPr>
              <a:t> Computer Engineering Department  Kasetsart University, Bangkok, Thailand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7650" y="198438"/>
            <a:ext cx="1262063" cy="222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400" dirty="0">
                <a:latin typeface="Tahoma"/>
                <a:cs typeface="Tahoma"/>
              </a:rPr>
              <a:t>Jan – </a:t>
            </a:r>
            <a:r>
              <a:rPr sz="1400" spc="-5" dirty="0">
                <a:latin typeface="Tahoma"/>
                <a:cs typeface="Tahoma"/>
              </a:rPr>
              <a:t>May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2016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Point-to-point</a:t>
            </a:r>
          </a:p>
        </p:txBody>
      </p:sp>
      <p:sp>
        <p:nvSpPr>
          <p:cNvPr id="16386" name="object 3"/>
          <p:cNvSpPr>
            <a:spLocks/>
          </p:cNvSpPr>
          <p:nvPr/>
        </p:nvSpPr>
        <p:spPr bwMode="auto">
          <a:xfrm>
            <a:off x="3879850" y="3124200"/>
            <a:ext cx="26416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41092" y="1524"/>
              </a:cxn>
            </a:cxnLst>
            <a:rect l="0" t="0" r="r" b="b"/>
            <a:pathLst>
              <a:path w="2641600" h="1905">
                <a:moveTo>
                  <a:pt x="0" y="0"/>
                </a:moveTo>
                <a:lnTo>
                  <a:pt x="2641092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7" name="object 4"/>
          <p:cNvSpPr>
            <a:spLocks/>
          </p:cNvSpPr>
          <p:nvPr/>
        </p:nvSpPr>
        <p:spPr bwMode="auto">
          <a:xfrm>
            <a:off x="3330575" y="5372100"/>
            <a:ext cx="1285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109" y="0"/>
              </a:cxn>
            </a:cxnLst>
            <a:rect l="0" t="0" r="r" b="b"/>
            <a:pathLst>
              <a:path w="127635">
                <a:moveTo>
                  <a:pt x="0" y="0"/>
                </a:moveTo>
                <a:lnTo>
                  <a:pt x="127109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8" name="object 5"/>
          <p:cNvSpPr>
            <a:spLocks/>
          </p:cNvSpPr>
          <p:nvPr/>
        </p:nvSpPr>
        <p:spPr bwMode="auto">
          <a:xfrm>
            <a:off x="3330575" y="5284788"/>
            <a:ext cx="192088" cy="350837"/>
          </a:xfrm>
          <a:custGeom>
            <a:avLst/>
            <a:gdLst/>
            <a:ahLst/>
            <a:cxnLst>
              <a:cxn ang="0">
                <a:pos x="190573" y="351348"/>
              </a:cxn>
              <a:cxn ang="0">
                <a:pos x="0" y="87914"/>
              </a:cxn>
              <a:cxn ang="0">
                <a:pos x="63818" y="0"/>
              </a:cxn>
            </a:cxnLst>
            <a:rect l="0" t="0" r="r" b="b"/>
            <a:pathLst>
              <a:path w="191135" h="351789">
                <a:moveTo>
                  <a:pt x="190573" y="351348"/>
                </a:moveTo>
                <a:lnTo>
                  <a:pt x="0" y="87914"/>
                </a:lnTo>
                <a:lnTo>
                  <a:pt x="63818" y="0"/>
                </a:lnTo>
              </a:path>
            </a:pathLst>
          </a:custGeom>
          <a:noFill/>
          <a:ln w="61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89" name="object 6"/>
          <p:cNvSpPr>
            <a:spLocks/>
          </p:cNvSpPr>
          <p:nvPr/>
        </p:nvSpPr>
        <p:spPr bwMode="auto">
          <a:xfrm>
            <a:off x="3257550" y="5372100"/>
            <a:ext cx="201613" cy="271463"/>
          </a:xfrm>
          <a:custGeom>
            <a:avLst/>
            <a:gdLst/>
            <a:ahLst/>
            <a:cxnLst>
              <a:cxn ang="0">
                <a:pos x="0" y="270606"/>
              </a:cxn>
              <a:cxn ang="0">
                <a:pos x="200781" y="0"/>
              </a:cxn>
            </a:cxnLst>
            <a:rect l="0" t="0" r="r" b="b"/>
            <a:pathLst>
              <a:path w="201295" h="271145">
                <a:moveTo>
                  <a:pt x="0" y="270606"/>
                </a:moveTo>
                <a:lnTo>
                  <a:pt x="200781" y="0"/>
                </a:lnTo>
              </a:path>
            </a:pathLst>
          </a:custGeom>
          <a:noFill/>
          <a:ln w="6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0" name="object 7"/>
          <p:cNvSpPr>
            <a:spLocks/>
          </p:cNvSpPr>
          <p:nvPr/>
        </p:nvSpPr>
        <p:spPr bwMode="auto">
          <a:xfrm>
            <a:off x="3330575" y="5548313"/>
            <a:ext cx="374650" cy="87312"/>
          </a:xfrm>
          <a:custGeom>
            <a:avLst/>
            <a:gdLst/>
            <a:ahLst/>
            <a:cxnLst>
              <a:cxn ang="0">
                <a:pos x="63818" y="87914"/>
              </a:cxn>
              <a:cxn ang="0">
                <a:pos x="0" y="0"/>
              </a:cxn>
              <a:cxn ang="0">
                <a:pos x="373193" y="0"/>
              </a:cxn>
              <a:cxn ang="0">
                <a:pos x="317683" y="87914"/>
              </a:cxn>
            </a:cxnLst>
            <a:rect l="0" t="0" r="r" b="b"/>
            <a:pathLst>
              <a:path w="373379" h="88264">
                <a:moveTo>
                  <a:pt x="63818" y="87914"/>
                </a:moveTo>
                <a:lnTo>
                  <a:pt x="0" y="0"/>
                </a:lnTo>
                <a:lnTo>
                  <a:pt x="373193" y="0"/>
                </a:lnTo>
                <a:lnTo>
                  <a:pt x="317683" y="87914"/>
                </a:lnTo>
              </a:path>
            </a:pathLst>
          </a:custGeom>
          <a:noFill/>
          <a:ln w="57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1" name="object 8"/>
          <p:cNvSpPr>
            <a:spLocks/>
          </p:cNvSpPr>
          <p:nvPr/>
        </p:nvSpPr>
        <p:spPr bwMode="auto">
          <a:xfrm>
            <a:off x="3586163" y="5402263"/>
            <a:ext cx="198437" cy="241300"/>
          </a:xfrm>
          <a:custGeom>
            <a:avLst/>
            <a:gdLst/>
            <a:ahLst/>
            <a:cxnLst>
              <a:cxn ang="0">
                <a:pos x="197663" y="241458"/>
              </a:cxn>
              <a:cxn ang="0">
                <a:pos x="0" y="0"/>
              </a:cxn>
            </a:cxnLst>
            <a:rect l="0" t="0" r="r" b="b"/>
            <a:pathLst>
              <a:path w="198120" h="241935">
                <a:moveTo>
                  <a:pt x="197663" y="241458"/>
                </a:moveTo>
                <a:lnTo>
                  <a:pt x="0" y="0"/>
                </a:lnTo>
              </a:path>
            </a:pathLst>
          </a:custGeom>
          <a:noFill/>
          <a:ln w="60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2" name="object 9"/>
          <p:cNvSpPr>
            <a:spLocks/>
          </p:cNvSpPr>
          <p:nvPr/>
        </p:nvSpPr>
        <p:spPr bwMode="auto">
          <a:xfrm>
            <a:off x="3140075" y="5643563"/>
            <a:ext cx="936625" cy="79375"/>
          </a:xfrm>
          <a:custGeom>
            <a:avLst/>
            <a:gdLst/>
            <a:ahLst/>
            <a:cxnLst>
              <a:cxn ang="0">
                <a:pos x="58628" y="26757"/>
              </a:cxn>
              <a:cxn ang="0">
                <a:pos x="0" y="26757"/>
              </a:cxn>
              <a:cxn ang="0">
                <a:pos x="0" y="80271"/>
              </a:cxn>
              <a:cxn ang="0">
                <a:pos x="934880" y="80271"/>
              </a:cxn>
              <a:cxn ang="0">
                <a:pos x="934880" y="26757"/>
              </a:cxn>
              <a:cxn ang="0">
                <a:pos x="818125" y="26757"/>
              </a:cxn>
              <a:cxn ang="0">
                <a:pos x="818125" y="0"/>
              </a:cxn>
              <a:cxn ang="0">
                <a:pos x="58628" y="0"/>
              </a:cxn>
              <a:cxn ang="0">
                <a:pos x="58628" y="26757"/>
              </a:cxn>
            </a:cxnLst>
            <a:rect l="0" t="0" r="r" b="b"/>
            <a:pathLst>
              <a:path w="935354" h="80645">
                <a:moveTo>
                  <a:pt x="58628" y="26757"/>
                </a:moveTo>
                <a:lnTo>
                  <a:pt x="0" y="26757"/>
                </a:lnTo>
                <a:lnTo>
                  <a:pt x="0" y="80271"/>
                </a:lnTo>
                <a:lnTo>
                  <a:pt x="934880" y="80271"/>
                </a:lnTo>
                <a:lnTo>
                  <a:pt x="934880" y="26757"/>
                </a:lnTo>
                <a:lnTo>
                  <a:pt x="818125" y="26757"/>
                </a:lnTo>
                <a:lnTo>
                  <a:pt x="818125" y="0"/>
                </a:lnTo>
                <a:lnTo>
                  <a:pt x="58628" y="0"/>
                </a:lnTo>
                <a:lnTo>
                  <a:pt x="58628" y="26757"/>
                </a:lnTo>
              </a:path>
            </a:pathLst>
          </a:custGeom>
          <a:noFill/>
          <a:ln w="5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3" name="object 10"/>
          <p:cNvSpPr>
            <a:spLocks/>
          </p:cNvSpPr>
          <p:nvPr/>
        </p:nvSpPr>
        <p:spPr bwMode="auto">
          <a:xfrm>
            <a:off x="3214688" y="5670550"/>
            <a:ext cx="744537" cy="0"/>
          </a:xfrm>
          <a:custGeom>
            <a:avLst/>
            <a:gdLst/>
            <a:ahLst/>
            <a:cxnLst>
              <a:cxn ang="0">
                <a:pos x="744798" y="0"/>
              </a:cxn>
              <a:cxn ang="0">
                <a:pos x="0" y="0"/>
              </a:cxn>
              <a:cxn ang="0">
                <a:pos x="744798" y="0"/>
              </a:cxn>
            </a:cxnLst>
            <a:rect l="0" t="0" r="r" b="b"/>
            <a:pathLst>
              <a:path w="744854">
                <a:moveTo>
                  <a:pt x="744798" y="0"/>
                </a:moveTo>
                <a:lnTo>
                  <a:pt x="0" y="0"/>
                </a:lnTo>
                <a:lnTo>
                  <a:pt x="744798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4" name="object 11"/>
          <p:cNvSpPr>
            <a:spLocks/>
          </p:cNvSpPr>
          <p:nvPr/>
        </p:nvSpPr>
        <p:spPr bwMode="auto">
          <a:xfrm>
            <a:off x="3462338" y="5373688"/>
            <a:ext cx="117475" cy="269875"/>
          </a:xfrm>
          <a:custGeom>
            <a:avLst/>
            <a:gdLst/>
            <a:ahLst/>
            <a:cxnLst>
              <a:cxn ang="0">
                <a:pos x="0" y="269172"/>
              </a:cxn>
              <a:cxn ang="0">
                <a:pos x="116902" y="269172"/>
              </a:cxn>
              <a:cxn ang="0">
                <a:pos x="116902" y="0"/>
              </a:cxn>
              <a:cxn ang="0">
                <a:pos x="0" y="0"/>
              </a:cxn>
              <a:cxn ang="0">
                <a:pos x="0" y="269172"/>
              </a:cxn>
            </a:cxnLst>
            <a:rect l="0" t="0" r="r" b="b"/>
            <a:pathLst>
              <a:path w="117475" h="269239">
                <a:moveTo>
                  <a:pt x="0" y="269172"/>
                </a:moveTo>
                <a:lnTo>
                  <a:pt x="116902" y="269172"/>
                </a:lnTo>
                <a:lnTo>
                  <a:pt x="116902" y="0"/>
                </a:lnTo>
                <a:lnTo>
                  <a:pt x="0" y="0"/>
                </a:lnTo>
                <a:lnTo>
                  <a:pt x="0" y="269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5" name="object 12"/>
          <p:cNvSpPr>
            <a:spLocks/>
          </p:cNvSpPr>
          <p:nvPr/>
        </p:nvSpPr>
        <p:spPr bwMode="auto">
          <a:xfrm>
            <a:off x="3173413" y="4953000"/>
            <a:ext cx="901700" cy="565150"/>
          </a:xfrm>
          <a:custGeom>
            <a:avLst/>
            <a:gdLst/>
            <a:ahLst/>
            <a:cxnLst>
              <a:cxn ang="0">
                <a:pos x="10371" y="33874"/>
              </a:cxn>
              <a:cxn ang="0">
                <a:pos x="1554" y="63206"/>
              </a:cxn>
              <a:cxn ang="0">
                <a:pos x="0" y="95223"/>
              </a:cxn>
              <a:cxn ang="0">
                <a:pos x="26978" y="184573"/>
              </a:cxn>
              <a:cxn ang="0">
                <a:pos x="79543" y="261974"/>
              </a:cxn>
              <a:cxn ang="0">
                <a:pos x="155296" y="338906"/>
              </a:cxn>
              <a:cxn ang="0">
                <a:pos x="250756" y="410098"/>
              </a:cxn>
              <a:cxn ang="0">
                <a:pos x="358841" y="471734"/>
              </a:cxn>
              <a:cxn ang="0">
                <a:pos x="472980" y="519996"/>
              </a:cxn>
              <a:cxn ang="0">
                <a:pos x="586600" y="551535"/>
              </a:cxn>
              <a:cxn ang="0">
                <a:pos x="692086" y="564431"/>
              </a:cxn>
              <a:cxn ang="0">
                <a:pos x="761604" y="561092"/>
              </a:cxn>
              <a:cxn ang="0">
                <a:pos x="852365" y="531944"/>
              </a:cxn>
              <a:cxn ang="0">
                <a:pos x="829049" y="509961"/>
              </a:cxn>
              <a:cxn ang="0">
                <a:pos x="756422" y="499926"/>
              </a:cxn>
              <a:cxn ang="0">
                <a:pos x="665108" y="474604"/>
              </a:cxn>
              <a:cxn ang="0">
                <a:pos x="560658" y="435421"/>
              </a:cxn>
              <a:cxn ang="0">
                <a:pos x="450147" y="384776"/>
              </a:cxn>
              <a:cxn ang="0">
                <a:pos x="313011" y="310714"/>
              </a:cxn>
              <a:cxn ang="0">
                <a:pos x="212879" y="247165"/>
              </a:cxn>
              <a:cxn ang="0">
                <a:pos x="128318" y="184094"/>
              </a:cxn>
              <a:cxn ang="0">
                <a:pos x="64500" y="125320"/>
              </a:cxn>
              <a:cxn ang="0">
                <a:pos x="32159" y="86639"/>
              </a:cxn>
              <a:cxn ang="0">
                <a:pos x="12970" y="35309"/>
              </a:cxn>
              <a:cxn ang="0">
                <a:pos x="17634" y="20962"/>
              </a:cxn>
              <a:cxn ang="0">
                <a:pos x="72281" y="0"/>
              </a:cxn>
              <a:cxn ang="0">
                <a:pos x="22306" y="14825"/>
              </a:cxn>
              <a:cxn ang="0">
                <a:pos x="13489" y="44076"/>
              </a:cxn>
              <a:cxn ang="0">
                <a:pos x="41676" y="98563"/>
              </a:cxn>
              <a:cxn ang="0">
                <a:pos x="93559" y="153990"/>
              </a:cxn>
              <a:cxn ang="0">
                <a:pos x="168267" y="215148"/>
              </a:cxn>
              <a:cxn ang="0">
                <a:pos x="261127" y="279175"/>
              </a:cxn>
              <a:cxn ang="0">
                <a:pos x="367140" y="341297"/>
              </a:cxn>
              <a:cxn ang="0">
                <a:pos x="505666" y="411055"/>
              </a:cxn>
              <a:cxn ang="0">
                <a:pos x="614096" y="456447"/>
              </a:cxn>
              <a:cxn ang="0">
                <a:pos x="712837" y="488943"/>
              </a:cxn>
              <a:cxn ang="0">
                <a:pos x="795369" y="506621"/>
              </a:cxn>
              <a:cxn ang="0">
                <a:pos x="843557" y="509961"/>
              </a:cxn>
              <a:cxn ang="0">
                <a:pos x="902712" y="474604"/>
              </a:cxn>
              <a:cxn ang="0">
                <a:pos x="883022" y="423481"/>
              </a:cxn>
              <a:cxn ang="0">
                <a:pos x="822313" y="356106"/>
              </a:cxn>
              <a:cxn ang="0">
                <a:pos x="747614" y="294948"/>
              </a:cxn>
              <a:cxn ang="0">
                <a:pos x="654218" y="230921"/>
              </a:cxn>
              <a:cxn ang="0">
                <a:pos x="548724" y="168799"/>
              </a:cxn>
              <a:cxn ang="0">
                <a:pos x="437702" y="111467"/>
              </a:cxn>
              <a:cxn ang="0">
                <a:pos x="328054" y="63684"/>
              </a:cxn>
              <a:cxn ang="0">
                <a:pos x="226368" y="27657"/>
              </a:cxn>
              <a:cxn ang="0">
                <a:pos x="139208" y="6217"/>
              </a:cxn>
              <a:cxn ang="0">
                <a:pos x="86815" y="0"/>
              </a:cxn>
              <a:cxn ang="0">
                <a:pos x="857029" y="509005"/>
              </a:cxn>
              <a:cxn ang="0">
                <a:pos x="881131" y="509961"/>
              </a:cxn>
              <a:cxn ang="0">
                <a:pos x="898048" y="488943"/>
              </a:cxn>
            </a:cxnLst>
            <a:rect l="0" t="0" r="r" b="b"/>
            <a:pathLst>
              <a:path w="902970" h="564514">
                <a:moveTo>
                  <a:pt x="17634" y="20962"/>
                </a:moveTo>
                <a:lnTo>
                  <a:pt x="10371" y="33874"/>
                </a:lnTo>
                <a:lnTo>
                  <a:pt x="5181" y="48381"/>
                </a:lnTo>
                <a:lnTo>
                  <a:pt x="1554" y="63206"/>
                </a:lnTo>
                <a:lnTo>
                  <a:pt x="0" y="78987"/>
                </a:lnTo>
                <a:lnTo>
                  <a:pt x="0" y="95223"/>
                </a:lnTo>
                <a:lnTo>
                  <a:pt x="10889" y="147781"/>
                </a:lnTo>
                <a:lnTo>
                  <a:pt x="26978" y="184573"/>
                </a:lnTo>
                <a:lnTo>
                  <a:pt x="49975" y="223278"/>
                </a:lnTo>
                <a:lnTo>
                  <a:pt x="79543" y="261974"/>
                </a:lnTo>
                <a:lnTo>
                  <a:pt x="114829" y="300679"/>
                </a:lnTo>
                <a:lnTo>
                  <a:pt x="155296" y="338906"/>
                </a:lnTo>
                <a:lnTo>
                  <a:pt x="200945" y="375219"/>
                </a:lnTo>
                <a:lnTo>
                  <a:pt x="250756" y="410098"/>
                </a:lnTo>
                <a:lnTo>
                  <a:pt x="303157" y="442594"/>
                </a:lnTo>
                <a:lnTo>
                  <a:pt x="358841" y="471734"/>
                </a:lnTo>
                <a:lnTo>
                  <a:pt x="415388" y="498021"/>
                </a:lnTo>
                <a:lnTo>
                  <a:pt x="472980" y="519996"/>
                </a:lnTo>
                <a:lnTo>
                  <a:pt x="530563" y="538153"/>
                </a:lnTo>
                <a:lnTo>
                  <a:pt x="586600" y="551535"/>
                </a:lnTo>
                <a:lnTo>
                  <a:pt x="640556" y="560135"/>
                </a:lnTo>
                <a:lnTo>
                  <a:pt x="692086" y="564431"/>
                </a:lnTo>
                <a:lnTo>
                  <a:pt x="715955" y="564431"/>
                </a:lnTo>
                <a:lnTo>
                  <a:pt x="761604" y="561092"/>
                </a:lnTo>
                <a:lnTo>
                  <a:pt x="802105" y="552970"/>
                </a:lnTo>
                <a:lnTo>
                  <a:pt x="852365" y="531944"/>
                </a:lnTo>
                <a:lnTo>
                  <a:pt x="881131" y="509961"/>
                </a:lnTo>
                <a:lnTo>
                  <a:pt x="829049" y="509961"/>
                </a:lnTo>
                <a:lnTo>
                  <a:pt x="812986" y="509005"/>
                </a:lnTo>
                <a:lnTo>
                  <a:pt x="756422" y="499926"/>
                </a:lnTo>
                <a:lnTo>
                  <a:pt x="712837" y="488943"/>
                </a:lnTo>
                <a:lnTo>
                  <a:pt x="665108" y="474604"/>
                </a:lnTo>
                <a:lnTo>
                  <a:pt x="614096" y="456447"/>
                </a:lnTo>
                <a:lnTo>
                  <a:pt x="560658" y="435421"/>
                </a:lnTo>
                <a:lnTo>
                  <a:pt x="505666" y="411055"/>
                </a:lnTo>
                <a:lnTo>
                  <a:pt x="450147" y="384776"/>
                </a:lnTo>
                <a:lnTo>
                  <a:pt x="367140" y="341297"/>
                </a:lnTo>
                <a:lnTo>
                  <a:pt x="313011" y="310714"/>
                </a:lnTo>
                <a:lnTo>
                  <a:pt x="261127" y="279175"/>
                </a:lnTo>
                <a:lnTo>
                  <a:pt x="212879" y="247165"/>
                </a:lnTo>
                <a:lnTo>
                  <a:pt x="168267" y="215148"/>
                </a:lnTo>
                <a:lnTo>
                  <a:pt x="128318" y="184094"/>
                </a:lnTo>
                <a:lnTo>
                  <a:pt x="93559" y="153990"/>
                </a:lnTo>
                <a:lnTo>
                  <a:pt x="64500" y="125320"/>
                </a:lnTo>
                <a:lnTo>
                  <a:pt x="41676" y="98563"/>
                </a:lnTo>
                <a:lnTo>
                  <a:pt x="32159" y="86639"/>
                </a:lnTo>
                <a:lnTo>
                  <a:pt x="13489" y="44076"/>
                </a:lnTo>
                <a:lnTo>
                  <a:pt x="12970" y="35309"/>
                </a:lnTo>
                <a:lnTo>
                  <a:pt x="14525" y="27657"/>
                </a:lnTo>
                <a:lnTo>
                  <a:pt x="17634" y="20962"/>
                </a:lnTo>
                <a:close/>
              </a:path>
              <a:path w="902970" h="564514">
                <a:moveTo>
                  <a:pt x="86815" y="0"/>
                </a:moveTo>
                <a:lnTo>
                  <a:pt x="72281" y="0"/>
                </a:lnTo>
                <a:lnTo>
                  <a:pt x="58792" y="956"/>
                </a:lnTo>
                <a:lnTo>
                  <a:pt x="22306" y="14825"/>
                </a:lnTo>
                <a:lnTo>
                  <a:pt x="12970" y="35309"/>
                </a:lnTo>
                <a:lnTo>
                  <a:pt x="13489" y="44076"/>
                </a:lnTo>
                <a:lnTo>
                  <a:pt x="32159" y="86639"/>
                </a:lnTo>
                <a:lnTo>
                  <a:pt x="41676" y="98563"/>
                </a:lnTo>
                <a:lnTo>
                  <a:pt x="52047" y="111945"/>
                </a:lnTo>
                <a:lnTo>
                  <a:pt x="93559" y="153990"/>
                </a:lnTo>
                <a:lnTo>
                  <a:pt x="128318" y="184094"/>
                </a:lnTo>
                <a:lnTo>
                  <a:pt x="168267" y="215148"/>
                </a:lnTo>
                <a:lnTo>
                  <a:pt x="212879" y="247165"/>
                </a:lnTo>
                <a:lnTo>
                  <a:pt x="261127" y="279175"/>
                </a:lnTo>
                <a:lnTo>
                  <a:pt x="313011" y="310714"/>
                </a:lnTo>
                <a:lnTo>
                  <a:pt x="367140" y="341297"/>
                </a:lnTo>
                <a:lnTo>
                  <a:pt x="422132" y="370915"/>
                </a:lnTo>
                <a:lnTo>
                  <a:pt x="505666" y="411055"/>
                </a:lnTo>
                <a:lnTo>
                  <a:pt x="560658" y="435421"/>
                </a:lnTo>
                <a:lnTo>
                  <a:pt x="614096" y="456447"/>
                </a:lnTo>
                <a:lnTo>
                  <a:pt x="665108" y="474604"/>
                </a:lnTo>
                <a:lnTo>
                  <a:pt x="712837" y="488943"/>
                </a:lnTo>
                <a:lnTo>
                  <a:pt x="756422" y="499926"/>
                </a:lnTo>
                <a:lnTo>
                  <a:pt x="795369" y="506621"/>
                </a:lnTo>
                <a:lnTo>
                  <a:pt x="829049" y="509961"/>
                </a:lnTo>
                <a:lnTo>
                  <a:pt x="843557" y="509961"/>
                </a:lnTo>
                <a:lnTo>
                  <a:pt x="886649" y="499926"/>
                </a:lnTo>
                <a:lnTo>
                  <a:pt x="902712" y="474604"/>
                </a:lnTo>
                <a:lnTo>
                  <a:pt x="902194" y="466004"/>
                </a:lnTo>
                <a:lnTo>
                  <a:pt x="883022" y="423481"/>
                </a:lnTo>
                <a:lnTo>
                  <a:pt x="851329" y="384776"/>
                </a:lnTo>
                <a:lnTo>
                  <a:pt x="822313" y="356106"/>
                </a:lnTo>
                <a:lnTo>
                  <a:pt x="787511" y="326001"/>
                </a:lnTo>
                <a:lnTo>
                  <a:pt x="747614" y="294948"/>
                </a:lnTo>
                <a:lnTo>
                  <a:pt x="702984" y="262931"/>
                </a:lnTo>
                <a:lnTo>
                  <a:pt x="654218" y="230921"/>
                </a:lnTo>
                <a:lnTo>
                  <a:pt x="602680" y="199382"/>
                </a:lnTo>
                <a:lnTo>
                  <a:pt x="548724" y="168799"/>
                </a:lnTo>
                <a:lnTo>
                  <a:pt x="521227" y="153512"/>
                </a:lnTo>
                <a:lnTo>
                  <a:pt x="437702" y="111467"/>
                </a:lnTo>
                <a:lnTo>
                  <a:pt x="382183" y="86161"/>
                </a:lnTo>
                <a:lnTo>
                  <a:pt x="328054" y="63684"/>
                </a:lnTo>
                <a:lnTo>
                  <a:pt x="275661" y="44076"/>
                </a:lnTo>
                <a:lnTo>
                  <a:pt x="226368" y="27657"/>
                </a:lnTo>
                <a:lnTo>
                  <a:pt x="180711" y="14825"/>
                </a:lnTo>
                <a:lnTo>
                  <a:pt x="139208" y="6217"/>
                </a:lnTo>
                <a:lnTo>
                  <a:pt x="102894" y="956"/>
                </a:lnTo>
                <a:lnTo>
                  <a:pt x="86815" y="0"/>
                </a:lnTo>
                <a:close/>
              </a:path>
              <a:path w="902970" h="564514">
                <a:moveTo>
                  <a:pt x="898048" y="488943"/>
                </a:moveTo>
                <a:lnTo>
                  <a:pt x="857029" y="509005"/>
                </a:lnTo>
                <a:lnTo>
                  <a:pt x="843557" y="509961"/>
                </a:lnTo>
                <a:lnTo>
                  <a:pt x="881131" y="509961"/>
                </a:lnTo>
                <a:lnTo>
                  <a:pt x="889240" y="501361"/>
                </a:lnTo>
                <a:lnTo>
                  <a:pt x="898048" y="48894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6" name="object 13"/>
          <p:cNvSpPr>
            <a:spLocks/>
          </p:cNvSpPr>
          <p:nvPr/>
        </p:nvSpPr>
        <p:spPr bwMode="auto">
          <a:xfrm>
            <a:off x="3173413" y="4973638"/>
            <a:ext cx="898525" cy="544512"/>
          </a:xfrm>
          <a:custGeom>
            <a:avLst/>
            <a:gdLst/>
            <a:ahLst/>
            <a:cxnLst>
              <a:cxn ang="0">
                <a:pos x="17634" y="0"/>
              </a:cxn>
              <a:cxn ang="0">
                <a:pos x="10371" y="12912"/>
              </a:cxn>
              <a:cxn ang="0">
                <a:pos x="5181" y="27418"/>
              </a:cxn>
              <a:cxn ang="0">
                <a:pos x="1554" y="42243"/>
              </a:cxn>
              <a:cxn ang="0">
                <a:pos x="0" y="58025"/>
              </a:cxn>
              <a:cxn ang="0">
                <a:pos x="0" y="74261"/>
              </a:cxn>
              <a:cxn ang="0">
                <a:pos x="10889" y="126818"/>
              </a:cxn>
              <a:cxn ang="0">
                <a:pos x="26978" y="163610"/>
              </a:cxn>
              <a:cxn ang="0">
                <a:pos x="49975" y="202315"/>
              </a:cxn>
              <a:cxn ang="0">
                <a:pos x="79543" y="241012"/>
              </a:cxn>
              <a:cxn ang="0">
                <a:pos x="114829" y="279717"/>
              </a:cxn>
              <a:cxn ang="0">
                <a:pos x="155296" y="317943"/>
              </a:cxn>
              <a:cxn ang="0">
                <a:pos x="200945" y="354257"/>
              </a:cxn>
              <a:cxn ang="0">
                <a:pos x="250756" y="389136"/>
              </a:cxn>
              <a:cxn ang="0">
                <a:pos x="303157" y="421632"/>
              </a:cxn>
              <a:cxn ang="0">
                <a:pos x="358841" y="450772"/>
              </a:cxn>
              <a:cxn ang="0">
                <a:pos x="415388" y="477059"/>
              </a:cxn>
              <a:cxn ang="0">
                <a:pos x="472980" y="499033"/>
              </a:cxn>
              <a:cxn ang="0">
                <a:pos x="530563" y="517190"/>
              </a:cxn>
              <a:cxn ang="0">
                <a:pos x="586600" y="530573"/>
              </a:cxn>
              <a:cxn ang="0">
                <a:pos x="640556" y="539173"/>
              </a:cxn>
              <a:cxn ang="0">
                <a:pos x="692086" y="543469"/>
              </a:cxn>
              <a:cxn ang="0">
                <a:pos x="715955" y="543469"/>
              </a:cxn>
              <a:cxn ang="0">
                <a:pos x="761604" y="540129"/>
              </a:cxn>
              <a:cxn ang="0">
                <a:pos x="802105" y="532007"/>
              </a:cxn>
              <a:cxn ang="0">
                <a:pos x="852365" y="510981"/>
              </a:cxn>
              <a:cxn ang="0">
                <a:pos x="889240" y="480398"/>
              </a:cxn>
              <a:cxn ang="0">
                <a:pos x="898048" y="467980"/>
              </a:cxn>
              <a:cxn ang="0">
                <a:pos x="893385" y="473711"/>
              </a:cxn>
              <a:cxn ang="0">
                <a:pos x="886649" y="478964"/>
              </a:cxn>
              <a:cxn ang="0">
                <a:pos x="878359" y="482789"/>
              </a:cxn>
              <a:cxn ang="0">
                <a:pos x="868514" y="485659"/>
              </a:cxn>
              <a:cxn ang="0">
                <a:pos x="857029" y="488042"/>
              </a:cxn>
              <a:cxn ang="0">
                <a:pos x="843557" y="488999"/>
              </a:cxn>
              <a:cxn ang="0">
                <a:pos x="829049" y="488999"/>
              </a:cxn>
              <a:cxn ang="0">
                <a:pos x="776630" y="482789"/>
              </a:cxn>
              <a:cxn ang="0">
                <a:pos x="735152" y="473711"/>
              </a:cxn>
              <a:cxn ang="0">
                <a:pos x="689495" y="461285"/>
              </a:cxn>
              <a:cxn ang="0">
                <a:pos x="640038" y="445041"/>
              </a:cxn>
              <a:cxn ang="0">
                <a:pos x="587636" y="425450"/>
              </a:cxn>
              <a:cxn ang="0">
                <a:pos x="533680" y="402518"/>
              </a:cxn>
              <a:cxn ang="0">
                <a:pos x="478170" y="377188"/>
              </a:cxn>
              <a:cxn ang="0">
                <a:pos x="422132" y="349953"/>
              </a:cxn>
              <a:cxn ang="0">
                <a:pos x="394636" y="335144"/>
              </a:cxn>
              <a:cxn ang="0">
                <a:pos x="367140" y="320334"/>
              </a:cxn>
              <a:cxn ang="0">
                <a:pos x="313011" y="289752"/>
              </a:cxn>
              <a:cxn ang="0">
                <a:pos x="261127" y="258212"/>
              </a:cxn>
              <a:cxn ang="0">
                <a:pos x="236749" y="241968"/>
              </a:cxn>
              <a:cxn ang="0">
                <a:pos x="212879" y="226203"/>
              </a:cxn>
              <a:cxn ang="0">
                <a:pos x="168267" y="194185"/>
              </a:cxn>
              <a:cxn ang="0">
                <a:pos x="128318" y="163132"/>
              </a:cxn>
              <a:cxn ang="0">
                <a:pos x="93559" y="133027"/>
              </a:cxn>
              <a:cxn ang="0">
                <a:pos x="64500" y="104357"/>
              </a:cxn>
              <a:cxn ang="0">
                <a:pos x="41676" y="77600"/>
              </a:cxn>
              <a:cxn ang="0">
                <a:pos x="32159" y="65677"/>
              </a:cxn>
              <a:cxn ang="0">
                <a:pos x="13489" y="23114"/>
              </a:cxn>
              <a:cxn ang="0">
                <a:pos x="12970" y="14346"/>
              </a:cxn>
              <a:cxn ang="0">
                <a:pos x="14525" y="6695"/>
              </a:cxn>
              <a:cxn ang="0">
                <a:pos x="17634" y="0"/>
              </a:cxn>
            </a:cxnLst>
            <a:rect l="0" t="0" r="r" b="b"/>
            <a:pathLst>
              <a:path w="898525" h="543560">
                <a:moveTo>
                  <a:pt x="17634" y="0"/>
                </a:moveTo>
                <a:lnTo>
                  <a:pt x="10371" y="12912"/>
                </a:lnTo>
                <a:lnTo>
                  <a:pt x="5181" y="27418"/>
                </a:lnTo>
                <a:lnTo>
                  <a:pt x="1554" y="42243"/>
                </a:lnTo>
                <a:lnTo>
                  <a:pt x="0" y="58025"/>
                </a:lnTo>
                <a:lnTo>
                  <a:pt x="0" y="74261"/>
                </a:lnTo>
                <a:lnTo>
                  <a:pt x="10889" y="126818"/>
                </a:lnTo>
                <a:lnTo>
                  <a:pt x="26978" y="163610"/>
                </a:lnTo>
                <a:lnTo>
                  <a:pt x="49975" y="202315"/>
                </a:lnTo>
                <a:lnTo>
                  <a:pt x="79543" y="241012"/>
                </a:lnTo>
                <a:lnTo>
                  <a:pt x="114829" y="279717"/>
                </a:lnTo>
                <a:lnTo>
                  <a:pt x="155296" y="317943"/>
                </a:lnTo>
                <a:lnTo>
                  <a:pt x="200945" y="354257"/>
                </a:lnTo>
                <a:lnTo>
                  <a:pt x="250756" y="389136"/>
                </a:lnTo>
                <a:lnTo>
                  <a:pt x="303157" y="421632"/>
                </a:lnTo>
                <a:lnTo>
                  <a:pt x="358841" y="450772"/>
                </a:lnTo>
                <a:lnTo>
                  <a:pt x="415388" y="477059"/>
                </a:lnTo>
                <a:lnTo>
                  <a:pt x="472980" y="499033"/>
                </a:lnTo>
                <a:lnTo>
                  <a:pt x="530563" y="517190"/>
                </a:lnTo>
                <a:lnTo>
                  <a:pt x="586600" y="530573"/>
                </a:lnTo>
                <a:lnTo>
                  <a:pt x="640556" y="539173"/>
                </a:lnTo>
                <a:lnTo>
                  <a:pt x="692086" y="543469"/>
                </a:lnTo>
                <a:lnTo>
                  <a:pt x="715955" y="543469"/>
                </a:lnTo>
                <a:lnTo>
                  <a:pt x="761604" y="540129"/>
                </a:lnTo>
                <a:lnTo>
                  <a:pt x="802105" y="532007"/>
                </a:lnTo>
                <a:lnTo>
                  <a:pt x="852365" y="510981"/>
                </a:lnTo>
                <a:lnTo>
                  <a:pt x="889240" y="480398"/>
                </a:lnTo>
                <a:lnTo>
                  <a:pt x="898048" y="467980"/>
                </a:lnTo>
                <a:lnTo>
                  <a:pt x="893385" y="473711"/>
                </a:lnTo>
                <a:lnTo>
                  <a:pt x="886649" y="478964"/>
                </a:lnTo>
                <a:lnTo>
                  <a:pt x="878359" y="482789"/>
                </a:lnTo>
                <a:lnTo>
                  <a:pt x="868514" y="485659"/>
                </a:lnTo>
                <a:lnTo>
                  <a:pt x="857029" y="488042"/>
                </a:lnTo>
                <a:lnTo>
                  <a:pt x="843557" y="488999"/>
                </a:lnTo>
                <a:lnTo>
                  <a:pt x="829049" y="488999"/>
                </a:lnTo>
                <a:lnTo>
                  <a:pt x="776630" y="482789"/>
                </a:lnTo>
                <a:lnTo>
                  <a:pt x="735152" y="473711"/>
                </a:lnTo>
                <a:lnTo>
                  <a:pt x="689495" y="461285"/>
                </a:lnTo>
                <a:lnTo>
                  <a:pt x="640038" y="445041"/>
                </a:lnTo>
                <a:lnTo>
                  <a:pt x="587636" y="425450"/>
                </a:lnTo>
                <a:lnTo>
                  <a:pt x="533680" y="402518"/>
                </a:lnTo>
                <a:lnTo>
                  <a:pt x="478170" y="377188"/>
                </a:lnTo>
                <a:lnTo>
                  <a:pt x="422132" y="349953"/>
                </a:lnTo>
                <a:lnTo>
                  <a:pt x="394636" y="335144"/>
                </a:lnTo>
                <a:lnTo>
                  <a:pt x="367140" y="320334"/>
                </a:lnTo>
                <a:lnTo>
                  <a:pt x="313011" y="289752"/>
                </a:lnTo>
                <a:lnTo>
                  <a:pt x="261127" y="258212"/>
                </a:lnTo>
                <a:lnTo>
                  <a:pt x="236749" y="241968"/>
                </a:lnTo>
                <a:lnTo>
                  <a:pt x="212879" y="226203"/>
                </a:lnTo>
                <a:lnTo>
                  <a:pt x="168267" y="194185"/>
                </a:lnTo>
                <a:lnTo>
                  <a:pt x="128318" y="163132"/>
                </a:lnTo>
                <a:lnTo>
                  <a:pt x="93559" y="133027"/>
                </a:lnTo>
                <a:lnTo>
                  <a:pt x="64500" y="104357"/>
                </a:lnTo>
                <a:lnTo>
                  <a:pt x="41676" y="77600"/>
                </a:lnTo>
                <a:lnTo>
                  <a:pt x="32159" y="65677"/>
                </a:lnTo>
                <a:lnTo>
                  <a:pt x="13489" y="23114"/>
                </a:lnTo>
                <a:lnTo>
                  <a:pt x="12970" y="14346"/>
                </a:lnTo>
                <a:lnTo>
                  <a:pt x="14525" y="6695"/>
                </a:lnTo>
                <a:lnTo>
                  <a:pt x="17634" y="0"/>
                </a:lnTo>
                <a:close/>
              </a:path>
            </a:pathLst>
          </a:custGeom>
          <a:noFill/>
          <a:ln w="58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7" name="object 14"/>
          <p:cNvSpPr>
            <a:spLocks/>
          </p:cNvSpPr>
          <p:nvPr/>
        </p:nvSpPr>
        <p:spPr bwMode="auto">
          <a:xfrm>
            <a:off x="3186113" y="4953000"/>
            <a:ext cx="890587" cy="511175"/>
          </a:xfrm>
          <a:custGeom>
            <a:avLst/>
            <a:gdLst/>
            <a:ahLst/>
            <a:cxnLst>
              <a:cxn ang="0">
                <a:pos x="4663" y="20962"/>
              </a:cxn>
              <a:cxn ang="0">
                <a:pos x="45821" y="956"/>
              </a:cxn>
              <a:cxn ang="0">
                <a:pos x="59310" y="0"/>
              </a:cxn>
              <a:cxn ang="0">
                <a:pos x="73844" y="0"/>
              </a:cxn>
              <a:cxn ang="0">
                <a:pos x="126237" y="6217"/>
              </a:cxn>
              <a:cxn ang="0">
                <a:pos x="167740" y="14825"/>
              </a:cxn>
              <a:cxn ang="0">
                <a:pos x="213398" y="27657"/>
              </a:cxn>
              <a:cxn ang="0">
                <a:pos x="262690" y="44076"/>
              </a:cxn>
              <a:cxn ang="0">
                <a:pos x="315083" y="63684"/>
              </a:cxn>
              <a:cxn ang="0">
                <a:pos x="369212" y="86161"/>
              </a:cxn>
              <a:cxn ang="0">
                <a:pos x="424732" y="111467"/>
              </a:cxn>
              <a:cxn ang="0">
                <a:pos x="480760" y="139181"/>
              </a:cxn>
              <a:cxn ang="0">
                <a:pos x="535753" y="168799"/>
              </a:cxn>
              <a:cxn ang="0">
                <a:pos x="563249" y="183616"/>
              </a:cxn>
              <a:cxn ang="0">
                <a:pos x="615651" y="215148"/>
              </a:cxn>
              <a:cxn ang="0">
                <a:pos x="666144" y="246687"/>
              </a:cxn>
              <a:cxn ang="0">
                <a:pos x="712837" y="278704"/>
              </a:cxn>
              <a:cxn ang="0">
                <a:pos x="754850" y="310714"/>
              </a:cxn>
              <a:cxn ang="0">
                <a:pos x="774540" y="326001"/>
              </a:cxn>
              <a:cxn ang="0">
                <a:pos x="809342" y="356106"/>
              </a:cxn>
              <a:cxn ang="0">
                <a:pos x="838358" y="384776"/>
              </a:cxn>
              <a:cxn ang="0">
                <a:pos x="870051" y="423481"/>
              </a:cxn>
              <a:cxn ang="0">
                <a:pos x="889223" y="466004"/>
              </a:cxn>
              <a:cxn ang="0">
                <a:pos x="889741" y="474604"/>
              </a:cxn>
              <a:cxn ang="0">
                <a:pos x="888186" y="482247"/>
              </a:cxn>
              <a:cxn ang="0">
                <a:pos x="855543" y="506621"/>
              </a:cxn>
              <a:cxn ang="0">
                <a:pos x="830586" y="509961"/>
              </a:cxn>
              <a:cxn ang="0">
                <a:pos x="816078" y="509961"/>
              </a:cxn>
              <a:cxn ang="0">
                <a:pos x="763659" y="503752"/>
              </a:cxn>
              <a:cxn ang="0">
                <a:pos x="722181" y="494674"/>
              </a:cxn>
              <a:cxn ang="0">
                <a:pos x="676524" y="482247"/>
              </a:cxn>
              <a:cxn ang="0">
                <a:pos x="627067" y="466004"/>
              </a:cxn>
              <a:cxn ang="0">
                <a:pos x="574665" y="446412"/>
              </a:cxn>
              <a:cxn ang="0">
                <a:pos x="520709" y="423481"/>
              </a:cxn>
              <a:cxn ang="0">
                <a:pos x="465199" y="398151"/>
              </a:cxn>
              <a:cxn ang="0">
                <a:pos x="409161" y="370915"/>
              </a:cxn>
              <a:cxn ang="0">
                <a:pos x="381665" y="356106"/>
              </a:cxn>
              <a:cxn ang="0">
                <a:pos x="354169" y="341297"/>
              </a:cxn>
              <a:cxn ang="0">
                <a:pos x="300040" y="310714"/>
              </a:cxn>
              <a:cxn ang="0">
                <a:pos x="248156" y="279175"/>
              </a:cxn>
              <a:cxn ang="0">
                <a:pos x="223778" y="262931"/>
              </a:cxn>
              <a:cxn ang="0">
                <a:pos x="199908" y="247165"/>
              </a:cxn>
              <a:cxn ang="0">
                <a:pos x="155296" y="215148"/>
              </a:cxn>
              <a:cxn ang="0">
                <a:pos x="115347" y="184094"/>
              </a:cxn>
              <a:cxn ang="0">
                <a:pos x="80588" y="153990"/>
              </a:cxn>
              <a:cxn ang="0">
                <a:pos x="51529" y="125320"/>
              </a:cxn>
              <a:cxn ang="0">
                <a:pos x="28705" y="98563"/>
              </a:cxn>
              <a:cxn ang="0">
                <a:pos x="19188" y="86639"/>
              </a:cxn>
              <a:cxn ang="0">
                <a:pos x="518" y="44076"/>
              </a:cxn>
              <a:cxn ang="0">
                <a:pos x="0" y="35309"/>
              </a:cxn>
              <a:cxn ang="0">
                <a:pos x="1554" y="27657"/>
              </a:cxn>
              <a:cxn ang="0">
                <a:pos x="4663" y="20962"/>
              </a:cxn>
            </a:cxnLst>
            <a:rect l="0" t="0" r="r" b="b"/>
            <a:pathLst>
              <a:path w="890270" h="510539">
                <a:moveTo>
                  <a:pt x="4663" y="20962"/>
                </a:moveTo>
                <a:lnTo>
                  <a:pt x="45821" y="956"/>
                </a:lnTo>
                <a:lnTo>
                  <a:pt x="59310" y="0"/>
                </a:lnTo>
                <a:lnTo>
                  <a:pt x="73844" y="0"/>
                </a:lnTo>
                <a:lnTo>
                  <a:pt x="126237" y="6217"/>
                </a:lnTo>
                <a:lnTo>
                  <a:pt x="167740" y="14825"/>
                </a:lnTo>
                <a:lnTo>
                  <a:pt x="213398" y="27657"/>
                </a:lnTo>
                <a:lnTo>
                  <a:pt x="262690" y="44076"/>
                </a:lnTo>
                <a:lnTo>
                  <a:pt x="315083" y="63684"/>
                </a:lnTo>
                <a:lnTo>
                  <a:pt x="369212" y="86161"/>
                </a:lnTo>
                <a:lnTo>
                  <a:pt x="424732" y="111467"/>
                </a:lnTo>
                <a:lnTo>
                  <a:pt x="480760" y="139181"/>
                </a:lnTo>
                <a:lnTo>
                  <a:pt x="535753" y="168799"/>
                </a:lnTo>
                <a:lnTo>
                  <a:pt x="563249" y="183616"/>
                </a:lnTo>
                <a:lnTo>
                  <a:pt x="615651" y="215148"/>
                </a:lnTo>
                <a:lnTo>
                  <a:pt x="666144" y="246687"/>
                </a:lnTo>
                <a:lnTo>
                  <a:pt x="712837" y="278704"/>
                </a:lnTo>
                <a:lnTo>
                  <a:pt x="754850" y="310714"/>
                </a:lnTo>
                <a:lnTo>
                  <a:pt x="774540" y="326001"/>
                </a:lnTo>
                <a:lnTo>
                  <a:pt x="809342" y="356106"/>
                </a:lnTo>
                <a:lnTo>
                  <a:pt x="838358" y="384776"/>
                </a:lnTo>
                <a:lnTo>
                  <a:pt x="870051" y="423481"/>
                </a:lnTo>
                <a:lnTo>
                  <a:pt x="889223" y="466004"/>
                </a:lnTo>
                <a:lnTo>
                  <a:pt x="889741" y="474604"/>
                </a:lnTo>
                <a:lnTo>
                  <a:pt x="888186" y="482247"/>
                </a:lnTo>
                <a:lnTo>
                  <a:pt x="855543" y="506621"/>
                </a:lnTo>
                <a:lnTo>
                  <a:pt x="830586" y="509961"/>
                </a:lnTo>
                <a:lnTo>
                  <a:pt x="816078" y="509961"/>
                </a:lnTo>
                <a:lnTo>
                  <a:pt x="763659" y="503752"/>
                </a:lnTo>
                <a:lnTo>
                  <a:pt x="722181" y="494674"/>
                </a:lnTo>
                <a:lnTo>
                  <a:pt x="676524" y="482247"/>
                </a:lnTo>
                <a:lnTo>
                  <a:pt x="627067" y="466004"/>
                </a:lnTo>
                <a:lnTo>
                  <a:pt x="574665" y="446412"/>
                </a:lnTo>
                <a:lnTo>
                  <a:pt x="520709" y="423481"/>
                </a:lnTo>
                <a:lnTo>
                  <a:pt x="465199" y="398151"/>
                </a:lnTo>
                <a:lnTo>
                  <a:pt x="409161" y="370915"/>
                </a:lnTo>
                <a:lnTo>
                  <a:pt x="381665" y="356106"/>
                </a:lnTo>
                <a:lnTo>
                  <a:pt x="354169" y="341297"/>
                </a:lnTo>
                <a:lnTo>
                  <a:pt x="300040" y="310714"/>
                </a:lnTo>
                <a:lnTo>
                  <a:pt x="248156" y="279175"/>
                </a:lnTo>
                <a:lnTo>
                  <a:pt x="223778" y="262931"/>
                </a:lnTo>
                <a:lnTo>
                  <a:pt x="199908" y="247165"/>
                </a:lnTo>
                <a:lnTo>
                  <a:pt x="155296" y="215148"/>
                </a:lnTo>
                <a:lnTo>
                  <a:pt x="115347" y="184094"/>
                </a:lnTo>
                <a:lnTo>
                  <a:pt x="80588" y="153990"/>
                </a:lnTo>
                <a:lnTo>
                  <a:pt x="51529" y="125320"/>
                </a:lnTo>
                <a:lnTo>
                  <a:pt x="28705" y="98563"/>
                </a:lnTo>
                <a:lnTo>
                  <a:pt x="19188" y="86639"/>
                </a:lnTo>
                <a:lnTo>
                  <a:pt x="518" y="44076"/>
                </a:lnTo>
                <a:lnTo>
                  <a:pt x="0" y="35309"/>
                </a:lnTo>
                <a:lnTo>
                  <a:pt x="1554" y="27657"/>
                </a:lnTo>
                <a:lnTo>
                  <a:pt x="4663" y="20962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8" name="object 15"/>
          <p:cNvSpPr>
            <a:spLocks/>
          </p:cNvSpPr>
          <p:nvPr/>
        </p:nvSpPr>
        <p:spPr bwMode="auto">
          <a:xfrm>
            <a:off x="3190875" y="4965700"/>
            <a:ext cx="592138" cy="4763"/>
          </a:xfrm>
          <a:custGeom>
            <a:avLst/>
            <a:gdLst/>
            <a:ahLst/>
            <a:cxnLst>
              <a:cxn ang="0">
                <a:pos x="592308" y="4304"/>
              </a:cxn>
              <a:cxn ang="0">
                <a:pos x="0" y="0"/>
              </a:cxn>
            </a:cxnLst>
            <a:rect l="0" t="0" r="r" b="b"/>
            <a:pathLst>
              <a:path w="592454" h="4445">
                <a:moveTo>
                  <a:pt x="592308" y="4304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399" name="object 16"/>
          <p:cNvSpPr>
            <a:spLocks/>
          </p:cNvSpPr>
          <p:nvPr/>
        </p:nvSpPr>
        <p:spPr bwMode="auto">
          <a:xfrm>
            <a:off x="3568700" y="4970463"/>
            <a:ext cx="215900" cy="331787"/>
          </a:xfrm>
          <a:custGeom>
            <a:avLst/>
            <a:gdLst/>
            <a:ahLst/>
            <a:cxnLst>
              <a:cxn ang="0">
                <a:pos x="215306" y="0"/>
              </a:cxn>
              <a:cxn ang="0">
                <a:pos x="0" y="331246"/>
              </a:cxn>
            </a:cxnLst>
            <a:rect l="0" t="0" r="r" b="b"/>
            <a:pathLst>
              <a:path w="215900" h="331470">
                <a:moveTo>
                  <a:pt x="215306" y="0"/>
                </a:moveTo>
                <a:lnTo>
                  <a:pt x="0" y="3312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0" name="object 17"/>
          <p:cNvSpPr>
            <a:spLocks/>
          </p:cNvSpPr>
          <p:nvPr/>
        </p:nvSpPr>
        <p:spPr bwMode="auto">
          <a:xfrm>
            <a:off x="3783013" y="4970463"/>
            <a:ext cx="288925" cy="463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105" y="464075"/>
              </a:cxn>
            </a:cxnLst>
            <a:rect l="0" t="0" r="r" b="b"/>
            <a:pathLst>
              <a:path w="288289" h="464185">
                <a:moveTo>
                  <a:pt x="0" y="0"/>
                </a:moveTo>
                <a:lnTo>
                  <a:pt x="288105" y="46407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1" name="object 18"/>
          <p:cNvSpPr>
            <a:spLocks/>
          </p:cNvSpPr>
          <p:nvPr/>
        </p:nvSpPr>
        <p:spPr bwMode="auto">
          <a:xfrm>
            <a:off x="3468688" y="5214938"/>
            <a:ext cx="222250" cy="128587"/>
          </a:xfrm>
          <a:custGeom>
            <a:avLst/>
            <a:gdLst/>
            <a:ahLst/>
            <a:cxnLst>
              <a:cxn ang="0">
                <a:pos x="22306" y="0"/>
              </a:cxn>
              <a:cxn ang="0">
                <a:pos x="14525" y="0"/>
              </a:cxn>
              <a:cxn ang="0">
                <a:pos x="8298" y="478"/>
              </a:cxn>
              <a:cxn ang="0">
                <a:pos x="3627" y="2391"/>
              </a:cxn>
              <a:cxn ang="0">
                <a:pos x="1036" y="5260"/>
              </a:cxn>
              <a:cxn ang="0">
                <a:pos x="0" y="8600"/>
              </a:cxn>
              <a:cxn ang="0">
                <a:pos x="518" y="13382"/>
              </a:cxn>
              <a:cxn ang="0">
                <a:pos x="28532" y="45870"/>
              </a:cxn>
              <a:cxn ang="0">
                <a:pos x="61909" y="69765"/>
              </a:cxn>
              <a:cxn ang="0">
                <a:pos x="101858" y="92697"/>
              </a:cxn>
              <a:cxn ang="0">
                <a:pos x="143362" y="111332"/>
              </a:cxn>
              <a:cxn ang="0">
                <a:pos x="180193" y="123758"/>
              </a:cxn>
              <a:cxn ang="0">
                <a:pos x="199908" y="127097"/>
              </a:cxn>
              <a:cxn ang="0">
                <a:pos x="207689" y="127097"/>
              </a:cxn>
              <a:cxn ang="0">
                <a:pos x="213398" y="126619"/>
              </a:cxn>
              <a:cxn ang="0">
                <a:pos x="218069" y="124714"/>
              </a:cxn>
              <a:cxn ang="0">
                <a:pos x="221178" y="121845"/>
              </a:cxn>
              <a:cxn ang="0">
                <a:pos x="222223" y="118497"/>
              </a:cxn>
              <a:cxn ang="0">
                <a:pos x="221696" y="113723"/>
              </a:cxn>
              <a:cxn ang="0">
                <a:pos x="193164" y="81227"/>
              </a:cxn>
              <a:cxn ang="0">
                <a:pos x="159959" y="57339"/>
              </a:cxn>
              <a:cxn ang="0">
                <a:pos x="120011" y="34408"/>
              </a:cxn>
              <a:cxn ang="0">
                <a:pos x="78507" y="15773"/>
              </a:cxn>
              <a:cxn ang="0">
                <a:pos x="41503" y="3825"/>
              </a:cxn>
              <a:cxn ang="0">
                <a:pos x="22306" y="0"/>
              </a:cxn>
            </a:cxnLst>
            <a:rect l="0" t="0" r="r" b="b"/>
            <a:pathLst>
              <a:path w="222250" h="127635">
                <a:moveTo>
                  <a:pt x="22306" y="0"/>
                </a:moveTo>
                <a:lnTo>
                  <a:pt x="14525" y="0"/>
                </a:lnTo>
                <a:lnTo>
                  <a:pt x="8298" y="478"/>
                </a:lnTo>
                <a:lnTo>
                  <a:pt x="3627" y="2391"/>
                </a:lnTo>
                <a:lnTo>
                  <a:pt x="1036" y="5260"/>
                </a:lnTo>
                <a:lnTo>
                  <a:pt x="0" y="8600"/>
                </a:lnTo>
                <a:lnTo>
                  <a:pt x="518" y="13382"/>
                </a:lnTo>
                <a:lnTo>
                  <a:pt x="28532" y="45870"/>
                </a:lnTo>
                <a:lnTo>
                  <a:pt x="61909" y="69765"/>
                </a:lnTo>
                <a:lnTo>
                  <a:pt x="101858" y="92697"/>
                </a:lnTo>
                <a:lnTo>
                  <a:pt x="143362" y="111332"/>
                </a:lnTo>
                <a:lnTo>
                  <a:pt x="180193" y="123758"/>
                </a:lnTo>
                <a:lnTo>
                  <a:pt x="199908" y="127097"/>
                </a:lnTo>
                <a:lnTo>
                  <a:pt x="207689" y="127097"/>
                </a:lnTo>
                <a:lnTo>
                  <a:pt x="213398" y="126619"/>
                </a:lnTo>
                <a:lnTo>
                  <a:pt x="218069" y="124714"/>
                </a:lnTo>
                <a:lnTo>
                  <a:pt x="221178" y="121845"/>
                </a:lnTo>
                <a:lnTo>
                  <a:pt x="222223" y="118497"/>
                </a:lnTo>
                <a:lnTo>
                  <a:pt x="221696" y="113723"/>
                </a:lnTo>
                <a:lnTo>
                  <a:pt x="193164" y="81227"/>
                </a:lnTo>
                <a:lnTo>
                  <a:pt x="159959" y="57339"/>
                </a:lnTo>
                <a:lnTo>
                  <a:pt x="120011" y="34408"/>
                </a:lnTo>
                <a:lnTo>
                  <a:pt x="78507" y="15773"/>
                </a:lnTo>
                <a:lnTo>
                  <a:pt x="41503" y="3825"/>
                </a:lnTo>
                <a:lnTo>
                  <a:pt x="22306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2" name="object 19"/>
          <p:cNvSpPr>
            <a:spLocks/>
          </p:cNvSpPr>
          <p:nvPr/>
        </p:nvSpPr>
        <p:spPr bwMode="auto">
          <a:xfrm>
            <a:off x="3468688" y="5214938"/>
            <a:ext cx="222250" cy="128587"/>
          </a:xfrm>
          <a:custGeom>
            <a:avLst/>
            <a:gdLst/>
            <a:ahLst/>
            <a:cxnLst>
              <a:cxn ang="0">
                <a:pos x="1036" y="5260"/>
              </a:cxn>
              <a:cxn ang="0">
                <a:pos x="3627" y="2391"/>
              </a:cxn>
              <a:cxn ang="0">
                <a:pos x="8298" y="478"/>
              </a:cxn>
              <a:cxn ang="0">
                <a:pos x="14525" y="0"/>
              </a:cxn>
              <a:cxn ang="0">
                <a:pos x="22306" y="0"/>
              </a:cxn>
              <a:cxn ang="0">
                <a:pos x="65536" y="10991"/>
              </a:cxn>
              <a:cxn ang="0">
                <a:pos x="106003" y="27713"/>
              </a:cxn>
              <a:cxn ang="0">
                <a:pos x="146989" y="49696"/>
              </a:cxn>
              <a:cxn ang="0">
                <a:pos x="159959" y="57339"/>
              </a:cxn>
              <a:cxn ang="0">
                <a:pos x="193164" y="81227"/>
              </a:cxn>
              <a:cxn ang="0">
                <a:pos x="221696" y="113723"/>
              </a:cxn>
              <a:cxn ang="0">
                <a:pos x="222223" y="118497"/>
              </a:cxn>
              <a:cxn ang="0">
                <a:pos x="221178" y="121845"/>
              </a:cxn>
              <a:cxn ang="0">
                <a:pos x="218069" y="124714"/>
              </a:cxn>
              <a:cxn ang="0">
                <a:pos x="213398" y="126619"/>
              </a:cxn>
              <a:cxn ang="0">
                <a:pos x="207689" y="127097"/>
              </a:cxn>
              <a:cxn ang="0">
                <a:pos x="199908" y="127097"/>
              </a:cxn>
              <a:cxn ang="0">
                <a:pos x="156332" y="116114"/>
              </a:cxn>
              <a:cxn ang="0">
                <a:pos x="115865" y="99384"/>
              </a:cxn>
              <a:cxn ang="0">
                <a:pos x="74880" y="77409"/>
              </a:cxn>
              <a:cxn ang="0">
                <a:pos x="38385" y="53514"/>
              </a:cxn>
              <a:cxn ang="0">
                <a:pos x="6744" y="24373"/>
              </a:cxn>
              <a:cxn ang="0">
                <a:pos x="0" y="8600"/>
              </a:cxn>
              <a:cxn ang="0">
                <a:pos x="1036" y="5260"/>
              </a:cxn>
            </a:cxnLst>
            <a:rect l="0" t="0" r="r" b="b"/>
            <a:pathLst>
              <a:path w="222250" h="127635">
                <a:moveTo>
                  <a:pt x="1036" y="5260"/>
                </a:moveTo>
                <a:lnTo>
                  <a:pt x="3627" y="2391"/>
                </a:lnTo>
                <a:lnTo>
                  <a:pt x="8298" y="478"/>
                </a:lnTo>
                <a:lnTo>
                  <a:pt x="14525" y="0"/>
                </a:lnTo>
                <a:lnTo>
                  <a:pt x="22306" y="0"/>
                </a:lnTo>
                <a:lnTo>
                  <a:pt x="65536" y="10991"/>
                </a:lnTo>
                <a:lnTo>
                  <a:pt x="106003" y="27713"/>
                </a:lnTo>
                <a:lnTo>
                  <a:pt x="146989" y="49696"/>
                </a:lnTo>
                <a:lnTo>
                  <a:pt x="159959" y="57339"/>
                </a:lnTo>
                <a:lnTo>
                  <a:pt x="193164" y="81227"/>
                </a:lnTo>
                <a:lnTo>
                  <a:pt x="221696" y="113723"/>
                </a:lnTo>
                <a:lnTo>
                  <a:pt x="222223" y="118497"/>
                </a:lnTo>
                <a:lnTo>
                  <a:pt x="221178" y="121845"/>
                </a:lnTo>
                <a:lnTo>
                  <a:pt x="218069" y="124714"/>
                </a:lnTo>
                <a:lnTo>
                  <a:pt x="213398" y="126619"/>
                </a:lnTo>
                <a:lnTo>
                  <a:pt x="207689" y="127097"/>
                </a:lnTo>
                <a:lnTo>
                  <a:pt x="199908" y="127097"/>
                </a:lnTo>
                <a:lnTo>
                  <a:pt x="156332" y="116114"/>
                </a:lnTo>
                <a:lnTo>
                  <a:pt x="115865" y="99384"/>
                </a:lnTo>
                <a:lnTo>
                  <a:pt x="74880" y="77409"/>
                </a:lnTo>
                <a:lnTo>
                  <a:pt x="38385" y="53514"/>
                </a:lnTo>
                <a:lnTo>
                  <a:pt x="6744" y="24373"/>
                </a:lnTo>
                <a:lnTo>
                  <a:pt x="0" y="8600"/>
                </a:lnTo>
                <a:lnTo>
                  <a:pt x="1036" y="5260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3" name="object 20"/>
          <p:cNvSpPr>
            <a:spLocks/>
          </p:cNvSpPr>
          <p:nvPr/>
        </p:nvSpPr>
        <p:spPr bwMode="auto">
          <a:xfrm>
            <a:off x="7124700" y="5372100"/>
            <a:ext cx="128588" cy="0"/>
          </a:xfrm>
          <a:custGeom>
            <a:avLst/>
            <a:gdLst/>
            <a:ahLst/>
            <a:cxnLst>
              <a:cxn ang="0">
                <a:pos x="127256" y="0"/>
              </a:cxn>
              <a:cxn ang="0">
                <a:pos x="0" y="0"/>
              </a:cxn>
            </a:cxnLst>
            <a:rect l="0" t="0" r="r" b="b"/>
            <a:pathLst>
              <a:path w="127634">
                <a:moveTo>
                  <a:pt x="127256" y="0"/>
                </a:moveTo>
                <a:lnTo>
                  <a:pt x="0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4" name="object 21"/>
          <p:cNvSpPr>
            <a:spLocks/>
          </p:cNvSpPr>
          <p:nvPr/>
        </p:nvSpPr>
        <p:spPr bwMode="auto">
          <a:xfrm>
            <a:off x="7062788" y="5284788"/>
            <a:ext cx="190500" cy="350837"/>
          </a:xfrm>
          <a:custGeom>
            <a:avLst/>
            <a:gdLst/>
            <a:ahLst/>
            <a:cxnLst>
              <a:cxn ang="0">
                <a:pos x="0" y="351348"/>
              </a:cxn>
              <a:cxn ang="0">
                <a:pos x="190547" y="87914"/>
              </a:cxn>
              <a:cxn ang="0">
                <a:pos x="126755" y="0"/>
              </a:cxn>
            </a:cxnLst>
            <a:rect l="0" t="0" r="r" b="b"/>
            <a:pathLst>
              <a:path w="191134" h="351789">
                <a:moveTo>
                  <a:pt x="0" y="351348"/>
                </a:moveTo>
                <a:lnTo>
                  <a:pt x="190547" y="87914"/>
                </a:lnTo>
                <a:lnTo>
                  <a:pt x="126755" y="0"/>
                </a:lnTo>
              </a:path>
            </a:pathLst>
          </a:custGeom>
          <a:noFill/>
          <a:ln w="61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5" name="object 22"/>
          <p:cNvSpPr>
            <a:spLocks/>
          </p:cNvSpPr>
          <p:nvPr/>
        </p:nvSpPr>
        <p:spPr bwMode="auto">
          <a:xfrm>
            <a:off x="7124700" y="5372100"/>
            <a:ext cx="201613" cy="271463"/>
          </a:xfrm>
          <a:custGeom>
            <a:avLst/>
            <a:gdLst/>
            <a:ahLst/>
            <a:cxnLst>
              <a:cxn ang="0">
                <a:pos x="200919" y="270606"/>
              </a:cxn>
              <a:cxn ang="0">
                <a:pos x="0" y="0"/>
              </a:cxn>
            </a:cxnLst>
            <a:rect l="0" t="0" r="r" b="b"/>
            <a:pathLst>
              <a:path w="201295" h="271145">
                <a:moveTo>
                  <a:pt x="200919" y="270606"/>
                </a:moveTo>
                <a:lnTo>
                  <a:pt x="0" y="0"/>
                </a:lnTo>
              </a:path>
            </a:pathLst>
          </a:custGeom>
          <a:noFill/>
          <a:ln w="6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6" name="object 23"/>
          <p:cNvSpPr>
            <a:spLocks/>
          </p:cNvSpPr>
          <p:nvPr/>
        </p:nvSpPr>
        <p:spPr bwMode="auto">
          <a:xfrm>
            <a:off x="6878638" y="5548313"/>
            <a:ext cx="374650" cy="87312"/>
          </a:xfrm>
          <a:custGeom>
            <a:avLst/>
            <a:gdLst/>
            <a:ahLst/>
            <a:cxnLst>
              <a:cxn ang="0">
                <a:pos x="309375" y="87914"/>
              </a:cxn>
              <a:cxn ang="0">
                <a:pos x="373168" y="0"/>
              </a:cxn>
              <a:cxn ang="0">
                <a:pos x="0" y="0"/>
              </a:cxn>
              <a:cxn ang="0">
                <a:pos x="55510" y="87914"/>
              </a:cxn>
            </a:cxnLst>
            <a:rect l="0" t="0" r="r" b="b"/>
            <a:pathLst>
              <a:path w="373379" h="88264">
                <a:moveTo>
                  <a:pt x="309375" y="87914"/>
                </a:moveTo>
                <a:lnTo>
                  <a:pt x="373168" y="0"/>
                </a:lnTo>
                <a:lnTo>
                  <a:pt x="0" y="0"/>
                </a:lnTo>
                <a:lnTo>
                  <a:pt x="55510" y="87914"/>
                </a:lnTo>
              </a:path>
            </a:pathLst>
          </a:custGeom>
          <a:noFill/>
          <a:ln w="577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7" name="object 24"/>
          <p:cNvSpPr>
            <a:spLocks/>
          </p:cNvSpPr>
          <p:nvPr/>
        </p:nvSpPr>
        <p:spPr bwMode="auto">
          <a:xfrm>
            <a:off x="6800850" y="5402263"/>
            <a:ext cx="196850" cy="241300"/>
          </a:xfrm>
          <a:custGeom>
            <a:avLst/>
            <a:gdLst/>
            <a:ahLst/>
            <a:cxnLst>
              <a:cxn ang="0">
                <a:pos x="0" y="241458"/>
              </a:cxn>
              <a:cxn ang="0">
                <a:pos x="197836" y="0"/>
              </a:cxn>
            </a:cxnLst>
            <a:rect l="0" t="0" r="r" b="b"/>
            <a:pathLst>
              <a:path w="198120" h="241935">
                <a:moveTo>
                  <a:pt x="0" y="241458"/>
                </a:moveTo>
                <a:lnTo>
                  <a:pt x="197836" y="0"/>
                </a:lnTo>
              </a:path>
            </a:pathLst>
          </a:custGeom>
          <a:noFill/>
          <a:ln w="60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8" name="object 25"/>
          <p:cNvSpPr>
            <a:spLocks/>
          </p:cNvSpPr>
          <p:nvPr/>
        </p:nvSpPr>
        <p:spPr bwMode="auto">
          <a:xfrm>
            <a:off x="6508750" y="5643563"/>
            <a:ext cx="935038" cy="79375"/>
          </a:xfrm>
          <a:custGeom>
            <a:avLst/>
            <a:gdLst/>
            <a:ahLst/>
            <a:cxnLst>
              <a:cxn ang="0">
                <a:pos x="876252" y="26757"/>
              </a:cxn>
              <a:cxn ang="0">
                <a:pos x="935061" y="26757"/>
              </a:cxn>
              <a:cxn ang="0">
                <a:pos x="935061" y="80271"/>
              </a:cxn>
              <a:cxn ang="0">
                <a:pos x="0" y="80271"/>
              </a:cxn>
              <a:cxn ang="0">
                <a:pos x="0" y="26757"/>
              </a:cxn>
              <a:cxn ang="0">
                <a:pos x="116910" y="26757"/>
              </a:cxn>
              <a:cxn ang="0">
                <a:pos x="116910" y="0"/>
              </a:cxn>
              <a:cxn ang="0">
                <a:pos x="876252" y="0"/>
              </a:cxn>
              <a:cxn ang="0">
                <a:pos x="876252" y="26757"/>
              </a:cxn>
            </a:cxnLst>
            <a:rect l="0" t="0" r="r" b="b"/>
            <a:pathLst>
              <a:path w="935354" h="80645">
                <a:moveTo>
                  <a:pt x="876252" y="26757"/>
                </a:moveTo>
                <a:lnTo>
                  <a:pt x="935061" y="26757"/>
                </a:lnTo>
                <a:lnTo>
                  <a:pt x="935061" y="80271"/>
                </a:lnTo>
                <a:lnTo>
                  <a:pt x="0" y="80271"/>
                </a:lnTo>
                <a:lnTo>
                  <a:pt x="0" y="26757"/>
                </a:lnTo>
                <a:lnTo>
                  <a:pt x="116910" y="26757"/>
                </a:lnTo>
                <a:lnTo>
                  <a:pt x="116910" y="0"/>
                </a:lnTo>
                <a:lnTo>
                  <a:pt x="876252" y="0"/>
                </a:lnTo>
                <a:lnTo>
                  <a:pt x="876252" y="26757"/>
                </a:lnTo>
              </a:path>
            </a:pathLst>
          </a:custGeom>
          <a:noFill/>
          <a:ln w="57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09" name="object 26"/>
          <p:cNvSpPr>
            <a:spLocks/>
          </p:cNvSpPr>
          <p:nvPr/>
        </p:nvSpPr>
        <p:spPr bwMode="auto">
          <a:xfrm>
            <a:off x="6624638" y="5670550"/>
            <a:ext cx="7445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4833" y="0"/>
              </a:cxn>
              <a:cxn ang="0">
                <a:pos x="0" y="0"/>
              </a:cxn>
            </a:cxnLst>
            <a:rect l="0" t="0" r="r" b="b"/>
            <a:pathLst>
              <a:path w="744854">
                <a:moveTo>
                  <a:pt x="0" y="0"/>
                </a:moveTo>
                <a:lnTo>
                  <a:pt x="744833" y="0"/>
                </a:lnTo>
                <a:lnTo>
                  <a:pt x="0" y="0"/>
                </a:lnTo>
              </a:path>
            </a:pathLst>
          </a:custGeom>
          <a:noFill/>
          <a:ln w="57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0" name="object 27"/>
          <p:cNvSpPr>
            <a:spLocks/>
          </p:cNvSpPr>
          <p:nvPr/>
        </p:nvSpPr>
        <p:spPr bwMode="auto">
          <a:xfrm>
            <a:off x="7005638" y="5373688"/>
            <a:ext cx="115887" cy="269875"/>
          </a:xfrm>
          <a:custGeom>
            <a:avLst/>
            <a:gdLst/>
            <a:ahLst/>
            <a:cxnLst>
              <a:cxn ang="0">
                <a:pos x="0" y="269172"/>
              </a:cxn>
              <a:cxn ang="0">
                <a:pos x="116729" y="269172"/>
              </a:cxn>
              <a:cxn ang="0">
                <a:pos x="116729" y="0"/>
              </a:cxn>
              <a:cxn ang="0">
                <a:pos x="0" y="0"/>
              </a:cxn>
              <a:cxn ang="0">
                <a:pos x="0" y="269172"/>
              </a:cxn>
            </a:cxnLst>
            <a:rect l="0" t="0" r="r" b="b"/>
            <a:pathLst>
              <a:path w="116840" h="269239">
                <a:moveTo>
                  <a:pt x="0" y="269172"/>
                </a:moveTo>
                <a:lnTo>
                  <a:pt x="116729" y="269172"/>
                </a:lnTo>
                <a:lnTo>
                  <a:pt x="116729" y="0"/>
                </a:lnTo>
                <a:lnTo>
                  <a:pt x="0" y="0"/>
                </a:lnTo>
                <a:lnTo>
                  <a:pt x="0" y="2691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1" name="object 28"/>
          <p:cNvSpPr>
            <a:spLocks/>
          </p:cNvSpPr>
          <p:nvPr/>
        </p:nvSpPr>
        <p:spPr bwMode="auto">
          <a:xfrm>
            <a:off x="6508750" y="4953000"/>
            <a:ext cx="901700" cy="565150"/>
          </a:xfrm>
          <a:custGeom>
            <a:avLst/>
            <a:gdLst/>
            <a:ahLst/>
            <a:cxnLst>
              <a:cxn ang="0">
                <a:pos x="36494" y="522865"/>
              </a:cxn>
              <a:cxn ang="0">
                <a:pos x="120537" y="557744"/>
              </a:cxn>
              <a:cxn ang="0">
                <a:pos x="186946" y="564431"/>
              </a:cxn>
              <a:cxn ang="0">
                <a:pos x="262172" y="560135"/>
              </a:cxn>
              <a:cxn ang="0">
                <a:pos x="372338" y="538153"/>
              </a:cxn>
              <a:cxn ang="0">
                <a:pos x="457156" y="509961"/>
              </a:cxn>
              <a:cxn ang="0">
                <a:pos x="45829" y="509005"/>
              </a:cxn>
              <a:cxn ang="0">
                <a:pos x="24560" y="503752"/>
              </a:cxn>
              <a:cxn ang="0">
                <a:pos x="9516" y="494674"/>
              </a:cxn>
              <a:cxn ang="0">
                <a:pos x="830655" y="0"/>
              </a:cxn>
              <a:cxn ang="0">
                <a:pos x="799998" y="956"/>
              </a:cxn>
              <a:cxn ang="0">
                <a:pos x="699875" y="20962"/>
              </a:cxn>
              <a:cxn ang="0">
                <a:pos x="601134" y="53641"/>
              </a:cxn>
              <a:cxn ang="0">
                <a:pos x="492704" y="98563"/>
              </a:cxn>
              <a:cxn ang="0">
                <a:pos x="354177" y="168799"/>
              </a:cxn>
              <a:cxn ang="0">
                <a:pos x="274107" y="215148"/>
              </a:cxn>
              <a:cxn ang="0">
                <a:pos x="177093" y="278704"/>
              </a:cxn>
              <a:cxn ang="0">
                <a:pos x="80588" y="356106"/>
              </a:cxn>
              <a:cxn ang="0">
                <a:pos x="19888" y="423481"/>
              </a:cxn>
              <a:cxn ang="0">
                <a:pos x="0" y="474604"/>
              </a:cxn>
              <a:cxn ang="0">
                <a:pos x="34422" y="506621"/>
              </a:cxn>
              <a:cxn ang="0">
                <a:pos x="73844" y="509961"/>
              </a:cxn>
              <a:cxn ang="0">
                <a:pos x="167749" y="494674"/>
              </a:cxn>
              <a:cxn ang="0">
                <a:pos x="262690" y="466004"/>
              </a:cxn>
              <a:cxn ang="0">
                <a:pos x="397235" y="411055"/>
              </a:cxn>
              <a:cxn ang="0">
                <a:pos x="535761" y="341297"/>
              </a:cxn>
              <a:cxn ang="0">
                <a:pos x="641774" y="279175"/>
              </a:cxn>
              <a:cxn ang="0">
                <a:pos x="734625" y="215148"/>
              </a:cxn>
              <a:cxn ang="0">
                <a:pos x="809325" y="153990"/>
              </a:cxn>
              <a:cxn ang="0">
                <a:pos x="861226" y="98563"/>
              </a:cxn>
              <a:cxn ang="0">
                <a:pos x="889205" y="44076"/>
              </a:cxn>
              <a:cxn ang="0">
                <a:pos x="888169" y="27657"/>
              </a:cxn>
              <a:cxn ang="0">
                <a:pos x="844127" y="956"/>
              </a:cxn>
              <a:cxn ang="0">
                <a:pos x="885060" y="20962"/>
              </a:cxn>
              <a:cxn ang="0">
                <a:pos x="889724" y="35309"/>
              </a:cxn>
              <a:cxn ang="0">
                <a:pos x="870552" y="86639"/>
              </a:cxn>
              <a:cxn ang="0">
                <a:pos x="850863" y="111945"/>
              </a:cxn>
              <a:cxn ang="0">
                <a:pos x="774609" y="184094"/>
              </a:cxn>
              <a:cxn ang="0">
                <a:pos x="690022" y="247165"/>
              </a:cxn>
              <a:cxn ang="0">
                <a:pos x="589718" y="310714"/>
              </a:cxn>
              <a:cxn ang="0">
                <a:pos x="480769" y="370915"/>
              </a:cxn>
              <a:cxn ang="0">
                <a:pos x="342243" y="435421"/>
              </a:cxn>
              <a:cxn ang="0">
                <a:pos x="213406" y="482247"/>
              </a:cxn>
              <a:cxn ang="0">
                <a:pos x="126246" y="503752"/>
              </a:cxn>
              <a:cxn ang="0">
                <a:pos x="457156" y="509961"/>
              </a:cxn>
              <a:cxn ang="0">
                <a:pos x="572075" y="457403"/>
              </a:cxn>
              <a:cxn ang="0">
                <a:pos x="677569" y="392898"/>
              </a:cxn>
              <a:cxn ang="0">
                <a:pos x="768391" y="319792"/>
              </a:cxn>
              <a:cxn ang="0">
                <a:pos x="838945" y="242383"/>
              </a:cxn>
              <a:cxn ang="0">
                <a:pos x="884542" y="165938"/>
              </a:cxn>
              <a:cxn ang="0">
                <a:pos x="902763" y="95223"/>
              </a:cxn>
              <a:cxn ang="0">
                <a:pos x="901209" y="63206"/>
              </a:cxn>
              <a:cxn ang="0">
                <a:pos x="892314" y="33874"/>
              </a:cxn>
            </a:cxnLst>
            <a:rect l="0" t="0" r="r" b="b"/>
            <a:pathLst>
              <a:path w="902970" h="564514">
                <a:moveTo>
                  <a:pt x="4844" y="488943"/>
                </a:moveTo>
                <a:lnTo>
                  <a:pt x="36494" y="522865"/>
                </a:lnTo>
                <a:lnTo>
                  <a:pt x="82670" y="547231"/>
                </a:lnTo>
                <a:lnTo>
                  <a:pt x="120537" y="557744"/>
                </a:lnTo>
                <a:lnTo>
                  <a:pt x="163604" y="563475"/>
                </a:lnTo>
                <a:lnTo>
                  <a:pt x="186946" y="564431"/>
                </a:lnTo>
                <a:lnTo>
                  <a:pt x="210815" y="564431"/>
                </a:lnTo>
                <a:lnTo>
                  <a:pt x="262172" y="560135"/>
                </a:lnTo>
                <a:lnTo>
                  <a:pt x="316301" y="551535"/>
                </a:lnTo>
                <a:lnTo>
                  <a:pt x="372338" y="538153"/>
                </a:lnTo>
                <a:lnTo>
                  <a:pt x="429922" y="519996"/>
                </a:lnTo>
                <a:lnTo>
                  <a:pt x="457156" y="509961"/>
                </a:lnTo>
                <a:lnTo>
                  <a:pt x="59318" y="509961"/>
                </a:lnTo>
                <a:lnTo>
                  <a:pt x="45829" y="509005"/>
                </a:lnTo>
                <a:lnTo>
                  <a:pt x="34422" y="506621"/>
                </a:lnTo>
                <a:lnTo>
                  <a:pt x="24560" y="503752"/>
                </a:lnTo>
                <a:lnTo>
                  <a:pt x="16261" y="499926"/>
                </a:lnTo>
                <a:lnTo>
                  <a:pt x="9516" y="494674"/>
                </a:lnTo>
                <a:lnTo>
                  <a:pt x="4844" y="488943"/>
                </a:lnTo>
                <a:close/>
              </a:path>
              <a:path w="902970" h="564514">
                <a:moveTo>
                  <a:pt x="830655" y="0"/>
                </a:moveTo>
                <a:lnTo>
                  <a:pt x="816061" y="0"/>
                </a:lnTo>
                <a:lnTo>
                  <a:pt x="799998" y="956"/>
                </a:lnTo>
                <a:lnTo>
                  <a:pt x="743434" y="10042"/>
                </a:lnTo>
                <a:lnTo>
                  <a:pt x="699875" y="20962"/>
                </a:lnTo>
                <a:lnTo>
                  <a:pt x="652145" y="35309"/>
                </a:lnTo>
                <a:lnTo>
                  <a:pt x="601134" y="53641"/>
                </a:lnTo>
                <a:lnTo>
                  <a:pt x="547696" y="74683"/>
                </a:lnTo>
                <a:lnTo>
                  <a:pt x="492704" y="98563"/>
                </a:lnTo>
                <a:lnTo>
                  <a:pt x="409170" y="139181"/>
                </a:lnTo>
                <a:lnTo>
                  <a:pt x="354177" y="168799"/>
                </a:lnTo>
                <a:lnTo>
                  <a:pt x="326681" y="183616"/>
                </a:lnTo>
                <a:lnTo>
                  <a:pt x="274107" y="215148"/>
                </a:lnTo>
                <a:lnTo>
                  <a:pt x="223786" y="246687"/>
                </a:lnTo>
                <a:lnTo>
                  <a:pt x="177093" y="278704"/>
                </a:lnTo>
                <a:lnTo>
                  <a:pt x="115356" y="326001"/>
                </a:lnTo>
                <a:lnTo>
                  <a:pt x="80588" y="356106"/>
                </a:lnTo>
                <a:lnTo>
                  <a:pt x="51538" y="384776"/>
                </a:lnTo>
                <a:lnTo>
                  <a:pt x="19888" y="423481"/>
                </a:lnTo>
                <a:lnTo>
                  <a:pt x="526" y="466004"/>
                </a:lnTo>
                <a:lnTo>
                  <a:pt x="0" y="474604"/>
                </a:lnTo>
                <a:lnTo>
                  <a:pt x="1563" y="482247"/>
                </a:lnTo>
                <a:lnTo>
                  <a:pt x="34422" y="506621"/>
                </a:lnTo>
                <a:lnTo>
                  <a:pt x="59318" y="509961"/>
                </a:lnTo>
                <a:lnTo>
                  <a:pt x="73844" y="509961"/>
                </a:lnTo>
                <a:lnTo>
                  <a:pt x="126246" y="503752"/>
                </a:lnTo>
                <a:lnTo>
                  <a:pt x="167749" y="494674"/>
                </a:lnTo>
                <a:lnTo>
                  <a:pt x="213406" y="482247"/>
                </a:lnTo>
                <a:lnTo>
                  <a:pt x="262690" y="466004"/>
                </a:lnTo>
                <a:lnTo>
                  <a:pt x="315265" y="446412"/>
                </a:lnTo>
                <a:lnTo>
                  <a:pt x="397235" y="411055"/>
                </a:lnTo>
                <a:lnTo>
                  <a:pt x="452755" y="384776"/>
                </a:lnTo>
                <a:lnTo>
                  <a:pt x="535761" y="341297"/>
                </a:lnTo>
                <a:lnTo>
                  <a:pt x="589718" y="310714"/>
                </a:lnTo>
                <a:lnTo>
                  <a:pt x="641774" y="279175"/>
                </a:lnTo>
                <a:lnTo>
                  <a:pt x="690022" y="247165"/>
                </a:lnTo>
                <a:lnTo>
                  <a:pt x="734625" y="215148"/>
                </a:lnTo>
                <a:lnTo>
                  <a:pt x="774609" y="184094"/>
                </a:lnTo>
                <a:lnTo>
                  <a:pt x="809325" y="153990"/>
                </a:lnTo>
                <a:lnTo>
                  <a:pt x="838427" y="125320"/>
                </a:lnTo>
                <a:lnTo>
                  <a:pt x="861226" y="98563"/>
                </a:lnTo>
                <a:lnTo>
                  <a:pt x="870552" y="86639"/>
                </a:lnTo>
                <a:lnTo>
                  <a:pt x="889205" y="44076"/>
                </a:lnTo>
                <a:lnTo>
                  <a:pt x="889724" y="35309"/>
                </a:lnTo>
                <a:lnTo>
                  <a:pt x="888169" y="27657"/>
                </a:lnTo>
                <a:lnTo>
                  <a:pt x="855526" y="2869"/>
                </a:lnTo>
                <a:lnTo>
                  <a:pt x="844127" y="956"/>
                </a:lnTo>
                <a:lnTo>
                  <a:pt x="830655" y="0"/>
                </a:lnTo>
                <a:close/>
              </a:path>
              <a:path w="902970" h="564514">
                <a:moveTo>
                  <a:pt x="885060" y="20962"/>
                </a:moveTo>
                <a:lnTo>
                  <a:pt x="888169" y="27657"/>
                </a:lnTo>
                <a:lnTo>
                  <a:pt x="889724" y="35309"/>
                </a:lnTo>
                <a:lnTo>
                  <a:pt x="889205" y="44076"/>
                </a:lnTo>
                <a:lnTo>
                  <a:pt x="870552" y="86639"/>
                </a:lnTo>
                <a:lnTo>
                  <a:pt x="861226" y="98563"/>
                </a:lnTo>
                <a:lnTo>
                  <a:pt x="850863" y="111945"/>
                </a:lnTo>
                <a:lnTo>
                  <a:pt x="809325" y="153990"/>
                </a:lnTo>
                <a:lnTo>
                  <a:pt x="774609" y="184094"/>
                </a:lnTo>
                <a:lnTo>
                  <a:pt x="734625" y="215148"/>
                </a:lnTo>
                <a:lnTo>
                  <a:pt x="690022" y="247165"/>
                </a:lnTo>
                <a:lnTo>
                  <a:pt x="641774" y="279175"/>
                </a:lnTo>
                <a:lnTo>
                  <a:pt x="589718" y="310714"/>
                </a:lnTo>
                <a:lnTo>
                  <a:pt x="535761" y="341297"/>
                </a:lnTo>
                <a:lnTo>
                  <a:pt x="480769" y="370915"/>
                </a:lnTo>
                <a:lnTo>
                  <a:pt x="397235" y="411055"/>
                </a:lnTo>
                <a:lnTo>
                  <a:pt x="342243" y="435421"/>
                </a:lnTo>
                <a:lnTo>
                  <a:pt x="262690" y="466004"/>
                </a:lnTo>
                <a:lnTo>
                  <a:pt x="213406" y="482247"/>
                </a:lnTo>
                <a:lnTo>
                  <a:pt x="167749" y="494674"/>
                </a:lnTo>
                <a:lnTo>
                  <a:pt x="126246" y="503752"/>
                </a:lnTo>
                <a:lnTo>
                  <a:pt x="73844" y="509961"/>
                </a:lnTo>
                <a:lnTo>
                  <a:pt x="457156" y="509961"/>
                </a:lnTo>
                <a:lnTo>
                  <a:pt x="516046" y="485117"/>
                </a:lnTo>
                <a:lnTo>
                  <a:pt x="572075" y="457403"/>
                </a:lnTo>
                <a:lnTo>
                  <a:pt x="626204" y="426821"/>
                </a:lnTo>
                <a:lnTo>
                  <a:pt x="677569" y="392898"/>
                </a:lnTo>
                <a:lnTo>
                  <a:pt x="725299" y="357063"/>
                </a:lnTo>
                <a:lnTo>
                  <a:pt x="768391" y="319792"/>
                </a:lnTo>
                <a:lnTo>
                  <a:pt x="806734" y="281566"/>
                </a:lnTo>
                <a:lnTo>
                  <a:pt x="838945" y="242383"/>
                </a:lnTo>
                <a:lnTo>
                  <a:pt x="865371" y="203686"/>
                </a:lnTo>
                <a:lnTo>
                  <a:pt x="884542" y="165938"/>
                </a:lnTo>
                <a:lnTo>
                  <a:pt x="897582" y="129624"/>
                </a:lnTo>
                <a:lnTo>
                  <a:pt x="902763" y="95223"/>
                </a:lnTo>
                <a:lnTo>
                  <a:pt x="902763" y="78987"/>
                </a:lnTo>
                <a:lnTo>
                  <a:pt x="901209" y="63206"/>
                </a:lnTo>
                <a:lnTo>
                  <a:pt x="897582" y="48381"/>
                </a:lnTo>
                <a:lnTo>
                  <a:pt x="892314" y="33874"/>
                </a:lnTo>
                <a:lnTo>
                  <a:pt x="885060" y="2096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2" name="object 29"/>
          <p:cNvSpPr>
            <a:spLocks/>
          </p:cNvSpPr>
          <p:nvPr/>
        </p:nvSpPr>
        <p:spPr bwMode="auto">
          <a:xfrm>
            <a:off x="6513513" y="4973638"/>
            <a:ext cx="898525" cy="544512"/>
          </a:xfrm>
          <a:custGeom>
            <a:avLst/>
            <a:gdLst/>
            <a:ahLst/>
            <a:cxnLst>
              <a:cxn ang="0">
                <a:pos x="880216" y="0"/>
              </a:cxn>
              <a:cxn ang="0">
                <a:pos x="887470" y="12912"/>
              </a:cxn>
              <a:cxn ang="0">
                <a:pos x="892737" y="27418"/>
              </a:cxn>
              <a:cxn ang="0">
                <a:pos x="896364" y="42243"/>
              </a:cxn>
              <a:cxn ang="0">
                <a:pos x="897919" y="58025"/>
              </a:cxn>
              <a:cxn ang="0">
                <a:pos x="897919" y="74261"/>
              </a:cxn>
              <a:cxn ang="0">
                <a:pos x="886951" y="126818"/>
              </a:cxn>
              <a:cxn ang="0">
                <a:pos x="870889" y="163610"/>
              </a:cxn>
              <a:cxn ang="0">
                <a:pos x="848091" y="202315"/>
              </a:cxn>
              <a:cxn ang="0">
                <a:pos x="818470" y="241012"/>
              </a:cxn>
              <a:cxn ang="0">
                <a:pos x="783236" y="279717"/>
              </a:cxn>
              <a:cxn ang="0">
                <a:pos x="742734" y="317943"/>
              </a:cxn>
              <a:cxn ang="0">
                <a:pos x="697112" y="354257"/>
              </a:cxn>
              <a:cxn ang="0">
                <a:pos x="647301" y="389136"/>
              </a:cxn>
              <a:cxn ang="0">
                <a:pos x="594726" y="421632"/>
              </a:cxn>
              <a:cxn ang="0">
                <a:pos x="539216" y="450772"/>
              </a:cxn>
              <a:cxn ang="0">
                <a:pos x="482669" y="477059"/>
              </a:cxn>
              <a:cxn ang="0">
                <a:pos x="425077" y="499033"/>
              </a:cxn>
              <a:cxn ang="0">
                <a:pos x="367494" y="517190"/>
              </a:cxn>
              <a:cxn ang="0">
                <a:pos x="311456" y="530573"/>
              </a:cxn>
              <a:cxn ang="0">
                <a:pos x="257328" y="539173"/>
              </a:cxn>
              <a:cxn ang="0">
                <a:pos x="205971" y="543469"/>
              </a:cxn>
              <a:cxn ang="0">
                <a:pos x="182102" y="543469"/>
              </a:cxn>
              <a:cxn ang="0">
                <a:pos x="136444" y="540129"/>
              </a:cxn>
              <a:cxn ang="0">
                <a:pos x="95977" y="532007"/>
              </a:cxn>
              <a:cxn ang="0">
                <a:pos x="45657" y="510981"/>
              </a:cxn>
              <a:cxn ang="0">
                <a:pos x="8825" y="480398"/>
              </a:cxn>
              <a:cxn ang="0">
                <a:pos x="0" y="467980"/>
              </a:cxn>
              <a:cxn ang="0">
                <a:pos x="4671" y="473711"/>
              </a:cxn>
              <a:cxn ang="0">
                <a:pos x="11416" y="478964"/>
              </a:cxn>
              <a:cxn ang="0">
                <a:pos x="19715" y="482789"/>
              </a:cxn>
              <a:cxn ang="0">
                <a:pos x="29577" y="485659"/>
              </a:cxn>
              <a:cxn ang="0">
                <a:pos x="40985" y="488042"/>
              </a:cxn>
              <a:cxn ang="0">
                <a:pos x="54474" y="488999"/>
              </a:cxn>
              <a:cxn ang="0">
                <a:pos x="68999" y="488999"/>
              </a:cxn>
              <a:cxn ang="0">
                <a:pos x="121401" y="482789"/>
              </a:cxn>
              <a:cxn ang="0">
                <a:pos x="162904" y="473711"/>
              </a:cxn>
              <a:cxn ang="0">
                <a:pos x="208561" y="461285"/>
              </a:cxn>
              <a:cxn ang="0">
                <a:pos x="257846" y="445041"/>
              </a:cxn>
              <a:cxn ang="0">
                <a:pos x="310420" y="425450"/>
              </a:cxn>
              <a:cxn ang="0">
                <a:pos x="364376" y="402518"/>
              </a:cxn>
              <a:cxn ang="0">
                <a:pos x="419887" y="377188"/>
              </a:cxn>
              <a:cxn ang="0">
                <a:pos x="475924" y="349953"/>
              </a:cxn>
              <a:cxn ang="0">
                <a:pos x="503421" y="335144"/>
              </a:cxn>
              <a:cxn ang="0">
                <a:pos x="530917" y="320334"/>
              </a:cxn>
              <a:cxn ang="0">
                <a:pos x="584873" y="289752"/>
              </a:cxn>
              <a:cxn ang="0">
                <a:pos x="636929" y="258212"/>
              </a:cxn>
              <a:cxn ang="0">
                <a:pos x="661308" y="241968"/>
              </a:cxn>
              <a:cxn ang="0">
                <a:pos x="685177" y="226203"/>
              </a:cxn>
              <a:cxn ang="0">
                <a:pos x="729781" y="194185"/>
              </a:cxn>
              <a:cxn ang="0">
                <a:pos x="769764" y="163132"/>
              </a:cxn>
              <a:cxn ang="0">
                <a:pos x="804480" y="133027"/>
              </a:cxn>
              <a:cxn ang="0">
                <a:pos x="833582" y="104357"/>
              </a:cxn>
              <a:cxn ang="0">
                <a:pos x="856381" y="77600"/>
              </a:cxn>
              <a:cxn ang="0">
                <a:pos x="865707" y="65677"/>
              </a:cxn>
              <a:cxn ang="0">
                <a:pos x="884361" y="23114"/>
              </a:cxn>
              <a:cxn ang="0">
                <a:pos x="884879" y="14346"/>
              </a:cxn>
              <a:cxn ang="0">
                <a:pos x="883324" y="6695"/>
              </a:cxn>
              <a:cxn ang="0">
                <a:pos x="880216" y="0"/>
              </a:cxn>
            </a:cxnLst>
            <a:rect l="0" t="0" r="r" b="b"/>
            <a:pathLst>
              <a:path w="898525" h="543560">
                <a:moveTo>
                  <a:pt x="880216" y="0"/>
                </a:moveTo>
                <a:lnTo>
                  <a:pt x="887470" y="12912"/>
                </a:lnTo>
                <a:lnTo>
                  <a:pt x="892737" y="27418"/>
                </a:lnTo>
                <a:lnTo>
                  <a:pt x="896364" y="42243"/>
                </a:lnTo>
                <a:lnTo>
                  <a:pt x="897919" y="58025"/>
                </a:lnTo>
                <a:lnTo>
                  <a:pt x="897919" y="74261"/>
                </a:lnTo>
                <a:lnTo>
                  <a:pt x="886951" y="126818"/>
                </a:lnTo>
                <a:lnTo>
                  <a:pt x="870889" y="163610"/>
                </a:lnTo>
                <a:lnTo>
                  <a:pt x="848091" y="202315"/>
                </a:lnTo>
                <a:lnTo>
                  <a:pt x="818470" y="241012"/>
                </a:lnTo>
                <a:lnTo>
                  <a:pt x="783236" y="279717"/>
                </a:lnTo>
                <a:lnTo>
                  <a:pt x="742734" y="317943"/>
                </a:lnTo>
                <a:lnTo>
                  <a:pt x="697112" y="354257"/>
                </a:lnTo>
                <a:lnTo>
                  <a:pt x="647301" y="389136"/>
                </a:lnTo>
                <a:lnTo>
                  <a:pt x="594726" y="421632"/>
                </a:lnTo>
                <a:lnTo>
                  <a:pt x="539216" y="450772"/>
                </a:lnTo>
                <a:lnTo>
                  <a:pt x="482669" y="477059"/>
                </a:lnTo>
                <a:lnTo>
                  <a:pt x="425077" y="499033"/>
                </a:lnTo>
                <a:lnTo>
                  <a:pt x="367494" y="517190"/>
                </a:lnTo>
                <a:lnTo>
                  <a:pt x="311456" y="530573"/>
                </a:lnTo>
                <a:lnTo>
                  <a:pt x="257328" y="539173"/>
                </a:lnTo>
                <a:lnTo>
                  <a:pt x="205971" y="543469"/>
                </a:lnTo>
                <a:lnTo>
                  <a:pt x="182102" y="543469"/>
                </a:lnTo>
                <a:lnTo>
                  <a:pt x="136444" y="540129"/>
                </a:lnTo>
                <a:lnTo>
                  <a:pt x="95977" y="532007"/>
                </a:lnTo>
                <a:lnTo>
                  <a:pt x="45657" y="510981"/>
                </a:lnTo>
                <a:lnTo>
                  <a:pt x="8825" y="480398"/>
                </a:lnTo>
                <a:lnTo>
                  <a:pt x="0" y="467980"/>
                </a:lnTo>
                <a:lnTo>
                  <a:pt x="4671" y="473711"/>
                </a:lnTo>
                <a:lnTo>
                  <a:pt x="11416" y="478964"/>
                </a:lnTo>
                <a:lnTo>
                  <a:pt x="19715" y="482789"/>
                </a:lnTo>
                <a:lnTo>
                  <a:pt x="29577" y="485659"/>
                </a:lnTo>
                <a:lnTo>
                  <a:pt x="40985" y="488042"/>
                </a:lnTo>
                <a:lnTo>
                  <a:pt x="54474" y="488999"/>
                </a:lnTo>
                <a:lnTo>
                  <a:pt x="68999" y="488999"/>
                </a:lnTo>
                <a:lnTo>
                  <a:pt x="121401" y="482789"/>
                </a:lnTo>
                <a:lnTo>
                  <a:pt x="162904" y="473711"/>
                </a:lnTo>
                <a:lnTo>
                  <a:pt x="208561" y="461285"/>
                </a:lnTo>
                <a:lnTo>
                  <a:pt x="257846" y="445041"/>
                </a:lnTo>
                <a:lnTo>
                  <a:pt x="310420" y="425450"/>
                </a:lnTo>
                <a:lnTo>
                  <a:pt x="364376" y="402518"/>
                </a:lnTo>
                <a:lnTo>
                  <a:pt x="419887" y="377188"/>
                </a:lnTo>
                <a:lnTo>
                  <a:pt x="475924" y="349953"/>
                </a:lnTo>
                <a:lnTo>
                  <a:pt x="503421" y="335144"/>
                </a:lnTo>
                <a:lnTo>
                  <a:pt x="530917" y="320334"/>
                </a:lnTo>
                <a:lnTo>
                  <a:pt x="584873" y="289752"/>
                </a:lnTo>
                <a:lnTo>
                  <a:pt x="636929" y="258212"/>
                </a:lnTo>
                <a:lnTo>
                  <a:pt x="661308" y="241968"/>
                </a:lnTo>
                <a:lnTo>
                  <a:pt x="685177" y="226203"/>
                </a:lnTo>
                <a:lnTo>
                  <a:pt x="729781" y="194185"/>
                </a:lnTo>
                <a:lnTo>
                  <a:pt x="769764" y="163132"/>
                </a:lnTo>
                <a:lnTo>
                  <a:pt x="804480" y="133027"/>
                </a:lnTo>
                <a:lnTo>
                  <a:pt x="833582" y="104357"/>
                </a:lnTo>
                <a:lnTo>
                  <a:pt x="856381" y="77600"/>
                </a:lnTo>
                <a:lnTo>
                  <a:pt x="865707" y="65677"/>
                </a:lnTo>
                <a:lnTo>
                  <a:pt x="884361" y="23114"/>
                </a:lnTo>
                <a:lnTo>
                  <a:pt x="884879" y="14346"/>
                </a:lnTo>
                <a:lnTo>
                  <a:pt x="883324" y="6695"/>
                </a:lnTo>
                <a:lnTo>
                  <a:pt x="880216" y="0"/>
                </a:lnTo>
                <a:close/>
              </a:path>
            </a:pathLst>
          </a:custGeom>
          <a:noFill/>
          <a:ln w="58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3" name="object 30"/>
          <p:cNvSpPr>
            <a:spLocks/>
          </p:cNvSpPr>
          <p:nvPr/>
        </p:nvSpPr>
        <p:spPr bwMode="auto">
          <a:xfrm>
            <a:off x="6508750" y="4953000"/>
            <a:ext cx="889000" cy="511175"/>
          </a:xfrm>
          <a:custGeom>
            <a:avLst/>
            <a:gdLst/>
            <a:ahLst/>
            <a:cxnLst>
              <a:cxn ang="0">
                <a:pos x="885060" y="20962"/>
              </a:cxn>
              <a:cxn ang="0">
                <a:pos x="844127" y="956"/>
              </a:cxn>
              <a:cxn ang="0">
                <a:pos x="830655" y="0"/>
              </a:cxn>
              <a:cxn ang="0">
                <a:pos x="816061" y="0"/>
              </a:cxn>
              <a:cxn ang="0">
                <a:pos x="763728" y="6217"/>
              </a:cxn>
              <a:cxn ang="0">
                <a:pos x="722190" y="14825"/>
              </a:cxn>
              <a:cxn ang="0">
                <a:pos x="676533" y="27657"/>
              </a:cxn>
              <a:cxn ang="0">
                <a:pos x="627249" y="44076"/>
              </a:cxn>
              <a:cxn ang="0">
                <a:pos x="574674" y="63684"/>
              </a:cxn>
              <a:cxn ang="0">
                <a:pos x="520718" y="86161"/>
              </a:cxn>
              <a:cxn ang="0">
                <a:pos x="465199" y="111467"/>
              </a:cxn>
              <a:cxn ang="0">
                <a:pos x="409170" y="139181"/>
              </a:cxn>
              <a:cxn ang="0">
                <a:pos x="354177" y="168799"/>
              </a:cxn>
              <a:cxn ang="0">
                <a:pos x="326681" y="183616"/>
              </a:cxn>
              <a:cxn ang="0">
                <a:pos x="274107" y="215148"/>
              </a:cxn>
              <a:cxn ang="0">
                <a:pos x="223786" y="246687"/>
              </a:cxn>
              <a:cxn ang="0">
                <a:pos x="177093" y="278704"/>
              </a:cxn>
              <a:cxn ang="0">
                <a:pos x="135071" y="310714"/>
              </a:cxn>
              <a:cxn ang="0">
                <a:pos x="115356" y="326001"/>
              </a:cxn>
              <a:cxn ang="0">
                <a:pos x="80588" y="356106"/>
              </a:cxn>
              <a:cxn ang="0">
                <a:pos x="51538" y="384776"/>
              </a:cxn>
              <a:cxn ang="0">
                <a:pos x="19888" y="423481"/>
              </a:cxn>
              <a:cxn ang="0">
                <a:pos x="526" y="466004"/>
              </a:cxn>
              <a:cxn ang="0">
                <a:pos x="0" y="474604"/>
              </a:cxn>
              <a:cxn ang="0">
                <a:pos x="1563" y="482247"/>
              </a:cxn>
              <a:cxn ang="0">
                <a:pos x="34422" y="506621"/>
              </a:cxn>
              <a:cxn ang="0">
                <a:pos x="59318" y="509961"/>
              </a:cxn>
              <a:cxn ang="0">
                <a:pos x="73844" y="509961"/>
              </a:cxn>
              <a:cxn ang="0">
                <a:pos x="126246" y="503752"/>
              </a:cxn>
              <a:cxn ang="0">
                <a:pos x="167749" y="494674"/>
              </a:cxn>
              <a:cxn ang="0">
                <a:pos x="213406" y="482247"/>
              </a:cxn>
              <a:cxn ang="0">
                <a:pos x="262690" y="466004"/>
              </a:cxn>
              <a:cxn ang="0">
                <a:pos x="315265" y="446412"/>
              </a:cxn>
              <a:cxn ang="0">
                <a:pos x="369221" y="423481"/>
              </a:cxn>
              <a:cxn ang="0">
                <a:pos x="424732" y="398151"/>
              </a:cxn>
              <a:cxn ang="0">
                <a:pos x="480769" y="370915"/>
              </a:cxn>
              <a:cxn ang="0">
                <a:pos x="508265" y="356106"/>
              </a:cxn>
              <a:cxn ang="0">
                <a:pos x="535761" y="341297"/>
              </a:cxn>
              <a:cxn ang="0">
                <a:pos x="589718" y="310714"/>
              </a:cxn>
              <a:cxn ang="0">
                <a:pos x="641774" y="279175"/>
              </a:cxn>
              <a:cxn ang="0">
                <a:pos x="666153" y="262931"/>
              </a:cxn>
              <a:cxn ang="0">
                <a:pos x="690022" y="247165"/>
              </a:cxn>
              <a:cxn ang="0">
                <a:pos x="734625" y="215148"/>
              </a:cxn>
              <a:cxn ang="0">
                <a:pos x="774609" y="184094"/>
              </a:cxn>
              <a:cxn ang="0">
                <a:pos x="809325" y="153990"/>
              </a:cxn>
              <a:cxn ang="0">
                <a:pos x="838427" y="125320"/>
              </a:cxn>
              <a:cxn ang="0">
                <a:pos x="861226" y="98563"/>
              </a:cxn>
              <a:cxn ang="0">
                <a:pos x="870552" y="86639"/>
              </a:cxn>
              <a:cxn ang="0">
                <a:pos x="889205" y="44076"/>
              </a:cxn>
              <a:cxn ang="0">
                <a:pos x="889724" y="35309"/>
              </a:cxn>
              <a:cxn ang="0">
                <a:pos x="888169" y="27657"/>
              </a:cxn>
              <a:cxn ang="0">
                <a:pos x="885060" y="20962"/>
              </a:cxn>
            </a:cxnLst>
            <a:rect l="0" t="0" r="r" b="b"/>
            <a:pathLst>
              <a:path w="890270" h="510539">
                <a:moveTo>
                  <a:pt x="885060" y="20962"/>
                </a:moveTo>
                <a:lnTo>
                  <a:pt x="844127" y="956"/>
                </a:lnTo>
                <a:lnTo>
                  <a:pt x="830655" y="0"/>
                </a:lnTo>
                <a:lnTo>
                  <a:pt x="816061" y="0"/>
                </a:lnTo>
                <a:lnTo>
                  <a:pt x="763728" y="6217"/>
                </a:lnTo>
                <a:lnTo>
                  <a:pt x="722190" y="14825"/>
                </a:lnTo>
                <a:lnTo>
                  <a:pt x="676533" y="27657"/>
                </a:lnTo>
                <a:lnTo>
                  <a:pt x="627249" y="44076"/>
                </a:lnTo>
                <a:lnTo>
                  <a:pt x="574674" y="63684"/>
                </a:lnTo>
                <a:lnTo>
                  <a:pt x="520718" y="86161"/>
                </a:lnTo>
                <a:lnTo>
                  <a:pt x="465199" y="111467"/>
                </a:lnTo>
                <a:lnTo>
                  <a:pt x="409170" y="139181"/>
                </a:lnTo>
                <a:lnTo>
                  <a:pt x="354177" y="168799"/>
                </a:lnTo>
                <a:lnTo>
                  <a:pt x="326681" y="183616"/>
                </a:lnTo>
                <a:lnTo>
                  <a:pt x="274107" y="215148"/>
                </a:lnTo>
                <a:lnTo>
                  <a:pt x="223786" y="246687"/>
                </a:lnTo>
                <a:lnTo>
                  <a:pt x="177093" y="278704"/>
                </a:lnTo>
                <a:lnTo>
                  <a:pt x="135071" y="310714"/>
                </a:lnTo>
                <a:lnTo>
                  <a:pt x="115356" y="326001"/>
                </a:lnTo>
                <a:lnTo>
                  <a:pt x="80588" y="356106"/>
                </a:lnTo>
                <a:lnTo>
                  <a:pt x="51538" y="384776"/>
                </a:lnTo>
                <a:lnTo>
                  <a:pt x="19888" y="423481"/>
                </a:lnTo>
                <a:lnTo>
                  <a:pt x="526" y="466004"/>
                </a:lnTo>
                <a:lnTo>
                  <a:pt x="0" y="474604"/>
                </a:lnTo>
                <a:lnTo>
                  <a:pt x="1563" y="482247"/>
                </a:lnTo>
                <a:lnTo>
                  <a:pt x="34422" y="506621"/>
                </a:lnTo>
                <a:lnTo>
                  <a:pt x="59318" y="509961"/>
                </a:lnTo>
                <a:lnTo>
                  <a:pt x="73844" y="509961"/>
                </a:lnTo>
                <a:lnTo>
                  <a:pt x="126246" y="503752"/>
                </a:lnTo>
                <a:lnTo>
                  <a:pt x="167749" y="494674"/>
                </a:lnTo>
                <a:lnTo>
                  <a:pt x="213406" y="482247"/>
                </a:lnTo>
                <a:lnTo>
                  <a:pt x="262690" y="466004"/>
                </a:lnTo>
                <a:lnTo>
                  <a:pt x="315265" y="446412"/>
                </a:lnTo>
                <a:lnTo>
                  <a:pt x="369221" y="423481"/>
                </a:lnTo>
                <a:lnTo>
                  <a:pt x="424732" y="398151"/>
                </a:lnTo>
                <a:lnTo>
                  <a:pt x="480769" y="370915"/>
                </a:lnTo>
                <a:lnTo>
                  <a:pt x="508265" y="356106"/>
                </a:lnTo>
                <a:lnTo>
                  <a:pt x="535761" y="341297"/>
                </a:lnTo>
                <a:lnTo>
                  <a:pt x="589718" y="310714"/>
                </a:lnTo>
                <a:lnTo>
                  <a:pt x="641774" y="279175"/>
                </a:lnTo>
                <a:lnTo>
                  <a:pt x="666153" y="262931"/>
                </a:lnTo>
                <a:lnTo>
                  <a:pt x="690022" y="247165"/>
                </a:lnTo>
                <a:lnTo>
                  <a:pt x="734625" y="215148"/>
                </a:lnTo>
                <a:lnTo>
                  <a:pt x="774609" y="184094"/>
                </a:lnTo>
                <a:lnTo>
                  <a:pt x="809325" y="153990"/>
                </a:lnTo>
                <a:lnTo>
                  <a:pt x="838427" y="125320"/>
                </a:lnTo>
                <a:lnTo>
                  <a:pt x="861226" y="98563"/>
                </a:lnTo>
                <a:lnTo>
                  <a:pt x="870552" y="86639"/>
                </a:lnTo>
                <a:lnTo>
                  <a:pt x="889205" y="44076"/>
                </a:lnTo>
                <a:lnTo>
                  <a:pt x="889724" y="35309"/>
                </a:lnTo>
                <a:lnTo>
                  <a:pt x="888169" y="27657"/>
                </a:lnTo>
                <a:lnTo>
                  <a:pt x="885060" y="20962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4" name="object 31"/>
          <p:cNvSpPr>
            <a:spLocks/>
          </p:cNvSpPr>
          <p:nvPr/>
        </p:nvSpPr>
        <p:spPr bwMode="auto">
          <a:xfrm>
            <a:off x="6800850" y="4965700"/>
            <a:ext cx="592138" cy="4763"/>
          </a:xfrm>
          <a:custGeom>
            <a:avLst/>
            <a:gdLst/>
            <a:ahLst/>
            <a:cxnLst>
              <a:cxn ang="0">
                <a:pos x="0" y="4304"/>
              </a:cxn>
              <a:cxn ang="0">
                <a:pos x="592274" y="0"/>
              </a:cxn>
            </a:cxnLst>
            <a:rect l="0" t="0" r="r" b="b"/>
            <a:pathLst>
              <a:path w="592454" h="4445">
                <a:moveTo>
                  <a:pt x="0" y="4304"/>
                </a:moveTo>
                <a:lnTo>
                  <a:pt x="59227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5" name="object 32"/>
          <p:cNvSpPr>
            <a:spLocks/>
          </p:cNvSpPr>
          <p:nvPr/>
        </p:nvSpPr>
        <p:spPr bwMode="auto">
          <a:xfrm>
            <a:off x="6800850" y="4970463"/>
            <a:ext cx="215900" cy="3317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5479" y="331246"/>
              </a:cxn>
            </a:cxnLst>
            <a:rect l="0" t="0" r="r" b="b"/>
            <a:pathLst>
              <a:path w="215900" h="331470">
                <a:moveTo>
                  <a:pt x="0" y="0"/>
                </a:moveTo>
                <a:lnTo>
                  <a:pt x="215479" y="331246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6" name="object 33"/>
          <p:cNvSpPr>
            <a:spLocks/>
          </p:cNvSpPr>
          <p:nvPr/>
        </p:nvSpPr>
        <p:spPr bwMode="auto">
          <a:xfrm>
            <a:off x="6511925" y="4970463"/>
            <a:ext cx="288925" cy="463550"/>
          </a:xfrm>
          <a:custGeom>
            <a:avLst/>
            <a:gdLst/>
            <a:ahLst/>
            <a:cxnLst>
              <a:cxn ang="0">
                <a:pos x="287941" y="0"/>
              </a:cxn>
              <a:cxn ang="0">
                <a:pos x="0" y="464075"/>
              </a:cxn>
            </a:cxnLst>
            <a:rect l="0" t="0" r="r" b="b"/>
            <a:pathLst>
              <a:path w="288290" h="464185">
                <a:moveTo>
                  <a:pt x="287941" y="0"/>
                </a:moveTo>
                <a:lnTo>
                  <a:pt x="0" y="464075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7" name="object 34"/>
          <p:cNvSpPr>
            <a:spLocks/>
          </p:cNvSpPr>
          <p:nvPr/>
        </p:nvSpPr>
        <p:spPr bwMode="auto">
          <a:xfrm>
            <a:off x="6892925" y="5214938"/>
            <a:ext cx="222250" cy="128587"/>
          </a:xfrm>
          <a:custGeom>
            <a:avLst/>
            <a:gdLst/>
            <a:ahLst/>
            <a:cxnLst>
              <a:cxn ang="0">
                <a:pos x="207525" y="0"/>
              </a:cxn>
              <a:cxn ang="0">
                <a:pos x="199744" y="0"/>
              </a:cxn>
              <a:cxn ang="0">
                <a:pos x="190927" y="1434"/>
              </a:cxn>
              <a:cxn ang="0">
                <a:pos x="143716" y="15773"/>
              </a:cxn>
              <a:cxn ang="0">
                <a:pos x="102212" y="34408"/>
              </a:cxn>
              <a:cxn ang="0">
                <a:pos x="62263" y="57339"/>
              </a:cxn>
              <a:cxn ang="0">
                <a:pos x="29059" y="81227"/>
              </a:cxn>
              <a:cxn ang="0">
                <a:pos x="526" y="113723"/>
              </a:cxn>
              <a:cxn ang="0">
                <a:pos x="0" y="118497"/>
              </a:cxn>
              <a:cxn ang="0">
                <a:pos x="1044" y="121845"/>
              </a:cxn>
              <a:cxn ang="0">
                <a:pos x="4153" y="124714"/>
              </a:cxn>
              <a:cxn ang="0">
                <a:pos x="8825" y="126619"/>
              </a:cxn>
              <a:cxn ang="0">
                <a:pos x="14533" y="127097"/>
              </a:cxn>
              <a:cxn ang="0">
                <a:pos x="22314" y="127097"/>
              </a:cxn>
              <a:cxn ang="0">
                <a:pos x="65890" y="116114"/>
              </a:cxn>
              <a:cxn ang="0">
                <a:pos x="106357" y="99384"/>
              </a:cxn>
              <a:cxn ang="0">
                <a:pos x="147343" y="77409"/>
              </a:cxn>
              <a:cxn ang="0">
                <a:pos x="183665" y="53514"/>
              </a:cxn>
              <a:cxn ang="0">
                <a:pos x="215306" y="24373"/>
              </a:cxn>
              <a:cxn ang="0">
                <a:pos x="222051" y="8600"/>
              </a:cxn>
              <a:cxn ang="0">
                <a:pos x="221014" y="5260"/>
              </a:cxn>
              <a:cxn ang="0">
                <a:pos x="218424" y="2391"/>
              </a:cxn>
              <a:cxn ang="0">
                <a:pos x="213752" y="478"/>
              </a:cxn>
              <a:cxn ang="0">
                <a:pos x="207525" y="0"/>
              </a:cxn>
            </a:cxnLst>
            <a:rect l="0" t="0" r="r" b="b"/>
            <a:pathLst>
              <a:path w="222250" h="127635">
                <a:moveTo>
                  <a:pt x="207525" y="0"/>
                </a:moveTo>
                <a:lnTo>
                  <a:pt x="199744" y="0"/>
                </a:lnTo>
                <a:lnTo>
                  <a:pt x="190927" y="1434"/>
                </a:lnTo>
                <a:lnTo>
                  <a:pt x="143716" y="15773"/>
                </a:lnTo>
                <a:lnTo>
                  <a:pt x="102212" y="34408"/>
                </a:lnTo>
                <a:lnTo>
                  <a:pt x="62263" y="57339"/>
                </a:lnTo>
                <a:lnTo>
                  <a:pt x="29059" y="81227"/>
                </a:lnTo>
                <a:lnTo>
                  <a:pt x="526" y="113723"/>
                </a:lnTo>
                <a:lnTo>
                  <a:pt x="0" y="118497"/>
                </a:lnTo>
                <a:lnTo>
                  <a:pt x="1044" y="121845"/>
                </a:lnTo>
                <a:lnTo>
                  <a:pt x="4153" y="124714"/>
                </a:lnTo>
                <a:lnTo>
                  <a:pt x="8825" y="126619"/>
                </a:lnTo>
                <a:lnTo>
                  <a:pt x="14533" y="127097"/>
                </a:lnTo>
                <a:lnTo>
                  <a:pt x="22314" y="127097"/>
                </a:lnTo>
                <a:lnTo>
                  <a:pt x="65890" y="116114"/>
                </a:lnTo>
                <a:lnTo>
                  <a:pt x="106357" y="99384"/>
                </a:lnTo>
                <a:lnTo>
                  <a:pt x="147343" y="77409"/>
                </a:lnTo>
                <a:lnTo>
                  <a:pt x="183665" y="53514"/>
                </a:lnTo>
                <a:lnTo>
                  <a:pt x="215306" y="24373"/>
                </a:lnTo>
                <a:lnTo>
                  <a:pt x="222051" y="8600"/>
                </a:lnTo>
                <a:lnTo>
                  <a:pt x="221014" y="5260"/>
                </a:lnTo>
                <a:lnTo>
                  <a:pt x="218424" y="2391"/>
                </a:lnTo>
                <a:lnTo>
                  <a:pt x="213752" y="478"/>
                </a:lnTo>
                <a:lnTo>
                  <a:pt x="20752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18" name="object 35"/>
          <p:cNvSpPr>
            <a:spLocks/>
          </p:cNvSpPr>
          <p:nvPr/>
        </p:nvSpPr>
        <p:spPr bwMode="auto">
          <a:xfrm>
            <a:off x="6892925" y="5214938"/>
            <a:ext cx="222250" cy="128587"/>
          </a:xfrm>
          <a:custGeom>
            <a:avLst/>
            <a:gdLst/>
            <a:ahLst/>
            <a:cxnLst>
              <a:cxn ang="0">
                <a:pos x="221014" y="5260"/>
              </a:cxn>
              <a:cxn ang="0">
                <a:pos x="218424" y="2391"/>
              </a:cxn>
              <a:cxn ang="0">
                <a:pos x="213752" y="478"/>
              </a:cxn>
              <a:cxn ang="0">
                <a:pos x="207525" y="0"/>
              </a:cxn>
              <a:cxn ang="0">
                <a:pos x="199744" y="0"/>
              </a:cxn>
              <a:cxn ang="0">
                <a:pos x="156687" y="10991"/>
              </a:cxn>
              <a:cxn ang="0">
                <a:pos x="116219" y="27713"/>
              </a:cxn>
              <a:cxn ang="0">
                <a:pos x="75234" y="49696"/>
              </a:cxn>
              <a:cxn ang="0">
                <a:pos x="62263" y="57339"/>
              </a:cxn>
              <a:cxn ang="0">
                <a:pos x="29059" y="81227"/>
              </a:cxn>
              <a:cxn ang="0">
                <a:pos x="526" y="113723"/>
              </a:cxn>
              <a:cxn ang="0">
                <a:pos x="0" y="118497"/>
              </a:cxn>
              <a:cxn ang="0">
                <a:pos x="1044" y="121845"/>
              </a:cxn>
              <a:cxn ang="0">
                <a:pos x="4153" y="124714"/>
              </a:cxn>
              <a:cxn ang="0">
                <a:pos x="8825" y="126619"/>
              </a:cxn>
              <a:cxn ang="0">
                <a:pos x="14533" y="127097"/>
              </a:cxn>
              <a:cxn ang="0">
                <a:pos x="22314" y="127097"/>
              </a:cxn>
              <a:cxn ang="0">
                <a:pos x="65890" y="116114"/>
              </a:cxn>
              <a:cxn ang="0">
                <a:pos x="106357" y="99384"/>
              </a:cxn>
              <a:cxn ang="0">
                <a:pos x="147343" y="77409"/>
              </a:cxn>
              <a:cxn ang="0">
                <a:pos x="183665" y="53514"/>
              </a:cxn>
              <a:cxn ang="0">
                <a:pos x="215306" y="24373"/>
              </a:cxn>
              <a:cxn ang="0">
                <a:pos x="222051" y="8600"/>
              </a:cxn>
              <a:cxn ang="0">
                <a:pos x="221014" y="5260"/>
              </a:cxn>
            </a:cxnLst>
            <a:rect l="0" t="0" r="r" b="b"/>
            <a:pathLst>
              <a:path w="222250" h="127635">
                <a:moveTo>
                  <a:pt x="221014" y="5260"/>
                </a:moveTo>
                <a:lnTo>
                  <a:pt x="218424" y="2391"/>
                </a:lnTo>
                <a:lnTo>
                  <a:pt x="213752" y="478"/>
                </a:lnTo>
                <a:lnTo>
                  <a:pt x="207525" y="0"/>
                </a:lnTo>
                <a:lnTo>
                  <a:pt x="199744" y="0"/>
                </a:lnTo>
                <a:lnTo>
                  <a:pt x="156687" y="10991"/>
                </a:lnTo>
                <a:lnTo>
                  <a:pt x="116219" y="27713"/>
                </a:lnTo>
                <a:lnTo>
                  <a:pt x="75234" y="49696"/>
                </a:lnTo>
                <a:lnTo>
                  <a:pt x="62263" y="57339"/>
                </a:lnTo>
                <a:lnTo>
                  <a:pt x="29059" y="81227"/>
                </a:lnTo>
                <a:lnTo>
                  <a:pt x="526" y="113723"/>
                </a:lnTo>
                <a:lnTo>
                  <a:pt x="0" y="118497"/>
                </a:lnTo>
                <a:lnTo>
                  <a:pt x="1044" y="121845"/>
                </a:lnTo>
                <a:lnTo>
                  <a:pt x="4153" y="124714"/>
                </a:lnTo>
                <a:lnTo>
                  <a:pt x="8825" y="126619"/>
                </a:lnTo>
                <a:lnTo>
                  <a:pt x="14533" y="127097"/>
                </a:lnTo>
                <a:lnTo>
                  <a:pt x="22314" y="127097"/>
                </a:lnTo>
                <a:lnTo>
                  <a:pt x="65890" y="116114"/>
                </a:lnTo>
                <a:lnTo>
                  <a:pt x="106357" y="99384"/>
                </a:lnTo>
                <a:lnTo>
                  <a:pt x="147343" y="77409"/>
                </a:lnTo>
                <a:lnTo>
                  <a:pt x="183665" y="53514"/>
                </a:lnTo>
                <a:lnTo>
                  <a:pt x="215306" y="24373"/>
                </a:lnTo>
                <a:lnTo>
                  <a:pt x="222051" y="8600"/>
                </a:lnTo>
                <a:lnTo>
                  <a:pt x="221014" y="5260"/>
                </a:lnTo>
                <a:close/>
              </a:path>
            </a:pathLst>
          </a:custGeom>
          <a:noFill/>
          <a:ln w="586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" name="object 36"/>
          <p:cNvSpPr txBox="1"/>
          <p:nvPr/>
        </p:nvSpPr>
        <p:spPr>
          <a:xfrm>
            <a:off x="990600" y="4267200"/>
            <a:ext cx="8669338" cy="1981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fontAlgn="auto">
              <a:spcBef>
                <a:spcPts val="5"/>
              </a:spcBef>
              <a:spcAft>
                <a:spcPts val="0"/>
              </a:spcAft>
              <a:defRPr/>
            </a:pPr>
            <a:endParaRPr sz="500">
              <a:latin typeface="Times New Roman"/>
              <a:cs typeface="Times New Roman"/>
            </a:endParaRPr>
          </a:p>
          <a:p>
            <a:pPr marL="2416175" fontAlgn="auto">
              <a:spcBef>
                <a:spcPts val="5"/>
              </a:spcBef>
              <a:spcAft>
                <a:spcPts val="0"/>
              </a:spcAft>
              <a:tabLst>
                <a:tab pos="5783580" algn="l"/>
              </a:tabLst>
              <a:defRPr/>
            </a:pPr>
            <a:r>
              <a:rPr sz="500" spc="15" dirty="0">
                <a:latin typeface="Arial"/>
                <a:cs typeface="Arial"/>
              </a:rPr>
              <a:t>Satellite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dish	Satellite</a:t>
            </a:r>
            <a:r>
              <a:rPr sz="500" spc="-55" dirty="0">
                <a:latin typeface="Arial"/>
                <a:cs typeface="Arial"/>
              </a:rPr>
              <a:t> </a:t>
            </a:r>
            <a:r>
              <a:rPr sz="500" spc="15" dirty="0">
                <a:latin typeface="Arial"/>
                <a:cs typeface="Arial"/>
              </a:rPr>
              <a:t>dish</a:t>
            </a:r>
            <a:endParaRPr sz="500">
              <a:latin typeface="Arial"/>
              <a:cs typeface="Arial"/>
            </a:endParaRPr>
          </a:p>
        </p:txBody>
      </p:sp>
      <p:sp>
        <p:nvSpPr>
          <p:cNvPr id="16420" name="object 37"/>
          <p:cNvSpPr>
            <a:spLocks/>
          </p:cNvSpPr>
          <p:nvPr/>
        </p:nvSpPr>
        <p:spPr bwMode="auto">
          <a:xfrm>
            <a:off x="2476500" y="5638800"/>
            <a:ext cx="74453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3712" y="1524"/>
              </a:cxn>
            </a:cxnLst>
            <a:rect l="0" t="0" r="r" b="b"/>
            <a:pathLst>
              <a:path w="744219" h="1904">
                <a:moveTo>
                  <a:pt x="0" y="0"/>
                </a:moveTo>
                <a:lnTo>
                  <a:pt x="743712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1" name="object 38"/>
          <p:cNvSpPr>
            <a:spLocks/>
          </p:cNvSpPr>
          <p:nvPr/>
        </p:nvSpPr>
        <p:spPr bwMode="auto">
          <a:xfrm>
            <a:off x="7346950" y="5638800"/>
            <a:ext cx="7429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42188" y="1524"/>
              </a:cxn>
            </a:cxnLst>
            <a:rect l="0" t="0" r="r" b="b"/>
            <a:pathLst>
              <a:path w="742315" h="1904">
                <a:moveTo>
                  <a:pt x="0" y="0"/>
                </a:moveTo>
                <a:lnTo>
                  <a:pt x="742188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2" name="object 39"/>
          <p:cNvSpPr>
            <a:spLocks/>
          </p:cNvSpPr>
          <p:nvPr/>
        </p:nvSpPr>
        <p:spPr bwMode="auto">
          <a:xfrm>
            <a:off x="4210050" y="4875213"/>
            <a:ext cx="1238250" cy="307975"/>
          </a:xfrm>
          <a:custGeom>
            <a:avLst/>
            <a:gdLst/>
            <a:ahLst/>
            <a:cxnLst>
              <a:cxn ang="0">
                <a:pos x="0" y="307848"/>
              </a:cxn>
              <a:cxn ang="0">
                <a:pos x="1237488" y="0"/>
              </a:cxn>
            </a:cxnLst>
            <a:rect l="0" t="0" r="r" b="b"/>
            <a:pathLst>
              <a:path w="1237614" h="307975">
                <a:moveTo>
                  <a:pt x="0" y="307848"/>
                </a:moveTo>
                <a:lnTo>
                  <a:pt x="123748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3" name="object 40"/>
          <p:cNvSpPr>
            <a:spLocks/>
          </p:cNvSpPr>
          <p:nvPr/>
        </p:nvSpPr>
        <p:spPr bwMode="auto">
          <a:xfrm>
            <a:off x="5281613" y="4876800"/>
            <a:ext cx="168275" cy="228600"/>
          </a:xfrm>
          <a:custGeom>
            <a:avLst/>
            <a:gdLst/>
            <a:ahLst/>
            <a:cxnLst>
              <a:cxn ang="0">
                <a:pos x="167639" y="0"/>
              </a:cxn>
              <a:cxn ang="0">
                <a:pos x="0" y="228600"/>
              </a:cxn>
            </a:cxnLst>
            <a:rect l="0" t="0" r="r" b="b"/>
            <a:pathLst>
              <a:path w="167639" h="228600">
                <a:moveTo>
                  <a:pt x="167639" y="0"/>
                </a:moveTo>
                <a:lnTo>
                  <a:pt x="0" y="2286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4" name="object 41"/>
          <p:cNvSpPr>
            <a:spLocks/>
          </p:cNvSpPr>
          <p:nvPr/>
        </p:nvSpPr>
        <p:spPr bwMode="auto">
          <a:xfrm>
            <a:off x="5283200" y="4875213"/>
            <a:ext cx="1155700" cy="231775"/>
          </a:xfrm>
          <a:custGeom>
            <a:avLst/>
            <a:gdLst/>
            <a:ahLst/>
            <a:cxnLst>
              <a:cxn ang="0">
                <a:pos x="0" y="231648"/>
              </a:cxn>
              <a:cxn ang="0">
                <a:pos x="1155191" y="0"/>
              </a:cxn>
            </a:cxnLst>
            <a:rect l="0" t="0" r="r" b="b"/>
            <a:pathLst>
              <a:path w="1155700" h="231775">
                <a:moveTo>
                  <a:pt x="0" y="231648"/>
                </a:moveTo>
                <a:lnTo>
                  <a:pt x="115519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5" name="object 42"/>
          <p:cNvSpPr>
            <a:spLocks/>
          </p:cNvSpPr>
          <p:nvPr/>
        </p:nvSpPr>
        <p:spPr bwMode="auto">
          <a:xfrm>
            <a:off x="4668838" y="3149600"/>
            <a:ext cx="1687512" cy="1193800"/>
          </a:xfrm>
          <a:custGeom>
            <a:avLst/>
            <a:gdLst/>
            <a:ahLst/>
            <a:cxnLst>
              <a:cxn ang="0">
                <a:pos x="1611249" y="736600"/>
              </a:cxn>
              <a:cxn ang="0">
                <a:pos x="360045" y="736600"/>
              </a:cxn>
              <a:cxn ang="0">
                <a:pos x="330404" y="742594"/>
              </a:cxn>
              <a:cxn ang="0">
                <a:pos x="306181" y="758936"/>
              </a:cxn>
              <a:cxn ang="0">
                <a:pos x="289839" y="783159"/>
              </a:cxn>
              <a:cxn ang="0">
                <a:pos x="283845" y="812800"/>
              </a:cxn>
              <a:cxn ang="0">
                <a:pos x="283845" y="1117600"/>
              </a:cxn>
              <a:cxn ang="0">
                <a:pos x="289839" y="1147240"/>
              </a:cxn>
              <a:cxn ang="0">
                <a:pos x="306181" y="1171463"/>
              </a:cxn>
              <a:cxn ang="0">
                <a:pos x="330404" y="1187805"/>
              </a:cxn>
              <a:cxn ang="0">
                <a:pos x="360045" y="1193800"/>
              </a:cxn>
              <a:cxn ang="0">
                <a:pos x="1611249" y="1193800"/>
              </a:cxn>
              <a:cxn ang="0">
                <a:pos x="1640889" y="1187805"/>
              </a:cxn>
              <a:cxn ang="0">
                <a:pos x="1665112" y="1171463"/>
              </a:cxn>
              <a:cxn ang="0">
                <a:pos x="1681454" y="1147240"/>
              </a:cxn>
              <a:cxn ang="0">
                <a:pos x="1687449" y="1117600"/>
              </a:cxn>
              <a:cxn ang="0">
                <a:pos x="1687449" y="812800"/>
              </a:cxn>
              <a:cxn ang="0">
                <a:pos x="1681454" y="783159"/>
              </a:cxn>
              <a:cxn ang="0">
                <a:pos x="1665112" y="758936"/>
              </a:cxn>
              <a:cxn ang="0">
                <a:pos x="1640889" y="742594"/>
              </a:cxn>
              <a:cxn ang="0">
                <a:pos x="1611249" y="736600"/>
              </a:cxn>
              <a:cxn ang="0">
                <a:pos x="0" y="0"/>
              </a:cxn>
              <a:cxn ang="0">
                <a:pos x="517779" y="736600"/>
              </a:cxn>
              <a:cxn ang="0">
                <a:pos x="868680" y="736600"/>
              </a:cxn>
              <a:cxn ang="0">
                <a:pos x="0" y="0"/>
              </a:cxn>
            </a:cxnLst>
            <a:rect l="0" t="0" r="r" b="b"/>
            <a:pathLst>
              <a:path w="1687829" h="1193800">
                <a:moveTo>
                  <a:pt x="1611249" y="736600"/>
                </a:moveTo>
                <a:lnTo>
                  <a:pt x="360045" y="736600"/>
                </a:lnTo>
                <a:lnTo>
                  <a:pt x="330404" y="742594"/>
                </a:lnTo>
                <a:lnTo>
                  <a:pt x="306181" y="758936"/>
                </a:lnTo>
                <a:lnTo>
                  <a:pt x="289839" y="783159"/>
                </a:lnTo>
                <a:lnTo>
                  <a:pt x="283845" y="812800"/>
                </a:lnTo>
                <a:lnTo>
                  <a:pt x="283845" y="1117600"/>
                </a:lnTo>
                <a:lnTo>
                  <a:pt x="289839" y="1147240"/>
                </a:lnTo>
                <a:lnTo>
                  <a:pt x="306181" y="1171463"/>
                </a:lnTo>
                <a:lnTo>
                  <a:pt x="330404" y="1187805"/>
                </a:lnTo>
                <a:lnTo>
                  <a:pt x="360045" y="1193800"/>
                </a:lnTo>
                <a:lnTo>
                  <a:pt x="1611249" y="1193800"/>
                </a:lnTo>
                <a:lnTo>
                  <a:pt x="1640889" y="1187805"/>
                </a:lnTo>
                <a:lnTo>
                  <a:pt x="1665112" y="1171463"/>
                </a:lnTo>
                <a:lnTo>
                  <a:pt x="1681454" y="1147240"/>
                </a:lnTo>
                <a:lnTo>
                  <a:pt x="1687449" y="1117600"/>
                </a:lnTo>
                <a:lnTo>
                  <a:pt x="1687449" y="812800"/>
                </a:lnTo>
                <a:lnTo>
                  <a:pt x="1681454" y="783159"/>
                </a:lnTo>
                <a:lnTo>
                  <a:pt x="1665112" y="758936"/>
                </a:lnTo>
                <a:lnTo>
                  <a:pt x="1640889" y="742594"/>
                </a:lnTo>
                <a:lnTo>
                  <a:pt x="1611249" y="736600"/>
                </a:lnTo>
                <a:close/>
              </a:path>
              <a:path w="1687829" h="1193800">
                <a:moveTo>
                  <a:pt x="0" y="0"/>
                </a:moveTo>
                <a:lnTo>
                  <a:pt x="517779" y="736600"/>
                </a:lnTo>
                <a:lnTo>
                  <a:pt x="868680" y="736600"/>
                </a:lnTo>
                <a:lnTo>
                  <a:pt x="0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6" name="object 43"/>
          <p:cNvSpPr>
            <a:spLocks/>
          </p:cNvSpPr>
          <p:nvPr/>
        </p:nvSpPr>
        <p:spPr bwMode="auto">
          <a:xfrm>
            <a:off x="4668838" y="3149600"/>
            <a:ext cx="1687512" cy="1193800"/>
          </a:xfrm>
          <a:custGeom>
            <a:avLst/>
            <a:gdLst/>
            <a:ahLst/>
            <a:cxnLst>
              <a:cxn ang="0">
                <a:pos x="283845" y="812800"/>
              </a:cxn>
              <a:cxn ang="0">
                <a:pos x="289839" y="783159"/>
              </a:cxn>
              <a:cxn ang="0">
                <a:pos x="306181" y="758936"/>
              </a:cxn>
              <a:cxn ang="0">
                <a:pos x="330404" y="742594"/>
              </a:cxn>
              <a:cxn ang="0">
                <a:pos x="360045" y="736600"/>
              </a:cxn>
              <a:cxn ang="0">
                <a:pos x="517779" y="736600"/>
              </a:cxn>
              <a:cxn ang="0">
                <a:pos x="0" y="0"/>
              </a:cxn>
              <a:cxn ang="0">
                <a:pos x="868680" y="736600"/>
              </a:cxn>
              <a:cxn ang="0">
                <a:pos x="1611249" y="736600"/>
              </a:cxn>
              <a:cxn ang="0">
                <a:pos x="1640889" y="742594"/>
              </a:cxn>
              <a:cxn ang="0">
                <a:pos x="1665112" y="758936"/>
              </a:cxn>
              <a:cxn ang="0">
                <a:pos x="1681454" y="783159"/>
              </a:cxn>
              <a:cxn ang="0">
                <a:pos x="1687449" y="812800"/>
              </a:cxn>
              <a:cxn ang="0">
                <a:pos x="1687449" y="927100"/>
              </a:cxn>
              <a:cxn ang="0">
                <a:pos x="1687449" y="1117600"/>
              </a:cxn>
              <a:cxn ang="0">
                <a:pos x="1681454" y="1147240"/>
              </a:cxn>
              <a:cxn ang="0">
                <a:pos x="1665112" y="1171463"/>
              </a:cxn>
              <a:cxn ang="0">
                <a:pos x="1640889" y="1187805"/>
              </a:cxn>
              <a:cxn ang="0">
                <a:pos x="1611249" y="1193800"/>
              </a:cxn>
              <a:cxn ang="0">
                <a:pos x="868680" y="1193800"/>
              </a:cxn>
              <a:cxn ang="0">
                <a:pos x="517779" y="1193800"/>
              </a:cxn>
              <a:cxn ang="0">
                <a:pos x="360045" y="1193800"/>
              </a:cxn>
              <a:cxn ang="0">
                <a:pos x="330404" y="1187805"/>
              </a:cxn>
              <a:cxn ang="0">
                <a:pos x="306181" y="1171463"/>
              </a:cxn>
              <a:cxn ang="0">
                <a:pos x="289839" y="1147240"/>
              </a:cxn>
              <a:cxn ang="0">
                <a:pos x="283845" y="1117600"/>
              </a:cxn>
              <a:cxn ang="0">
                <a:pos x="283845" y="927100"/>
              </a:cxn>
              <a:cxn ang="0">
                <a:pos x="283845" y="812800"/>
              </a:cxn>
            </a:cxnLst>
            <a:rect l="0" t="0" r="r" b="b"/>
            <a:pathLst>
              <a:path w="1687829" h="1193800">
                <a:moveTo>
                  <a:pt x="283845" y="812800"/>
                </a:moveTo>
                <a:lnTo>
                  <a:pt x="289839" y="783159"/>
                </a:lnTo>
                <a:lnTo>
                  <a:pt x="306181" y="758936"/>
                </a:lnTo>
                <a:lnTo>
                  <a:pt x="330404" y="742594"/>
                </a:lnTo>
                <a:lnTo>
                  <a:pt x="360045" y="736600"/>
                </a:lnTo>
                <a:lnTo>
                  <a:pt x="517779" y="736600"/>
                </a:lnTo>
                <a:lnTo>
                  <a:pt x="0" y="0"/>
                </a:lnTo>
                <a:lnTo>
                  <a:pt x="868680" y="736600"/>
                </a:lnTo>
                <a:lnTo>
                  <a:pt x="1611249" y="736600"/>
                </a:lnTo>
                <a:lnTo>
                  <a:pt x="1640889" y="742594"/>
                </a:lnTo>
                <a:lnTo>
                  <a:pt x="1665112" y="758936"/>
                </a:lnTo>
                <a:lnTo>
                  <a:pt x="1681454" y="783159"/>
                </a:lnTo>
                <a:lnTo>
                  <a:pt x="1687449" y="812800"/>
                </a:lnTo>
                <a:lnTo>
                  <a:pt x="1687449" y="927100"/>
                </a:lnTo>
                <a:lnTo>
                  <a:pt x="1687449" y="1117600"/>
                </a:lnTo>
                <a:lnTo>
                  <a:pt x="1681454" y="1147240"/>
                </a:lnTo>
                <a:lnTo>
                  <a:pt x="1665112" y="1171463"/>
                </a:lnTo>
                <a:lnTo>
                  <a:pt x="1640889" y="1187805"/>
                </a:lnTo>
                <a:lnTo>
                  <a:pt x="1611249" y="1193800"/>
                </a:lnTo>
                <a:lnTo>
                  <a:pt x="868680" y="1193800"/>
                </a:lnTo>
                <a:lnTo>
                  <a:pt x="517779" y="1193800"/>
                </a:lnTo>
                <a:lnTo>
                  <a:pt x="360045" y="1193800"/>
                </a:lnTo>
                <a:lnTo>
                  <a:pt x="330404" y="1187805"/>
                </a:lnTo>
                <a:lnTo>
                  <a:pt x="306181" y="1171463"/>
                </a:lnTo>
                <a:lnTo>
                  <a:pt x="289839" y="1147240"/>
                </a:lnTo>
                <a:lnTo>
                  <a:pt x="283845" y="1117600"/>
                </a:lnTo>
                <a:lnTo>
                  <a:pt x="283845" y="927100"/>
                </a:lnTo>
                <a:lnTo>
                  <a:pt x="283845" y="812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7" name="object 44"/>
          <p:cNvSpPr>
            <a:spLocks/>
          </p:cNvSpPr>
          <p:nvPr/>
        </p:nvSpPr>
        <p:spPr bwMode="auto">
          <a:xfrm>
            <a:off x="4854575" y="3886200"/>
            <a:ext cx="1501775" cy="1120775"/>
          </a:xfrm>
          <a:custGeom>
            <a:avLst/>
            <a:gdLst/>
            <a:ahLst/>
            <a:cxnLst>
              <a:cxn ang="0">
                <a:pos x="682879" y="457200"/>
              </a:cxn>
              <a:cxn ang="0">
                <a:pos x="331978" y="457200"/>
              </a:cxn>
              <a:cxn ang="0">
                <a:pos x="0" y="1120775"/>
              </a:cxn>
              <a:cxn ang="0">
                <a:pos x="682879" y="457200"/>
              </a:cxn>
              <a:cxn ang="0">
                <a:pos x="1425448" y="0"/>
              </a:cxn>
              <a:cxn ang="0">
                <a:pos x="174244" y="0"/>
              </a:cxn>
              <a:cxn ang="0">
                <a:pos x="144603" y="5994"/>
              </a:cxn>
              <a:cxn ang="0">
                <a:pos x="120380" y="22336"/>
              </a:cxn>
              <a:cxn ang="0">
                <a:pos x="104038" y="46559"/>
              </a:cxn>
              <a:cxn ang="0">
                <a:pos x="98044" y="76200"/>
              </a:cxn>
              <a:cxn ang="0">
                <a:pos x="98044" y="381000"/>
              </a:cxn>
              <a:cxn ang="0">
                <a:pos x="104038" y="410640"/>
              </a:cxn>
              <a:cxn ang="0">
                <a:pos x="120380" y="434863"/>
              </a:cxn>
              <a:cxn ang="0">
                <a:pos x="144603" y="451205"/>
              </a:cxn>
              <a:cxn ang="0">
                <a:pos x="174244" y="457200"/>
              </a:cxn>
              <a:cxn ang="0">
                <a:pos x="1425448" y="457200"/>
              </a:cxn>
              <a:cxn ang="0">
                <a:pos x="1455088" y="451205"/>
              </a:cxn>
              <a:cxn ang="0">
                <a:pos x="1479311" y="434863"/>
              </a:cxn>
              <a:cxn ang="0">
                <a:pos x="1495653" y="410640"/>
              </a:cxn>
              <a:cxn ang="0">
                <a:pos x="1501648" y="381000"/>
              </a:cxn>
              <a:cxn ang="0">
                <a:pos x="1501648" y="76200"/>
              </a:cxn>
              <a:cxn ang="0">
                <a:pos x="1495653" y="46559"/>
              </a:cxn>
              <a:cxn ang="0">
                <a:pos x="1479311" y="22336"/>
              </a:cxn>
              <a:cxn ang="0">
                <a:pos x="1455088" y="5994"/>
              </a:cxn>
              <a:cxn ang="0">
                <a:pos x="1425448" y="0"/>
              </a:cxn>
            </a:cxnLst>
            <a:rect l="0" t="0" r="r" b="b"/>
            <a:pathLst>
              <a:path w="1501775" h="1120775">
                <a:moveTo>
                  <a:pt x="682879" y="457200"/>
                </a:moveTo>
                <a:lnTo>
                  <a:pt x="331978" y="457200"/>
                </a:lnTo>
                <a:lnTo>
                  <a:pt x="0" y="1120775"/>
                </a:lnTo>
                <a:lnTo>
                  <a:pt x="682879" y="457200"/>
                </a:lnTo>
                <a:close/>
              </a:path>
              <a:path w="1501775" h="1120775">
                <a:moveTo>
                  <a:pt x="1425448" y="0"/>
                </a:moveTo>
                <a:lnTo>
                  <a:pt x="174244" y="0"/>
                </a:lnTo>
                <a:lnTo>
                  <a:pt x="144603" y="5994"/>
                </a:lnTo>
                <a:lnTo>
                  <a:pt x="120380" y="22336"/>
                </a:lnTo>
                <a:lnTo>
                  <a:pt x="104038" y="46559"/>
                </a:lnTo>
                <a:lnTo>
                  <a:pt x="98044" y="76200"/>
                </a:lnTo>
                <a:lnTo>
                  <a:pt x="98044" y="381000"/>
                </a:lnTo>
                <a:lnTo>
                  <a:pt x="104038" y="410640"/>
                </a:lnTo>
                <a:lnTo>
                  <a:pt x="120380" y="434863"/>
                </a:lnTo>
                <a:lnTo>
                  <a:pt x="144603" y="451205"/>
                </a:lnTo>
                <a:lnTo>
                  <a:pt x="174244" y="457200"/>
                </a:lnTo>
                <a:lnTo>
                  <a:pt x="1425448" y="457200"/>
                </a:lnTo>
                <a:lnTo>
                  <a:pt x="1455088" y="451205"/>
                </a:lnTo>
                <a:lnTo>
                  <a:pt x="1479311" y="434863"/>
                </a:lnTo>
                <a:lnTo>
                  <a:pt x="1495653" y="410640"/>
                </a:lnTo>
                <a:lnTo>
                  <a:pt x="1501648" y="381000"/>
                </a:lnTo>
                <a:lnTo>
                  <a:pt x="1501648" y="76200"/>
                </a:lnTo>
                <a:lnTo>
                  <a:pt x="1495653" y="46559"/>
                </a:lnTo>
                <a:lnTo>
                  <a:pt x="1479311" y="22336"/>
                </a:lnTo>
                <a:lnTo>
                  <a:pt x="1455088" y="5994"/>
                </a:lnTo>
                <a:lnTo>
                  <a:pt x="1425448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8" name="object 45"/>
          <p:cNvSpPr>
            <a:spLocks/>
          </p:cNvSpPr>
          <p:nvPr/>
        </p:nvSpPr>
        <p:spPr bwMode="auto">
          <a:xfrm>
            <a:off x="4854575" y="3886200"/>
            <a:ext cx="1501775" cy="1120775"/>
          </a:xfrm>
          <a:custGeom>
            <a:avLst/>
            <a:gdLst/>
            <a:ahLst/>
            <a:cxnLst>
              <a:cxn ang="0">
                <a:pos x="98044" y="76200"/>
              </a:cxn>
              <a:cxn ang="0">
                <a:pos x="104038" y="46559"/>
              </a:cxn>
              <a:cxn ang="0">
                <a:pos x="120380" y="22336"/>
              </a:cxn>
              <a:cxn ang="0">
                <a:pos x="144603" y="5994"/>
              </a:cxn>
              <a:cxn ang="0">
                <a:pos x="174244" y="0"/>
              </a:cxn>
              <a:cxn ang="0">
                <a:pos x="331978" y="0"/>
              </a:cxn>
              <a:cxn ang="0">
                <a:pos x="682879" y="0"/>
              </a:cxn>
              <a:cxn ang="0">
                <a:pos x="1425448" y="0"/>
              </a:cxn>
              <a:cxn ang="0">
                <a:pos x="1455088" y="5994"/>
              </a:cxn>
              <a:cxn ang="0">
                <a:pos x="1479311" y="22336"/>
              </a:cxn>
              <a:cxn ang="0">
                <a:pos x="1495653" y="46559"/>
              </a:cxn>
              <a:cxn ang="0">
                <a:pos x="1501648" y="76200"/>
              </a:cxn>
              <a:cxn ang="0">
                <a:pos x="1501648" y="266700"/>
              </a:cxn>
              <a:cxn ang="0">
                <a:pos x="1501648" y="381000"/>
              </a:cxn>
              <a:cxn ang="0">
                <a:pos x="1495653" y="410640"/>
              </a:cxn>
              <a:cxn ang="0">
                <a:pos x="1479311" y="434863"/>
              </a:cxn>
              <a:cxn ang="0">
                <a:pos x="1455088" y="451205"/>
              </a:cxn>
              <a:cxn ang="0">
                <a:pos x="1425448" y="457200"/>
              </a:cxn>
              <a:cxn ang="0">
                <a:pos x="682879" y="457200"/>
              </a:cxn>
              <a:cxn ang="0">
                <a:pos x="0" y="1120775"/>
              </a:cxn>
              <a:cxn ang="0">
                <a:pos x="331978" y="457200"/>
              </a:cxn>
              <a:cxn ang="0">
                <a:pos x="174244" y="457200"/>
              </a:cxn>
              <a:cxn ang="0">
                <a:pos x="144603" y="451205"/>
              </a:cxn>
              <a:cxn ang="0">
                <a:pos x="120380" y="434863"/>
              </a:cxn>
              <a:cxn ang="0">
                <a:pos x="104038" y="410640"/>
              </a:cxn>
              <a:cxn ang="0">
                <a:pos x="98044" y="381000"/>
              </a:cxn>
              <a:cxn ang="0">
                <a:pos x="98044" y="266700"/>
              </a:cxn>
              <a:cxn ang="0">
                <a:pos x="98044" y="76200"/>
              </a:cxn>
            </a:cxnLst>
            <a:rect l="0" t="0" r="r" b="b"/>
            <a:pathLst>
              <a:path w="1501775" h="1120775">
                <a:moveTo>
                  <a:pt x="98044" y="76200"/>
                </a:moveTo>
                <a:lnTo>
                  <a:pt x="104038" y="46559"/>
                </a:lnTo>
                <a:lnTo>
                  <a:pt x="120380" y="22336"/>
                </a:lnTo>
                <a:lnTo>
                  <a:pt x="144603" y="5994"/>
                </a:lnTo>
                <a:lnTo>
                  <a:pt x="174244" y="0"/>
                </a:lnTo>
                <a:lnTo>
                  <a:pt x="331978" y="0"/>
                </a:lnTo>
                <a:lnTo>
                  <a:pt x="682879" y="0"/>
                </a:lnTo>
                <a:lnTo>
                  <a:pt x="1425448" y="0"/>
                </a:lnTo>
                <a:lnTo>
                  <a:pt x="1455088" y="5994"/>
                </a:lnTo>
                <a:lnTo>
                  <a:pt x="1479311" y="22336"/>
                </a:lnTo>
                <a:lnTo>
                  <a:pt x="1495653" y="46559"/>
                </a:lnTo>
                <a:lnTo>
                  <a:pt x="1501648" y="76200"/>
                </a:lnTo>
                <a:lnTo>
                  <a:pt x="1501648" y="266700"/>
                </a:lnTo>
                <a:lnTo>
                  <a:pt x="1501648" y="381000"/>
                </a:lnTo>
                <a:lnTo>
                  <a:pt x="1495653" y="410640"/>
                </a:lnTo>
                <a:lnTo>
                  <a:pt x="1479311" y="434863"/>
                </a:lnTo>
                <a:lnTo>
                  <a:pt x="1455088" y="451205"/>
                </a:lnTo>
                <a:lnTo>
                  <a:pt x="1425448" y="457200"/>
                </a:lnTo>
                <a:lnTo>
                  <a:pt x="682879" y="457200"/>
                </a:lnTo>
                <a:lnTo>
                  <a:pt x="0" y="1120775"/>
                </a:lnTo>
                <a:lnTo>
                  <a:pt x="331978" y="457200"/>
                </a:lnTo>
                <a:lnTo>
                  <a:pt x="174244" y="457200"/>
                </a:lnTo>
                <a:lnTo>
                  <a:pt x="144603" y="451205"/>
                </a:lnTo>
                <a:lnTo>
                  <a:pt x="120380" y="434863"/>
                </a:lnTo>
                <a:lnTo>
                  <a:pt x="104038" y="410640"/>
                </a:lnTo>
                <a:lnTo>
                  <a:pt x="98044" y="381000"/>
                </a:lnTo>
                <a:lnTo>
                  <a:pt x="98044" y="266700"/>
                </a:lnTo>
                <a:lnTo>
                  <a:pt x="98044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29" name="object 46"/>
          <p:cNvSpPr txBox="1">
            <a:spLocks noChangeArrowheads="1"/>
          </p:cNvSpPr>
          <p:nvPr/>
        </p:nvSpPr>
        <p:spPr bwMode="auto">
          <a:xfrm>
            <a:off x="5354638" y="3944938"/>
            <a:ext cx="600075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30" name="object 47"/>
          <p:cNvSpPr>
            <a:spLocks/>
          </p:cNvSpPr>
          <p:nvPr/>
        </p:nvSpPr>
        <p:spPr bwMode="auto">
          <a:xfrm>
            <a:off x="990600" y="1905000"/>
            <a:ext cx="8669338" cy="1981200"/>
          </a:xfrm>
          <a:custGeom>
            <a:avLst/>
            <a:gdLst/>
            <a:ahLst/>
            <a:cxnLst>
              <a:cxn ang="0">
                <a:pos x="0" y="1981200"/>
              </a:cxn>
              <a:cxn ang="0">
                <a:pos x="8668512" y="1981200"/>
              </a:cxn>
              <a:cxn ang="0">
                <a:pos x="8668512" y="0"/>
              </a:cxn>
              <a:cxn ang="0">
                <a:pos x="0" y="0"/>
              </a:cxn>
              <a:cxn ang="0">
                <a:pos x="0" y="1981200"/>
              </a:cxn>
            </a:cxnLst>
            <a:rect l="0" t="0" r="r" b="b"/>
            <a:pathLst>
              <a:path w="8669020" h="1981200">
                <a:moveTo>
                  <a:pt x="0" y="1981200"/>
                </a:moveTo>
                <a:lnTo>
                  <a:pt x="8668512" y="1981200"/>
                </a:lnTo>
                <a:lnTo>
                  <a:pt x="8668512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1" name="object 48"/>
          <p:cNvSpPr>
            <a:spLocks/>
          </p:cNvSpPr>
          <p:nvPr/>
        </p:nvSpPr>
        <p:spPr bwMode="auto">
          <a:xfrm>
            <a:off x="2476500" y="2995613"/>
            <a:ext cx="1365250" cy="357187"/>
          </a:xfrm>
          <a:custGeom>
            <a:avLst/>
            <a:gdLst/>
            <a:ahLst/>
            <a:cxnLst>
              <a:cxn ang="0">
                <a:pos x="0" y="358139"/>
              </a:cxn>
              <a:cxn ang="0">
                <a:pos x="1363980" y="358139"/>
              </a:cxn>
              <a:cxn ang="0">
                <a:pos x="1363980" y="0"/>
              </a:cxn>
              <a:cxn ang="0">
                <a:pos x="0" y="0"/>
              </a:cxn>
              <a:cxn ang="0">
                <a:pos x="0" y="358139"/>
              </a:cxn>
            </a:cxnLst>
            <a:rect l="0" t="0" r="r" b="b"/>
            <a:pathLst>
              <a:path w="1363979" h="358139">
                <a:moveTo>
                  <a:pt x="0" y="358139"/>
                </a:moveTo>
                <a:lnTo>
                  <a:pt x="1363980" y="358139"/>
                </a:lnTo>
                <a:lnTo>
                  <a:pt x="1363980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2" name="object 49"/>
          <p:cNvSpPr>
            <a:spLocks/>
          </p:cNvSpPr>
          <p:nvPr/>
        </p:nvSpPr>
        <p:spPr bwMode="auto">
          <a:xfrm>
            <a:off x="2519363" y="3033713"/>
            <a:ext cx="1281112" cy="276225"/>
          </a:xfrm>
          <a:custGeom>
            <a:avLst/>
            <a:gdLst/>
            <a:ahLst/>
            <a:cxnLst>
              <a:cxn ang="0">
                <a:pos x="0" y="275844"/>
              </a:cxn>
              <a:cxn ang="0">
                <a:pos x="1281684" y="275844"/>
              </a:cxn>
              <a:cxn ang="0">
                <a:pos x="1281684" y="0"/>
              </a:cxn>
              <a:cxn ang="0">
                <a:pos x="0" y="0"/>
              </a:cxn>
              <a:cxn ang="0">
                <a:pos x="0" y="275844"/>
              </a:cxn>
            </a:cxnLst>
            <a:rect l="0" t="0" r="r" b="b"/>
            <a:pathLst>
              <a:path w="1282064" h="276225">
                <a:moveTo>
                  <a:pt x="0" y="275844"/>
                </a:moveTo>
                <a:lnTo>
                  <a:pt x="1281684" y="275844"/>
                </a:lnTo>
                <a:lnTo>
                  <a:pt x="1281684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3" name="object 50"/>
          <p:cNvSpPr>
            <a:spLocks/>
          </p:cNvSpPr>
          <p:nvPr/>
        </p:nvSpPr>
        <p:spPr bwMode="auto">
          <a:xfrm>
            <a:off x="2476500" y="2994025"/>
            <a:ext cx="1363663" cy="358775"/>
          </a:xfrm>
          <a:custGeom>
            <a:avLst/>
            <a:gdLst/>
            <a:ahLst/>
            <a:cxnLst>
              <a:cxn ang="0">
                <a:pos x="1363979" y="0"/>
              </a:cxn>
              <a:cxn ang="0">
                <a:pos x="1322324" y="40386"/>
              </a:cxn>
              <a:cxn ang="0">
                <a:pos x="1322324" y="318388"/>
              </a:cxn>
              <a:cxn ang="0">
                <a:pos x="42291" y="318388"/>
              </a:cxn>
              <a:cxn ang="0">
                <a:pos x="0" y="358139"/>
              </a:cxn>
              <a:cxn ang="0">
                <a:pos x="1363979" y="358139"/>
              </a:cxn>
              <a:cxn ang="0">
                <a:pos x="1363979" y="0"/>
              </a:cxn>
            </a:cxnLst>
            <a:rect l="0" t="0" r="r" b="b"/>
            <a:pathLst>
              <a:path w="1363979" h="358139">
                <a:moveTo>
                  <a:pt x="1363979" y="0"/>
                </a:moveTo>
                <a:lnTo>
                  <a:pt x="1322324" y="40386"/>
                </a:lnTo>
                <a:lnTo>
                  <a:pt x="1322324" y="318388"/>
                </a:lnTo>
                <a:lnTo>
                  <a:pt x="42291" y="318388"/>
                </a:lnTo>
                <a:lnTo>
                  <a:pt x="0" y="358139"/>
                </a:lnTo>
                <a:lnTo>
                  <a:pt x="1363979" y="358139"/>
                </a:lnTo>
                <a:lnTo>
                  <a:pt x="136397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4" name="object 51"/>
          <p:cNvSpPr>
            <a:spLocks/>
          </p:cNvSpPr>
          <p:nvPr/>
        </p:nvSpPr>
        <p:spPr bwMode="auto">
          <a:xfrm>
            <a:off x="2476500" y="2994025"/>
            <a:ext cx="1363663" cy="358775"/>
          </a:xfrm>
          <a:custGeom>
            <a:avLst/>
            <a:gdLst/>
            <a:ahLst/>
            <a:cxnLst>
              <a:cxn ang="0">
                <a:pos x="1363979" y="0"/>
              </a:cxn>
              <a:cxn ang="0">
                <a:pos x="0" y="0"/>
              </a:cxn>
              <a:cxn ang="0">
                <a:pos x="0" y="358139"/>
              </a:cxn>
              <a:cxn ang="0">
                <a:pos x="42291" y="318388"/>
              </a:cxn>
              <a:cxn ang="0">
                <a:pos x="42291" y="40386"/>
              </a:cxn>
              <a:cxn ang="0">
                <a:pos x="1322324" y="40386"/>
              </a:cxn>
              <a:cxn ang="0">
                <a:pos x="1363979" y="0"/>
              </a:cxn>
            </a:cxnLst>
            <a:rect l="0" t="0" r="r" b="b"/>
            <a:pathLst>
              <a:path w="1363979" h="358139">
                <a:moveTo>
                  <a:pt x="1363979" y="0"/>
                </a:moveTo>
                <a:lnTo>
                  <a:pt x="0" y="0"/>
                </a:lnTo>
                <a:lnTo>
                  <a:pt x="0" y="358139"/>
                </a:lnTo>
                <a:lnTo>
                  <a:pt x="42291" y="318388"/>
                </a:lnTo>
                <a:lnTo>
                  <a:pt x="42291" y="40386"/>
                </a:lnTo>
                <a:lnTo>
                  <a:pt x="1322324" y="40386"/>
                </a:lnTo>
                <a:lnTo>
                  <a:pt x="136397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5" name="object 52"/>
          <p:cNvSpPr>
            <a:spLocks/>
          </p:cNvSpPr>
          <p:nvPr/>
        </p:nvSpPr>
        <p:spPr bwMode="auto">
          <a:xfrm>
            <a:off x="3414713" y="3162300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809" y="0"/>
              </a:cxn>
            </a:cxnLst>
            <a:rect l="0" t="0" r="r" b="b"/>
            <a:pathLst>
              <a:path w="257810">
                <a:moveTo>
                  <a:pt x="0" y="0"/>
                </a:moveTo>
                <a:lnTo>
                  <a:pt x="257809" y="0"/>
                </a:lnTo>
              </a:path>
            </a:pathLst>
          </a:custGeom>
          <a:noFill/>
          <a:ln w="189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6" name="object 53"/>
          <p:cNvSpPr>
            <a:spLocks/>
          </p:cNvSpPr>
          <p:nvPr/>
        </p:nvSpPr>
        <p:spPr bwMode="auto">
          <a:xfrm>
            <a:off x="3328988" y="3132138"/>
            <a:ext cx="428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9768" y="0"/>
              </a:cxn>
            </a:cxnLst>
            <a:rect l="0" t="0" r="r" b="b"/>
            <a:pathLst>
              <a:path w="429895">
                <a:moveTo>
                  <a:pt x="0" y="0"/>
                </a:moveTo>
                <a:lnTo>
                  <a:pt x="429768" y="0"/>
                </a:lnTo>
              </a:path>
            </a:pathLst>
          </a:custGeom>
          <a:noFill/>
          <a:ln w="39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7" name="object 54"/>
          <p:cNvSpPr>
            <a:spLocks/>
          </p:cNvSpPr>
          <p:nvPr/>
        </p:nvSpPr>
        <p:spPr bwMode="auto">
          <a:xfrm>
            <a:off x="3414713" y="3103563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809" y="0"/>
              </a:cxn>
            </a:cxnLst>
            <a:rect l="0" t="0" r="r" b="b"/>
            <a:pathLst>
              <a:path w="257810">
                <a:moveTo>
                  <a:pt x="0" y="0"/>
                </a:moveTo>
                <a:lnTo>
                  <a:pt x="257809" y="0"/>
                </a:lnTo>
              </a:path>
            </a:pathLst>
          </a:custGeom>
          <a:noFill/>
          <a:ln w="19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8" name="object 55"/>
          <p:cNvSpPr>
            <a:spLocks/>
          </p:cNvSpPr>
          <p:nvPr/>
        </p:nvSpPr>
        <p:spPr bwMode="auto">
          <a:xfrm>
            <a:off x="2903538" y="2876550"/>
            <a:ext cx="512762" cy="82550"/>
          </a:xfrm>
          <a:custGeom>
            <a:avLst/>
            <a:gdLst/>
            <a:ahLst/>
            <a:cxnLst>
              <a:cxn ang="0">
                <a:pos x="0" y="80772"/>
              </a:cxn>
              <a:cxn ang="0">
                <a:pos x="512064" y="80772"/>
              </a:cxn>
              <a:cxn ang="0">
                <a:pos x="512064" y="0"/>
              </a:cxn>
              <a:cxn ang="0">
                <a:pos x="0" y="0"/>
              </a:cxn>
              <a:cxn ang="0">
                <a:pos x="0" y="80772"/>
              </a:cxn>
            </a:cxnLst>
            <a:rect l="0" t="0" r="r" b="b"/>
            <a:pathLst>
              <a:path w="512445" h="81280">
                <a:moveTo>
                  <a:pt x="0" y="80772"/>
                </a:moveTo>
                <a:lnTo>
                  <a:pt x="512064" y="80772"/>
                </a:lnTo>
                <a:lnTo>
                  <a:pt x="512064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39" name="object 56"/>
          <p:cNvSpPr>
            <a:spLocks/>
          </p:cNvSpPr>
          <p:nvPr/>
        </p:nvSpPr>
        <p:spPr bwMode="auto">
          <a:xfrm>
            <a:off x="2562225" y="3073400"/>
            <a:ext cx="84138" cy="58738"/>
          </a:xfrm>
          <a:custGeom>
            <a:avLst/>
            <a:gdLst/>
            <a:ahLst/>
            <a:cxnLst>
              <a:cxn ang="0">
                <a:pos x="0" y="57912"/>
              </a:cxn>
              <a:cxn ang="0">
                <a:pos x="83819" y="57912"/>
              </a:cxn>
              <a:cxn ang="0">
                <a:pos x="83819" y="0"/>
              </a:cxn>
              <a:cxn ang="0">
                <a:pos x="0" y="0"/>
              </a:cxn>
              <a:cxn ang="0">
                <a:pos x="0" y="57912"/>
              </a:cxn>
            </a:cxnLst>
            <a:rect l="0" t="0" r="r" b="b"/>
            <a:pathLst>
              <a:path w="83819" h="58419">
                <a:moveTo>
                  <a:pt x="0" y="57912"/>
                </a:moveTo>
                <a:lnTo>
                  <a:pt x="83819" y="57912"/>
                </a:lnTo>
                <a:lnTo>
                  <a:pt x="83819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0" name="object 57"/>
          <p:cNvSpPr>
            <a:spLocks/>
          </p:cNvSpPr>
          <p:nvPr/>
        </p:nvSpPr>
        <p:spPr bwMode="auto">
          <a:xfrm>
            <a:off x="2562225" y="3087688"/>
            <a:ext cx="428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672" y="0"/>
              </a:cxn>
            </a:cxnLst>
            <a:rect l="0" t="0" r="r" b="b"/>
            <a:pathLst>
              <a:path w="43180">
                <a:moveTo>
                  <a:pt x="0" y="0"/>
                </a:moveTo>
                <a:lnTo>
                  <a:pt x="42672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1" name="object 58"/>
          <p:cNvSpPr>
            <a:spLocks/>
          </p:cNvSpPr>
          <p:nvPr/>
        </p:nvSpPr>
        <p:spPr bwMode="auto">
          <a:xfrm>
            <a:off x="2586038" y="2057400"/>
            <a:ext cx="1193800" cy="796925"/>
          </a:xfrm>
          <a:custGeom>
            <a:avLst/>
            <a:gdLst/>
            <a:ahLst/>
            <a:cxnLst>
              <a:cxn ang="0">
                <a:pos x="0" y="795527"/>
              </a:cxn>
              <a:cxn ang="0">
                <a:pos x="1193292" y="795527"/>
              </a:cxn>
              <a:cxn ang="0">
                <a:pos x="1193292" y="0"/>
              </a:cxn>
              <a:cxn ang="0">
                <a:pos x="0" y="0"/>
              </a:cxn>
              <a:cxn ang="0">
                <a:pos x="0" y="795527"/>
              </a:cxn>
            </a:cxnLst>
            <a:rect l="0" t="0" r="r" b="b"/>
            <a:pathLst>
              <a:path w="1193800" h="795655">
                <a:moveTo>
                  <a:pt x="0" y="795527"/>
                </a:moveTo>
                <a:lnTo>
                  <a:pt x="1193292" y="795527"/>
                </a:lnTo>
                <a:lnTo>
                  <a:pt x="1193292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2" name="object 59"/>
          <p:cNvSpPr>
            <a:spLocks/>
          </p:cNvSpPr>
          <p:nvPr/>
        </p:nvSpPr>
        <p:spPr bwMode="auto">
          <a:xfrm>
            <a:off x="2584450" y="2832100"/>
            <a:ext cx="1193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292" y="0"/>
              </a:cxn>
            </a:cxnLst>
            <a:rect l="0" t="0" r="r" b="b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3" name="object 60"/>
          <p:cNvSpPr>
            <a:spLocks/>
          </p:cNvSpPr>
          <p:nvPr/>
        </p:nvSpPr>
        <p:spPr bwMode="auto">
          <a:xfrm>
            <a:off x="2606675" y="2098675"/>
            <a:ext cx="0" cy="714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5010"/>
              </a:cxn>
            </a:cxnLst>
            <a:rect l="0" t="0" r="r" b="b"/>
            <a:pathLst>
              <a:path h="715010">
                <a:moveTo>
                  <a:pt x="0" y="0"/>
                </a:moveTo>
                <a:lnTo>
                  <a:pt x="0" y="715010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4" name="object 61"/>
          <p:cNvSpPr>
            <a:spLocks/>
          </p:cNvSpPr>
          <p:nvPr/>
        </p:nvSpPr>
        <p:spPr bwMode="auto">
          <a:xfrm>
            <a:off x="2584450" y="2078038"/>
            <a:ext cx="1193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292" y="0"/>
              </a:cxn>
            </a:cxnLst>
            <a:rect l="0" t="0" r="r" b="b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406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5" name="object 62"/>
          <p:cNvSpPr>
            <a:spLocks/>
          </p:cNvSpPr>
          <p:nvPr/>
        </p:nvSpPr>
        <p:spPr bwMode="auto">
          <a:xfrm>
            <a:off x="3756025" y="2097088"/>
            <a:ext cx="0" cy="715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4755"/>
              </a:cxn>
            </a:cxnLst>
            <a:rect l="0" t="0" r="r" b="b"/>
            <a:pathLst>
              <a:path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6" name="object 63"/>
          <p:cNvSpPr>
            <a:spLocks/>
          </p:cNvSpPr>
          <p:nvPr/>
        </p:nvSpPr>
        <p:spPr bwMode="auto">
          <a:xfrm>
            <a:off x="2584450" y="2057400"/>
            <a:ext cx="1108075" cy="714375"/>
          </a:xfrm>
          <a:custGeom>
            <a:avLst/>
            <a:gdLst/>
            <a:ahLst/>
            <a:cxnLst>
              <a:cxn ang="0">
                <a:pos x="1107947" y="0"/>
              </a:cxn>
              <a:cxn ang="0">
                <a:pos x="0" y="0"/>
              </a:cxn>
              <a:cxn ang="0">
                <a:pos x="0" y="714755"/>
              </a:cxn>
              <a:cxn ang="0">
                <a:pos x="42290" y="675004"/>
              </a:cxn>
              <a:cxn ang="0">
                <a:pos x="42290" y="39115"/>
              </a:cxn>
              <a:cxn ang="0">
                <a:pos x="1065657" y="39115"/>
              </a:cxn>
              <a:cxn ang="0">
                <a:pos x="1107947" y="0"/>
              </a:cxn>
            </a:cxnLst>
            <a:rect l="0" t="0" r="r" b="b"/>
            <a:pathLst>
              <a:path w="1108075" h="715010">
                <a:moveTo>
                  <a:pt x="1107947" y="0"/>
                </a:moveTo>
                <a:lnTo>
                  <a:pt x="0" y="0"/>
                </a:lnTo>
                <a:lnTo>
                  <a:pt x="0" y="714755"/>
                </a:lnTo>
                <a:lnTo>
                  <a:pt x="42290" y="675004"/>
                </a:lnTo>
                <a:lnTo>
                  <a:pt x="42290" y="39115"/>
                </a:lnTo>
                <a:lnTo>
                  <a:pt x="1065657" y="39115"/>
                </a:lnTo>
                <a:lnTo>
                  <a:pt x="1107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7" name="object 64"/>
          <p:cNvSpPr>
            <a:spLocks/>
          </p:cNvSpPr>
          <p:nvPr/>
        </p:nvSpPr>
        <p:spPr bwMode="auto">
          <a:xfrm>
            <a:off x="2678113" y="2146300"/>
            <a:ext cx="1031875" cy="623888"/>
          </a:xfrm>
          <a:custGeom>
            <a:avLst/>
            <a:gdLst/>
            <a:ahLst/>
            <a:cxnLst>
              <a:cxn ang="0">
                <a:pos x="0" y="624839"/>
              </a:cxn>
              <a:cxn ang="0">
                <a:pos x="1031747" y="624839"/>
              </a:cxn>
              <a:cxn ang="0">
                <a:pos x="1031747" y="0"/>
              </a:cxn>
              <a:cxn ang="0">
                <a:pos x="0" y="0"/>
              </a:cxn>
              <a:cxn ang="0">
                <a:pos x="0" y="624839"/>
              </a:cxn>
            </a:cxnLst>
            <a:rect l="0" t="0" r="r" b="b"/>
            <a:pathLst>
              <a:path w="1031875" h="624839">
                <a:moveTo>
                  <a:pt x="0" y="624839"/>
                </a:moveTo>
                <a:lnTo>
                  <a:pt x="1031747" y="624839"/>
                </a:lnTo>
                <a:lnTo>
                  <a:pt x="1031747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8" name="object 65"/>
          <p:cNvSpPr>
            <a:spLocks/>
          </p:cNvSpPr>
          <p:nvPr/>
        </p:nvSpPr>
        <p:spPr bwMode="auto">
          <a:xfrm>
            <a:off x="2678113" y="2146300"/>
            <a:ext cx="1031875" cy="623888"/>
          </a:xfrm>
          <a:custGeom>
            <a:avLst/>
            <a:gdLst/>
            <a:ahLst/>
            <a:cxnLst>
              <a:cxn ang="0">
                <a:pos x="0" y="624839"/>
              </a:cxn>
              <a:cxn ang="0">
                <a:pos x="1031747" y="624839"/>
              </a:cxn>
              <a:cxn ang="0">
                <a:pos x="1031747" y="0"/>
              </a:cxn>
              <a:cxn ang="0">
                <a:pos x="0" y="0"/>
              </a:cxn>
              <a:cxn ang="0">
                <a:pos x="0" y="624839"/>
              </a:cxn>
            </a:cxnLst>
            <a:rect l="0" t="0" r="r" b="b"/>
            <a:pathLst>
              <a:path w="1031875" h="624839">
                <a:moveTo>
                  <a:pt x="0" y="624839"/>
                </a:moveTo>
                <a:lnTo>
                  <a:pt x="1031747" y="624839"/>
                </a:lnTo>
                <a:lnTo>
                  <a:pt x="1031747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49" name="object 66"/>
          <p:cNvSpPr>
            <a:spLocks/>
          </p:cNvSpPr>
          <p:nvPr/>
        </p:nvSpPr>
        <p:spPr bwMode="auto">
          <a:xfrm>
            <a:off x="6521450" y="2995613"/>
            <a:ext cx="1365250" cy="357187"/>
          </a:xfrm>
          <a:custGeom>
            <a:avLst/>
            <a:gdLst/>
            <a:ahLst/>
            <a:cxnLst>
              <a:cxn ang="0">
                <a:pos x="0" y="358139"/>
              </a:cxn>
              <a:cxn ang="0">
                <a:pos x="1363979" y="358139"/>
              </a:cxn>
              <a:cxn ang="0">
                <a:pos x="1363979" y="0"/>
              </a:cxn>
              <a:cxn ang="0">
                <a:pos x="0" y="0"/>
              </a:cxn>
              <a:cxn ang="0">
                <a:pos x="0" y="358139"/>
              </a:cxn>
            </a:cxnLst>
            <a:rect l="0" t="0" r="r" b="b"/>
            <a:pathLst>
              <a:path w="1363979" h="358139">
                <a:moveTo>
                  <a:pt x="0" y="358139"/>
                </a:moveTo>
                <a:lnTo>
                  <a:pt x="1363979" y="358139"/>
                </a:lnTo>
                <a:lnTo>
                  <a:pt x="1363979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0" name="object 67"/>
          <p:cNvSpPr>
            <a:spLocks/>
          </p:cNvSpPr>
          <p:nvPr/>
        </p:nvSpPr>
        <p:spPr bwMode="auto">
          <a:xfrm>
            <a:off x="6564313" y="3033713"/>
            <a:ext cx="1281112" cy="276225"/>
          </a:xfrm>
          <a:custGeom>
            <a:avLst/>
            <a:gdLst/>
            <a:ahLst/>
            <a:cxnLst>
              <a:cxn ang="0">
                <a:pos x="0" y="275844"/>
              </a:cxn>
              <a:cxn ang="0">
                <a:pos x="1281683" y="275844"/>
              </a:cxn>
              <a:cxn ang="0">
                <a:pos x="1281683" y="0"/>
              </a:cxn>
              <a:cxn ang="0">
                <a:pos x="0" y="0"/>
              </a:cxn>
              <a:cxn ang="0">
                <a:pos x="0" y="275844"/>
              </a:cxn>
            </a:cxnLst>
            <a:rect l="0" t="0" r="r" b="b"/>
            <a:pathLst>
              <a:path w="1282065" h="276225">
                <a:moveTo>
                  <a:pt x="0" y="275844"/>
                </a:moveTo>
                <a:lnTo>
                  <a:pt x="1281683" y="275844"/>
                </a:lnTo>
                <a:lnTo>
                  <a:pt x="1281683" y="0"/>
                </a:lnTo>
                <a:lnTo>
                  <a:pt x="0" y="0"/>
                </a:lnTo>
                <a:lnTo>
                  <a:pt x="0" y="2758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1" name="object 68"/>
          <p:cNvSpPr>
            <a:spLocks/>
          </p:cNvSpPr>
          <p:nvPr/>
        </p:nvSpPr>
        <p:spPr bwMode="auto">
          <a:xfrm>
            <a:off x="6521450" y="2994025"/>
            <a:ext cx="1363663" cy="358775"/>
          </a:xfrm>
          <a:custGeom>
            <a:avLst/>
            <a:gdLst/>
            <a:ahLst/>
            <a:cxnLst>
              <a:cxn ang="0">
                <a:pos x="1363979" y="0"/>
              </a:cxn>
              <a:cxn ang="0">
                <a:pos x="1322324" y="40386"/>
              </a:cxn>
              <a:cxn ang="0">
                <a:pos x="1322324" y="318388"/>
              </a:cxn>
              <a:cxn ang="0">
                <a:pos x="42290" y="318388"/>
              </a:cxn>
              <a:cxn ang="0">
                <a:pos x="0" y="358139"/>
              </a:cxn>
              <a:cxn ang="0">
                <a:pos x="1363979" y="358139"/>
              </a:cxn>
              <a:cxn ang="0">
                <a:pos x="1363979" y="0"/>
              </a:cxn>
            </a:cxnLst>
            <a:rect l="0" t="0" r="r" b="b"/>
            <a:pathLst>
              <a:path w="1363979" h="358139">
                <a:moveTo>
                  <a:pt x="1363979" y="0"/>
                </a:moveTo>
                <a:lnTo>
                  <a:pt x="1322324" y="40386"/>
                </a:lnTo>
                <a:lnTo>
                  <a:pt x="1322324" y="318388"/>
                </a:lnTo>
                <a:lnTo>
                  <a:pt x="42290" y="318388"/>
                </a:lnTo>
                <a:lnTo>
                  <a:pt x="0" y="358139"/>
                </a:lnTo>
                <a:lnTo>
                  <a:pt x="1363979" y="358139"/>
                </a:lnTo>
                <a:lnTo>
                  <a:pt x="136397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2" name="object 69"/>
          <p:cNvSpPr>
            <a:spLocks/>
          </p:cNvSpPr>
          <p:nvPr/>
        </p:nvSpPr>
        <p:spPr bwMode="auto">
          <a:xfrm>
            <a:off x="6521450" y="2994025"/>
            <a:ext cx="1363663" cy="358775"/>
          </a:xfrm>
          <a:custGeom>
            <a:avLst/>
            <a:gdLst/>
            <a:ahLst/>
            <a:cxnLst>
              <a:cxn ang="0">
                <a:pos x="1363979" y="0"/>
              </a:cxn>
              <a:cxn ang="0">
                <a:pos x="0" y="0"/>
              </a:cxn>
              <a:cxn ang="0">
                <a:pos x="0" y="358139"/>
              </a:cxn>
              <a:cxn ang="0">
                <a:pos x="42290" y="318388"/>
              </a:cxn>
              <a:cxn ang="0">
                <a:pos x="42290" y="40386"/>
              </a:cxn>
              <a:cxn ang="0">
                <a:pos x="1322324" y="40386"/>
              </a:cxn>
              <a:cxn ang="0">
                <a:pos x="1363979" y="0"/>
              </a:cxn>
            </a:cxnLst>
            <a:rect l="0" t="0" r="r" b="b"/>
            <a:pathLst>
              <a:path w="1363979" h="358139">
                <a:moveTo>
                  <a:pt x="1363979" y="0"/>
                </a:moveTo>
                <a:lnTo>
                  <a:pt x="0" y="0"/>
                </a:lnTo>
                <a:lnTo>
                  <a:pt x="0" y="358139"/>
                </a:lnTo>
                <a:lnTo>
                  <a:pt x="42290" y="318388"/>
                </a:lnTo>
                <a:lnTo>
                  <a:pt x="42290" y="40386"/>
                </a:lnTo>
                <a:lnTo>
                  <a:pt x="1322324" y="40386"/>
                </a:lnTo>
                <a:lnTo>
                  <a:pt x="136397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3" name="object 70"/>
          <p:cNvSpPr>
            <a:spLocks/>
          </p:cNvSpPr>
          <p:nvPr/>
        </p:nvSpPr>
        <p:spPr bwMode="auto">
          <a:xfrm>
            <a:off x="7459663" y="3162300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048" y="0"/>
              </a:cxn>
            </a:cxnLst>
            <a:rect l="0" t="0" r="r" b="b"/>
            <a:pathLst>
              <a:path w="257175">
                <a:moveTo>
                  <a:pt x="0" y="0"/>
                </a:moveTo>
                <a:lnTo>
                  <a:pt x="257048" y="0"/>
                </a:lnTo>
              </a:path>
            </a:pathLst>
          </a:custGeom>
          <a:noFill/>
          <a:ln w="189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4" name="object 71"/>
          <p:cNvSpPr>
            <a:spLocks/>
          </p:cNvSpPr>
          <p:nvPr/>
        </p:nvSpPr>
        <p:spPr bwMode="auto">
          <a:xfrm>
            <a:off x="7373938" y="3132138"/>
            <a:ext cx="428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8244" y="0"/>
              </a:cxn>
            </a:cxnLst>
            <a:rect l="0" t="0" r="r" b="b"/>
            <a:pathLst>
              <a:path w="428625">
                <a:moveTo>
                  <a:pt x="0" y="0"/>
                </a:moveTo>
                <a:lnTo>
                  <a:pt x="428244" y="0"/>
                </a:lnTo>
              </a:path>
            </a:pathLst>
          </a:custGeom>
          <a:noFill/>
          <a:ln w="392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5" name="object 72"/>
          <p:cNvSpPr>
            <a:spLocks/>
          </p:cNvSpPr>
          <p:nvPr/>
        </p:nvSpPr>
        <p:spPr bwMode="auto">
          <a:xfrm>
            <a:off x="7459663" y="3103563"/>
            <a:ext cx="257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048" y="0"/>
              </a:cxn>
            </a:cxnLst>
            <a:rect l="0" t="0" r="r" b="b"/>
            <a:pathLst>
              <a:path w="257175">
                <a:moveTo>
                  <a:pt x="0" y="0"/>
                </a:moveTo>
                <a:lnTo>
                  <a:pt x="257048" y="0"/>
                </a:lnTo>
              </a:path>
            </a:pathLst>
          </a:custGeom>
          <a:noFill/>
          <a:ln w="195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6" name="object 73"/>
          <p:cNvSpPr>
            <a:spLocks/>
          </p:cNvSpPr>
          <p:nvPr/>
        </p:nvSpPr>
        <p:spPr bwMode="auto">
          <a:xfrm>
            <a:off x="6948488" y="2876550"/>
            <a:ext cx="511175" cy="82550"/>
          </a:xfrm>
          <a:custGeom>
            <a:avLst/>
            <a:gdLst/>
            <a:ahLst/>
            <a:cxnLst>
              <a:cxn ang="0">
                <a:pos x="0" y="80772"/>
              </a:cxn>
              <a:cxn ang="0">
                <a:pos x="512064" y="80772"/>
              </a:cxn>
              <a:cxn ang="0">
                <a:pos x="512064" y="0"/>
              </a:cxn>
              <a:cxn ang="0">
                <a:pos x="0" y="0"/>
              </a:cxn>
              <a:cxn ang="0">
                <a:pos x="0" y="80772"/>
              </a:cxn>
            </a:cxnLst>
            <a:rect l="0" t="0" r="r" b="b"/>
            <a:pathLst>
              <a:path w="512445" h="81280">
                <a:moveTo>
                  <a:pt x="0" y="80772"/>
                </a:moveTo>
                <a:lnTo>
                  <a:pt x="512064" y="80772"/>
                </a:lnTo>
                <a:lnTo>
                  <a:pt x="512064" y="0"/>
                </a:lnTo>
                <a:lnTo>
                  <a:pt x="0" y="0"/>
                </a:lnTo>
                <a:lnTo>
                  <a:pt x="0" y="807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7" name="object 74"/>
          <p:cNvSpPr>
            <a:spLocks/>
          </p:cNvSpPr>
          <p:nvPr/>
        </p:nvSpPr>
        <p:spPr bwMode="auto">
          <a:xfrm>
            <a:off x="6607175" y="3073400"/>
            <a:ext cx="85725" cy="58738"/>
          </a:xfrm>
          <a:custGeom>
            <a:avLst/>
            <a:gdLst/>
            <a:ahLst/>
            <a:cxnLst>
              <a:cxn ang="0">
                <a:pos x="0" y="57912"/>
              </a:cxn>
              <a:cxn ang="0">
                <a:pos x="85344" y="57912"/>
              </a:cxn>
              <a:cxn ang="0">
                <a:pos x="85344" y="0"/>
              </a:cxn>
              <a:cxn ang="0">
                <a:pos x="0" y="0"/>
              </a:cxn>
              <a:cxn ang="0">
                <a:pos x="0" y="57912"/>
              </a:cxn>
            </a:cxnLst>
            <a:rect l="0" t="0" r="r" b="b"/>
            <a:pathLst>
              <a:path w="85725" h="58419">
                <a:moveTo>
                  <a:pt x="0" y="57912"/>
                </a:moveTo>
                <a:lnTo>
                  <a:pt x="85344" y="57912"/>
                </a:lnTo>
                <a:lnTo>
                  <a:pt x="85344" y="0"/>
                </a:lnTo>
                <a:lnTo>
                  <a:pt x="0" y="0"/>
                </a:lnTo>
                <a:lnTo>
                  <a:pt x="0" y="57912"/>
                </a:lnTo>
                <a:close/>
              </a:path>
            </a:pathLst>
          </a:cu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8" name="object 75"/>
          <p:cNvSpPr>
            <a:spLocks/>
          </p:cNvSpPr>
          <p:nvPr/>
        </p:nvSpPr>
        <p:spPr bwMode="auto">
          <a:xfrm>
            <a:off x="6607175" y="3087688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96" y="0"/>
              </a:cxn>
            </a:cxnLst>
            <a:rect l="0" t="0" r="r" b="b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noFill/>
          <a:ln w="28955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59" name="object 76"/>
          <p:cNvSpPr>
            <a:spLocks/>
          </p:cNvSpPr>
          <p:nvPr/>
        </p:nvSpPr>
        <p:spPr bwMode="auto">
          <a:xfrm>
            <a:off x="6629400" y="2057400"/>
            <a:ext cx="1193800" cy="796925"/>
          </a:xfrm>
          <a:custGeom>
            <a:avLst/>
            <a:gdLst/>
            <a:ahLst/>
            <a:cxnLst>
              <a:cxn ang="0">
                <a:pos x="0" y="795527"/>
              </a:cxn>
              <a:cxn ang="0">
                <a:pos x="1193292" y="795527"/>
              </a:cxn>
              <a:cxn ang="0">
                <a:pos x="1193292" y="0"/>
              </a:cxn>
              <a:cxn ang="0">
                <a:pos x="0" y="0"/>
              </a:cxn>
              <a:cxn ang="0">
                <a:pos x="0" y="795527"/>
              </a:cxn>
            </a:cxnLst>
            <a:rect l="0" t="0" r="r" b="b"/>
            <a:pathLst>
              <a:path w="1193800" h="795655">
                <a:moveTo>
                  <a:pt x="0" y="795527"/>
                </a:moveTo>
                <a:lnTo>
                  <a:pt x="1193292" y="795527"/>
                </a:lnTo>
                <a:lnTo>
                  <a:pt x="1193292" y="0"/>
                </a:lnTo>
                <a:lnTo>
                  <a:pt x="0" y="0"/>
                </a:lnTo>
                <a:lnTo>
                  <a:pt x="0" y="79552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0" name="object 77"/>
          <p:cNvSpPr>
            <a:spLocks/>
          </p:cNvSpPr>
          <p:nvPr/>
        </p:nvSpPr>
        <p:spPr bwMode="auto">
          <a:xfrm>
            <a:off x="6629400" y="2832100"/>
            <a:ext cx="1193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292" y="0"/>
              </a:cxn>
            </a:cxnLst>
            <a:rect l="0" t="0" r="r" b="b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393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1" name="object 78"/>
          <p:cNvSpPr>
            <a:spLocks/>
          </p:cNvSpPr>
          <p:nvPr/>
        </p:nvSpPr>
        <p:spPr bwMode="auto">
          <a:xfrm>
            <a:off x="6651625" y="2098675"/>
            <a:ext cx="0" cy="714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5010"/>
              </a:cxn>
            </a:cxnLst>
            <a:rect l="0" t="0" r="r" b="b"/>
            <a:pathLst>
              <a:path h="715010">
                <a:moveTo>
                  <a:pt x="0" y="0"/>
                </a:moveTo>
                <a:lnTo>
                  <a:pt x="0" y="715010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2" name="object 79"/>
          <p:cNvSpPr>
            <a:spLocks/>
          </p:cNvSpPr>
          <p:nvPr/>
        </p:nvSpPr>
        <p:spPr bwMode="auto">
          <a:xfrm>
            <a:off x="6629400" y="2078038"/>
            <a:ext cx="1193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93292" y="0"/>
              </a:cxn>
            </a:cxnLst>
            <a:rect l="0" t="0" r="r" b="b"/>
            <a:pathLst>
              <a:path w="1193800">
                <a:moveTo>
                  <a:pt x="0" y="0"/>
                </a:moveTo>
                <a:lnTo>
                  <a:pt x="1193292" y="0"/>
                </a:lnTo>
              </a:path>
            </a:pathLst>
          </a:custGeom>
          <a:noFill/>
          <a:ln w="406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3" name="object 80"/>
          <p:cNvSpPr>
            <a:spLocks/>
          </p:cNvSpPr>
          <p:nvPr/>
        </p:nvSpPr>
        <p:spPr bwMode="auto">
          <a:xfrm>
            <a:off x="7800975" y="2097088"/>
            <a:ext cx="0" cy="7159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4755"/>
              </a:cxn>
            </a:cxnLst>
            <a:rect l="0" t="0" r="r" b="b"/>
            <a:pathLst>
              <a:path h="715010">
                <a:moveTo>
                  <a:pt x="0" y="0"/>
                </a:moveTo>
                <a:lnTo>
                  <a:pt x="0" y="714755"/>
                </a:lnTo>
              </a:path>
            </a:pathLst>
          </a:custGeom>
          <a:noFill/>
          <a:ln w="42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4" name="object 81"/>
          <p:cNvSpPr>
            <a:spLocks/>
          </p:cNvSpPr>
          <p:nvPr/>
        </p:nvSpPr>
        <p:spPr bwMode="auto">
          <a:xfrm>
            <a:off x="6629400" y="2057400"/>
            <a:ext cx="1108075" cy="714375"/>
          </a:xfrm>
          <a:custGeom>
            <a:avLst/>
            <a:gdLst/>
            <a:ahLst/>
            <a:cxnLst>
              <a:cxn ang="0">
                <a:pos x="1107948" y="0"/>
              </a:cxn>
              <a:cxn ang="0">
                <a:pos x="0" y="0"/>
              </a:cxn>
              <a:cxn ang="0">
                <a:pos x="0" y="714755"/>
              </a:cxn>
              <a:cxn ang="0">
                <a:pos x="42291" y="675004"/>
              </a:cxn>
              <a:cxn ang="0">
                <a:pos x="42291" y="39115"/>
              </a:cxn>
              <a:cxn ang="0">
                <a:pos x="1065656" y="39115"/>
              </a:cxn>
              <a:cxn ang="0">
                <a:pos x="1107948" y="0"/>
              </a:cxn>
            </a:cxnLst>
            <a:rect l="0" t="0" r="r" b="b"/>
            <a:pathLst>
              <a:path w="1108075" h="715010">
                <a:moveTo>
                  <a:pt x="1107948" y="0"/>
                </a:moveTo>
                <a:lnTo>
                  <a:pt x="0" y="0"/>
                </a:lnTo>
                <a:lnTo>
                  <a:pt x="0" y="714755"/>
                </a:lnTo>
                <a:lnTo>
                  <a:pt x="42291" y="675004"/>
                </a:lnTo>
                <a:lnTo>
                  <a:pt x="42291" y="39115"/>
                </a:lnTo>
                <a:lnTo>
                  <a:pt x="1065656" y="39115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5" name="object 82"/>
          <p:cNvSpPr>
            <a:spLocks/>
          </p:cNvSpPr>
          <p:nvPr/>
        </p:nvSpPr>
        <p:spPr bwMode="auto">
          <a:xfrm>
            <a:off x="6723063" y="2146300"/>
            <a:ext cx="1033462" cy="623888"/>
          </a:xfrm>
          <a:custGeom>
            <a:avLst/>
            <a:gdLst/>
            <a:ahLst/>
            <a:cxnLst>
              <a:cxn ang="0">
                <a:pos x="0" y="624839"/>
              </a:cxn>
              <a:cxn ang="0">
                <a:pos x="1033272" y="624839"/>
              </a:cxn>
              <a:cxn ang="0">
                <a:pos x="1033272" y="0"/>
              </a:cxn>
              <a:cxn ang="0">
                <a:pos x="0" y="0"/>
              </a:cxn>
              <a:cxn ang="0">
                <a:pos x="0" y="624839"/>
              </a:cxn>
            </a:cxnLst>
            <a:rect l="0" t="0" r="r" b="b"/>
            <a:pathLst>
              <a:path w="1033779" h="624839">
                <a:moveTo>
                  <a:pt x="0" y="624839"/>
                </a:moveTo>
                <a:lnTo>
                  <a:pt x="1033272" y="624839"/>
                </a:lnTo>
                <a:lnTo>
                  <a:pt x="1033272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6" name="object 83"/>
          <p:cNvSpPr>
            <a:spLocks/>
          </p:cNvSpPr>
          <p:nvPr/>
        </p:nvSpPr>
        <p:spPr bwMode="auto">
          <a:xfrm>
            <a:off x="6723063" y="2146300"/>
            <a:ext cx="1033462" cy="623888"/>
          </a:xfrm>
          <a:custGeom>
            <a:avLst/>
            <a:gdLst/>
            <a:ahLst/>
            <a:cxnLst>
              <a:cxn ang="0">
                <a:pos x="0" y="624839"/>
              </a:cxn>
              <a:cxn ang="0">
                <a:pos x="1033272" y="624839"/>
              </a:cxn>
              <a:cxn ang="0">
                <a:pos x="1033272" y="0"/>
              </a:cxn>
              <a:cxn ang="0">
                <a:pos x="0" y="0"/>
              </a:cxn>
              <a:cxn ang="0">
                <a:pos x="0" y="624839"/>
              </a:cxn>
            </a:cxnLst>
            <a:rect l="0" t="0" r="r" b="b"/>
            <a:pathLst>
              <a:path w="1033779" h="624839">
                <a:moveTo>
                  <a:pt x="0" y="624839"/>
                </a:moveTo>
                <a:lnTo>
                  <a:pt x="1033272" y="624839"/>
                </a:lnTo>
                <a:lnTo>
                  <a:pt x="1033272" y="0"/>
                </a:lnTo>
                <a:lnTo>
                  <a:pt x="0" y="0"/>
                </a:lnTo>
                <a:lnTo>
                  <a:pt x="0" y="6248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7" name="object 84"/>
          <p:cNvSpPr>
            <a:spLocks/>
          </p:cNvSpPr>
          <p:nvPr/>
        </p:nvSpPr>
        <p:spPr bwMode="auto">
          <a:xfrm>
            <a:off x="1239838" y="5448300"/>
            <a:ext cx="1200150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8" name="object 85"/>
          <p:cNvSpPr>
            <a:spLocks/>
          </p:cNvSpPr>
          <p:nvPr/>
        </p:nvSpPr>
        <p:spPr bwMode="auto">
          <a:xfrm>
            <a:off x="1276350" y="54816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2" y="236220"/>
              </a:cxn>
              <a:cxn ang="0">
                <a:pos x="1124712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69" name="object 86"/>
          <p:cNvSpPr>
            <a:spLocks/>
          </p:cNvSpPr>
          <p:nvPr/>
        </p:nvSpPr>
        <p:spPr bwMode="auto">
          <a:xfrm>
            <a:off x="1238250" y="54467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43"/>
              </a:cxn>
              <a:cxn ang="0">
                <a:pos x="1162685" y="272351"/>
              </a:cxn>
              <a:cxn ang="0">
                <a:pos x="37210" y="272351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351"/>
                </a:lnTo>
                <a:lnTo>
                  <a:pt x="37210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0" name="object 87"/>
          <p:cNvSpPr>
            <a:spLocks/>
          </p:cNvSpPr>
          <p:nvPr/>
        </p:nvSpPr>
        <p:spPr bwMode="auto">
          <a:xfrm>
            <a:off x="1238250" y="54467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0" y="272351"/>
              </a:cxn>
              <a:cxn ang="0">
                <a:pos x="37210" y="34543"/>
              </a:cxn>
              <a:cxn ang="0">
                <a:pos x="1162685" y="34543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0" y="272351"/>
                </a:lnTo>
                <a:lnTo>
                  <a:pt x="37210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1" name="object 88"/>
          <p:cNvSpPr>
            <a:spLocks/>
          </p:cNvSpPr>
          <p:nvPr/>
        </p:nvSpPr>
        <p:spPr bwMode="auto">
          <a:xfrm>
            <a:off x="2062163" y="55911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2" name="object 89"/>
          <p:cNvSpPr>
            <a:spLocks/>
          </p:cNvSpPr>
          <p:nvPr/>
        </p:nvSpPr>
        <p:spPr bwMode="auto">
          <a:xfrm>
            <a:off x="1987550" y="55657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8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8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3" name="object 90"/>
          <p:cNvSpPr>
            <a:spLocks/>
          </p:cNvSpPr>
          <p:nvPr/>
        </p:nvSpPr>
        <p:spPr bwMode="auto">
          <a:xfrm>
            <a:off x="2062163" y="55403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4" name="object 91"/>
          <p:cNvSpPr>
            <a:spLocks/>
          </p:cNvSpPr>
          <p:nvPr/>
        </p:nvSpPr>
        <p:spPr bwMode="auto">
          <a:xfrm>
            <a:off x="1612900" y="53467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5" name="object 92"/>
          <p:cNvSpPr>
            <a:spLocks/>
          </p:cNvSpPr>
          <p:nvPr/>
        </p:nvSpPr>
        <p:spPr bwMode="auto">
          <a:xfrm>
            <a:off x="1312863" y="55403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2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2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6" name="object 93"/>
          <p:cNvSpPr>
            <a:spLocks/>
          </p:cNvSpPr>
          <p:nvPr/>
        </p:nvSpPr>
        <p:spPr bwMode="auto">
          <a:xfrm>
            <a:off x="1312863" y="55276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7" name="object 94"/>
          <p:cNvSpPr>
            <a:spLocks/>
          </p:cNvSpPr>
          <p:nvPr/>
        </p:nvSpPr>
        <p:spPr bwMode="auto">
          <a:xfrm>
            <a:off x="1333500" y="46482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8" name="object 95"/>
          <p:cNvSpPr>
            <a:spLocks/>
          </p:cNvSpPr>
          <p:nvPr/>
        </p:nvSpPr>
        <p:spPr bwMode="auto">
          <a:xfrm>
            <a:off x="1333500" y="5310188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79" name="object 96"/>
          <p:cNvSpPr>
            <a:spLocks/>
          </p:cNvSpPr>
          <p:nvPr/>
        </p:nvSpPr>
        <p:spPr bwMode="auto">
          <a:xfrm>
            <a:off x="1352550" y="4683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0" name="object 97"/>
          <p:cNvSpPr>
            <a:spLocks/>
          </p:cNvSpPr>
          <p:nvPr/>
        </p:nvSpPr>
        <p:spPr bwMode="auto">
          <a:xfrm>
            <a:off x="1333500" y="4665663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1" name="object 98"/>
          <p:cNvSpPr>
            <a:spLocks/>
          </p:cNvSpPr>
          <p:nvPr/>
        </p:nvSpPr>
        <p:spPr bwMode="auto">
          <a:xfrm>
            <a:off x="2365375" y="4683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2" name="object 99"/>
          <p:cNvSpPr>
            <a:spLocks/>
          </p:cNvSpPr>
          <p:nvPr/>
        </p:nvSpPr>
        <p:spPr bwMode="auto">
          <a:xfrm>
            <a:off x="1333500" y="46482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3" name="object 100"/>
          <p:cNvSpPr>
            <a:spLocks/>
          </p:cNvSpPr>
          <p:nvPr/>
        </p:nvSpPr>
        <p:spPr bwMode="auto">
          <a:xfrm>
            <a:off x="1414463" y="4724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4" name="object 101"/>
          <p:cNvSpPr>
            <a:spLocks/>
          </p:cNvSpPr>
          <p:nvPr/>
        </p:nvSpPr>
        <p:spPr bwMode="auto">
          <a:xfrm>
            <a:off x="1414463" y="4724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5" name="object 102"/>
          <p:cNvSpPr>
            <a:spLocks/>
          </p:cNvSpPr>
          <p:nvPr/>
        </p:nvSpPr>
        <p:spPr bwMode="auto">
          <a:xfrm>
            <a:off x="8089900" y="54483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6" name="object 103"/>
          <p:cNvSpPr>
            <a:spLocks/>
          </p:cNvSpPr>
          <p:nvPr/>
        </p:nvSpPr>
        <p:spPr bwMode="auto">
          <a:xfrm>
            <a:off x="8128000" y="54816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7" name="object 104"/>
          <p:cNvSpPr>
            <a:spLocks/>
          </p:cNvSpPr>
          <p:nvPr/>
        </p:nvSpPr>
        <p:spPr bwMode="auto">
          <a:xfrm>
            <a:off x="8089900" y="54467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3"/>
              </a:cxn>
              <a:cxn ang="0">
                <a:pos x="1164208" y="272351"/>
              </a:cxn>
              <a:cxn ang="0">
                <a:pos x="37337" y="272351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8" name="object 105"/>
          <p:cNvSpPr>
            <a:spLocks/>
          </p:cNvSpPr>
          <p:nvPr/>
        </p:nvSpPr>
        <p:spPr bwMode="auto">
          <a:xfrm>
            <a:off x="8089900" y="54467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351"/>
              </a:cxn>
              <a:cxn ang="0">
                <a:pos x="37337" y="34543"/>
              </a:cxn>
              <a:cxn ang="0">
                <a:pos x="1164208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89" name="object 106"/>
          <p:cNvSpPr>
            <a:spLocks/>
          </p:cNvSpPr>
          <p:nvPr/>
        </p:nvSpPr>
        <p:spPr bwMode="auto">
          <a:xfrm>
            <a:off x="8913813" y="55911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0" name="object 107"/>
          <p:cNvSpPr>
            <a:spLocks/>
          </p:cNvSpPr>
          <p:nvPr/>
        </p:nvSpPr>
        <p:spPr bwMode="auto">
          <a:xfrm>
            <a:off x="8839200" y="55657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1" name="object 108"/>
          <p:cNvSpPr>
            <a:spLocks/>
          </p:cNvSpPr>
          <p:nvPr/>
        </p:nvSpPr>
        <p:spPr bwMode="auto">
          <a:xfrm>
            <a:off x="8913813" y="55403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2" name="object 109"/>
          <p:cNvSpPr>
            <a:spLocks/>
          </p:cNvSpPr>
          <p:nvPr/>
        </p:nvSpPr>
        <p:spPr bwMode="auto">
          <a:xfrm>
            <a:off x="8464550" y="53467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3" name="object 110"/>
          <p:cNvSpPr>
            <a:spLocks/>
          </p:cNvSpPr>
          <p:nvPr/>
        </p:nvSpPr>
        <p:spPr bwMode="auto">
          <a:xfrm>
            <a:off x="8164513" y="55403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4" name="object 111"/>
          <p:cNvSpPr>
            <a:spLocks/>
          </p:cNvSpPr>
          <p:nvPr/>
        </p:nvSpPr>
        <p:spPr bwMode="auto">
          <a:xfrm>
            <a:off x="8164513" y="55276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5" name="object 112"/>
          <p:cNvSpPr>
            <a:spLocks/>
          </p:cNvSpPr>
          <p:nvPr/>
        </p:nvSpPr>
        <p:spPr bwMode="auto">
          <a:xfrm>
            <a:off x="8185150" y="4648200"/>
            <a:ext cx="10477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1" y="679704"/>
              </a:cxn>
              <a:cxn ang="0">
                <a:pos x="1048511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1" y="679704"/>
                </a:lnTo>
                <a:lnTo>
                  <a:pt x="1048511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6" name="object 113"/>
          <p:cNvSpPr>
            <a:spLocks/>
          </p:cNvSpPr>
          <p:nvPr/>
        </p:nvSpPr>
        <p:spPr bwMode="auto">
          <a:xfrm>
            <a:off x="8183563" y="53101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7" name="object 114"/>
          <p:cNvSpPr>
            <a:spLocks/>
          </p:cNvSpPr>
          <p:nvPr/>
        </p:nvSpPr>
        <p:spPr bwMode="auto">
          <a:xfrm>
            <a:off x="8202613" y="4683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8" name="object 115"/>
          <p:cNvSpPr>
            <a:spLocks/>
          </p:cNvSpPr>
          <p:nvPr/>
        </p:nvSpPr>
        <p:spPr bwMode="auto">
          <a:xfrm>
            <a:off x="8183563" y="46656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499" name="object 116"/>
          <p:cNvSpPr>
            <a:spLocks/>
          </p:cNvSpPr>
          <p:nvPr/>
        </p:nvSpPr>
        <p:spPr bwMode="auto">
          <a:xfrm>
            <a:off x="9213850" y="4683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500" name="object 117"/>
          <p:cNvSpPr>
            <a:spLocks/>
          </p:cNvSpPr>
          <p:nvPr/>
        </p:nvSpPr>
        <p:spPr bwMode="auto">
          <a:xfrm>
            <a:off x="8183563" y="46482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501" name="object 118"/>
          <p:cNvSpPr>
            <a:spLocks/>
          </p:cNvSpPr>
          <p:nvPr/>
        </p:nvSpPr>
        <p:spPr bwMode="auto">
          <a:xfrm>
            <a:off x="8266113" y="4724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502" name="object 119"/>
          <p:cNvSpPr>
            <a:spLocks/>
          </p:cNvSpPr>
          <p:nvPr/>
        </p:nvSpPr>
        <p:spPr bwMode="auto">
          <a:xfrm>
            <a:off x="8266113" y="4724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503" name="object 1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DF93EEC1-9661-4149-B6B3-D0A2D5AEA21C}" type="slidenum">
              <a:rPr lang="th-TH"/>
              <a:pPr marL="25400"/>
              <a:t>10</a:t>
            </a:fld>
            <a:endParaRPr lang="th-TH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Multipoint</a:t>
            </a:r>
          </a:p>
        </p:txBody>
      </p:sp>
      <p:sp>
        <p:nvSpPr>
          <p:cNvPr id="17410" name="object 3"/>
          <p:cNvSpPr>
            <a:spLocks/>
          </p:cNvSpPr>
          <p:nvPr/>
        </p:nvSpPr>
        <p:spPr bwMode="auto">
          <a:xfrm>
            <a:off x="8686800" y="4267200"/>
            <a:ext cx="25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983" y="0"/>
              </a:cxn>
            </a:cxnLst>
            <a:rect l="0" t="0" r="r" b="b"/>
            <a:pathLst>
              <a:path w="253365">
                <a:moveTo>
                  <a:pt x="0" y="0"/>
                </a:moveTo>
                <a:lnTo>
                  <a:pt x="25298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1" name="object 4"/>
          <p:cNvSpPr>
            <a:spLocks/>
          </p:cNvSpPr>
          <p:nvPr/>
        </p:nvSpPr>
        <p:spPr bwMode="auto">
          <a:xfrm>
            <a:off x="6623050" y="4267200"/>
            <a:ext cx="1657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56588" y="0"/>
              </a:cxn>
            </a:cxnLst>
            <a:rect l="0" t="0" r="r" b="b"/>
            <a:pathLst>
              <a:path w="1656715">
                <a:moveTo>
                  <a:pt x="0" y="0"/>
                </a:moveTo>
                <a:lnTo>
                  <a:pt x="165658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2" name="object 5"/>
          <p:cNvSpPr>
            <a:spLocks/>
          </p:cNvSpPr>
          <p:nvPr/>
        </p:nvSpPr>
        <p:spPr bwMode="auto">
          <a:xfrm>
            <a:off x="4394200" y="4267200"/>
            <a:ext cx="1822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2704" y="0"/>
              </a:cxn>
            </a:cxnLst>
            <a:rect l="0" t="0" r="r" b="b"/>
            <a:pathLst>
              <a:path w="1823085">
                <a:moveTo>
                  <a:pt x="0" y="0"/>
                </a:moveTo>
                <a:lnTo>
                  <a:pt x="182270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3" name="object 6"/>
          <p:cNvSpPr>
            <a:spLocks/>
          </p:cNvSpPr>
          <p:nvPr/>
        </p:nvSpPr>
        <p:spPr bwMode="auto">
          <a:xfrm>
            <a:off x="2081213" y="4267200"/>
            <a:ext cx="19081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524" y="0"/>
              </a:cxn>
            </a:cxnLst>
            <a:rect l="0" t="0" r="r" b="b"/>
            <a:pathLst>
              <a:path w="1906904">
                <a:moveTo>
                  <a:pt x="0" y="0"/>
                </a:moveTo>
                <a:lnTo>
                  <a:pt x="1906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4" name="object 7"/>
          <p:cNvSpPr>
            <a:spLocks/>
          </p:cNvSpPr>
          <p:nvPr/>
        </p:nvSpPr>
        <p:spPr bwMode="auto">
          <a:xfrm>
            <a:off x="1422400" y="4267200"/>
            <a:ext cx="25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508" y="0"/>
              </a:cxn>
            </a:cxnLst>
            <a:rect l="0" t="0" r="r" b="b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5" name="object 8"/>
          <p:cNvSpPr>
            <a:spLocks/>
          </p:cNvSpPr>
          <p:nvPr/>
        </p:nvSpPr>
        <p:spPr bwMode="auto">
          <a:xfrm>
            <a:off x="1841500" y="44196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6" name="object 9"/>
          <p:cNvSpPr>
            <a:spLocks/>
          </p:cNvSpPr>
          <p:nvPr/>
        </p:nvSpPr>
        <p:spPr bwMode="auto">
          <a:xfrm>
            <a:off x="4152900" y="44196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7" name="object 10"/>
          <p:cNvSpPr>
            <a:spLocks/>
          </p:cNvSpPr>
          <p:nvPr/>
        </p:nvSpPr>
        <p:spPr bwMode="auto">
          <a:xfrm>
            <a:off x="6381750" y="40767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8" name="object 11"/>
          <p:cNvSpPr>
            <a:spLocks/>
          </p:cNvSpPr>
          <p:nvPr/>
        </p:nvSpPr>
        <p:spPr bwMode="auto">
          <a:xfrm>
            <a:off x="8445500" y="40386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19" name="object 12"/>
          <p:cNvSpPr>
            <a:spLocks/>
          </p:cNvSpPr>
          <p:nvPr/>
        </p:nvSpPr>
        <p:spPr bwMode="auto">
          <a:xfrm>
            <a:off x="4025900" y="4267200"/>
            <a:ext cx="3302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9183" y="1524"/>
              </a:cxn>
            </a:cxnLst>
            <a:rect l="0" t="0" r="r" b="b"/>
            <a:pathLst>
              <a:path w="329564" h="1904">
                <a:moveTo>
                  <a:pt x="0" y="0"/>
                </a:moveTo>
                <a:lnTo>
                  <a:pt x="329183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0" name="object 13"/>
          <p:cNvSpPr>
            <a:spLocks/>
          </p:cNvSpPr>
          <p:nvPr/>
        </p:nvSpPr>
        <p:spPr bwMode="auto">
          <a:xfrm>
            <a:off x="4189413" y="4267200"/>
            <a:ext cx="1587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0"/>
              </a:cxn>
            </a:cxnLst>
            <a:rect l="0" t="0" r="r" b="b"/>
            <a:pathLst>
              <a:path w="1904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1" name="object 14"/>
          <p:cNvSpPr>
            <a:spLocks/>
          </p:cNvSpPr>
          <p:nvPr/>
        </p:nvSpPr>
        <p:spPr bwMode="auto">
          <a:xfrm>
            <a:off x="1714500" y="4267200"/>
            <a:ext cx="3302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9183" y="1524"/>
              </a:cxn>
            </a:cxnLst>
            <a:rect l="0" t="0" r="r" b="b"/>
            <a:pathLst>
              <a:path w="329564" h="1904">
                <a:moveTo>
                  <a:pt x="0" y="0"/>
                </a:moveTo>
                <a:lnTo>
                  <a:pt x="329183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2" name="object 15"/>
          <p:cNvSpPr>
            <a:spLocks/>
          </p:cNvSpPr>
          <p:nvPr/>
        </p:nvSpPr>
        <p:spPr bwMode="auto">
          <a:xfrm>
            <a:off x="1879600" y="4267200"/>
            <a:ext cx="158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0"/>
              </a:cxn>
            </a:cxnLst>
            <a:rect l="0" t="0" r="r" b="b"/>
            <a:pathLst>
              <a:path w="1905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3" name="object 16"/>
          <p:cNvSpPr>
            <a:spLocks/>
          </p:cNvSpPr>
          <p:nvPr/>
        </p:nvSpPr>
        <p:spPr bwMode="auto">
          <a:xfrm>
            <a:off x="8521700" y="4267200"/>
            <a:ext cx="165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592" y="0"/>
              </a:cxn>
            </a:cxnLst>
            <a:rect l="0" t="0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4" name="object 17"/>
          <p:cNvSpPr>
            <a:spLocks/>
          </p:cNvSpPr>
          <p:nvPr/>
        </p:nvSpPr>
        <p:spPr bwMode="auto">
          <a:xfrm>
            <a:off x="8280400" y="4267200"/>
            <a:ext cx="165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591" y="0"/>
              </a:cxn>
            </a:cxnLst>
            <a:rect l="0" t="0" r="r" b="b"/>
            <a:pathLst>
              <a:path w="165100">
                <a:moveTo>
                  <a:pt x="0" y="0"/>
                </a:moveTo>
                <a:lnTo>
                  <a:pt x="164591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5" name="object 18"/>
          <p:cNvSpPr>
            <a:spLocks/>
          </p:cNvSpPr>
          <p:nvPr/>
        </p:nvSpPr>
        <p:spPr bwMode="auto">
          <a:xfrm>
            <a:off x="8482013" y="4113213"/>
            <a:ext cx="3175" cy="155575"/>
          </a:xfrm>
          <a:custGeom>
            <a:avLst/>
            <a:gdLst/>
            <a:ahLst/>
            <a:cxnLst>
              <a:cxn ang="0">
                <a:pos x="0" y="155448"/>
              </a:cxn>
              <a:cxn ang="0">
                <a:pos x="1524" y="0"/>
              </a:cxn>
            </a:cxnLst>
            <a:rect l="0" t="0" r="r" b="b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6" name="object 19"/>
          <p:cNvSpPr>
            <a:spLocks/>
          </p:cNvSpPr>
          <p:nvPr/>
        </p:nvSpPr>
        <p:spPr bwMode="auto">
          <a:xfrm>
            <a:off x="6254750" y="4267200"/>
            <a:ext cx="3302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0707" y="1524"/>
              </a:cxn>
            </a:cxnLst>
            <a:rect l="0" t="0" r="r" b="b"/>
            <a:pathLst>
              <a:path w="330834" h="1904">
                <a:moveTo>
                  <a:pt x="0" y="0"/>
                </a:moveTo>
                <a:lnTo>
                  <a:pt x="330707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7" name="object 20"/>
          <p:cNvSpPr>
            <a:spLocks/>
          </p:cNvSpPr>
          <p:nvPr/>
        </p:nvSpPr>
        <p:spPr bwMode="auto">
          <a:xfrm>
            <a:off x="6418263" y="4113213"/>
            <a:ext cx="3175" cy="155575"/>
          </a:xfrm>
          <a:custGeom>
            <a:avLst/>
            <a:gdLst/>
            <a:ahLst/>
            <a:cxnLst>
              <a:cxn ang="0">
                <a:pos x="0" y="155448"/>
              </a:cxn>
              <a:cxn ang="0">
                <a:pos x="3048" y="0"/>
              </a:cxn>
            </a:cxnLst>
            <a:rect l="0" t="0" r="r" b="b"/>
            <a:pathLst>
              <a:path w="3175" h="155575">
                <a:moveTo>
                  <a:pt x="0" y="155448"/>
                </a:moveTo>
                <a:lnTo>
                  <a:pt x="3048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8" name="object 21"/>
          <p:cNvSpPr>
            <a:spLocks/>
          </p:cNvSpPr>
          <p:nvPr/>
        </p:nvSpPr>
        <p:spPr bwMode="auto">
          <a:xfrm>
            <a:off x="1181100" y="41529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29" name="object 22"/>
          <p:cNvSpPr>
            <a:spLocks/>
          </p:cNvSpPr>
          <p:nvPr/>
        </p:nvSpPr>
        <p:spPr bwMode="auto">
          <a:xfrm>
            <a:off x="1181100" y="43815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0" name="object 23"/>
          <p:cNvSpPr>
            <a:spLocks/>
          </p:cNvSpPr>
          <p:nvPr/>
        </p:nvSpPr>
        <p:spPr bwMode="auto">
          <a:xfrm>
            <a:off x="1219200" y="4267200"/>
            <a:ext cx="1651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591" y="1524"/>
              </a:cxn>
            </a:cxnLst>
            <a:rect l="0" t="0" r="r" b="b"/>
            <a:pathLst>
              <a:path w="165100" h="1904">
                <a:moveTo>
                  <a:pt x="0" y="0"/>
                </a:moveTo>
                <a:lnTo>
                  <a:pt x="164591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1" name="object 24"/>
          <p:cNvSpPr>
            <a:spLocks/>
          </p:cNvSpPr>
          <p:nvPr/>
        </p:nvSpPr>
        <p:spPr bwMode="auto">
          <a:xfrm>
            <a:off x="9105900" y="41529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2" name="object 25"/>
          <p:cNvSpPr>
            <a:spLocks/>
          </p:cNvSpPr>
          <p:nvPr/>
        </p:nvSpPr>
        <p:spPr bwMode="auto">
          <a:xfrm>
            <a:off x="9105900" y="43815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3" name="object 26"/>
          <p:cNvSpPr>
            <a:spLocks/>
          </p:cNvSpPr>
          <p:nvPr/>
        </p:nvSpPr>
        <p:spPr bwMode="auto">
          <a:xfrm>
            <a:off x="8977313" y="4267200"/>
            <a:ext cx="168275" cy="1588"/>
          </a:xfrm>
          <a:custGeom>
            <a:avLst/>
            <a:gdLst/>
            <a:ahLst/>
            <a:cxnLst>
              <a:cxn ang="0">
                <a:pos x="167640" y="0"/>
              </a:cxn>
              <a:cxn ang="0">
                <a:pos x="0" y="1524"/>
              </a:cxn>
            </a:cxnLst>
            <a:rect l="0" t="0" r="r" b="b"/>
            <a:pathLst>
              <a:path w="167640" h="1904">
                <a:moveTo>
                  <a:pt x="167640" y="0"/>
                </a:moveTo>
                <a:lnTo>
                  <a:pt x="0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4" name="object 27"/>
          <p:cNvSpPr>
            <a:spLocks/>
          </p:cNvSpPr>
          <p:nvPr/>
        </p:nvSpPr>
        <p:spPr bwMode="auto">
          <a:xfrm>
            <a:off x="3282950" y="2971800"/>
            <a:ext cx="1455738" cy="1246188"/>
          </a:xfrm>
          <a:custGeom>
            <a:avLst/>
            <a:gdLst/>
            <a:ahLst/>
            <a:cxnLst>
              <a:cxn ang="0">
                <a:pos x="825500" y="457200"/>
              </a:cxn>
              <a:cxn ang="0">
                <a:pos x="577850" y="457200"/>
              </a:cxn>
              <a:cxn ang="0">
                <a:pos x="1454912" y="1246124"/>
              </a:cxn>
              <a:cxn ang="0">
                <a:pos x="825500" y="457200"/>
              </a:cxn>
              <a:cxn ang="0">
                <a:pos x="91440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914400" y="457200"/>
              </a:cxn>
              <a:cxn ang="0">
                <a:pos x="944040" y="451205"/>
              </a:cxn>
              <a:cxn ang="0">
                <a:pos x="968263" y="434863"/>
              </a:cxn>
              <a:cxn ang="0">
                <a:pos x="984605" y="410640"/>
              </a:cxn>
              <a:cxn ang="0">
                <a:pos x="990600" y="381000"/>
              </a:cxn>
              <a:cxn ang="0">
                <a:pos x="990600" y="76200"/>
              </a:cxn>
              <a:cxn ang="0">
                <a:pos x="984605" y="46559"/>
              </a:cxn>
              <a:cxn ang="0">
                <a:pos x="968263" y="22336"/>
              </a:cxn>
              <a:cxn ang="0">
                <a:pos x="944040" y="5994"/>
              </a:cxn>
              <a:cxn ang="0">
                <a:pos x="914400" y="0"/>
              </a:cxn>
            </a:cxnLst>
            <a:rect l="0" t="0" r="r" b="b"/>
            <a:pathLst>
              <a:path w="1455420" h="1246504">
                <a:moveTo>
                  <a:pt x="825500" y="457200"/>
                </a:moveTo>
                <a:lnTo>
                  <a:pt x="577850" y="457200"/>
                </a:lnTo>
                <a:lnTo>
                  <a:pt x="1454912" y="1246124"/>
                </a:lnTo>
                <a:lnTo>
                  <a:pt x="825500" y="457200"/>
                </a:lnTo>
                <a:close/>
              </a:path>
              <a:path w="1455420" h="1246504">
                <a:moveTo>
                  <a:pt x="91440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914400" y="457200"/>
                </a:lnTo>
                <a:lnTo>
                  <a:pt x="944040" y="451205"/>
                </a:lnTo>
                <a:lnTo>
                  <a:pt x="968263" y="434863"/>
                </a:lnTo>
                <a:lnTo>
                  <a:pt x="984605" y="410640"/>
                </a:lnTo>
                <a:lnTo>
                  <a:pt x="990600" y="381000"/>
                </a:lnTo>
                <a:lnTo>
                  <a:pt x="990600" y="76200"/>
                </a:lnTo>
                <a:lnTo>
                  <a:pt x="984605" y="46559"/>
                </a:lnTo>
                <a:lnTo>
                  <a:pt x="968263" y="22336"/>
                </a:lnTo>
                <a:lnTo>
                  <a:pt x="944040" y="5994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5" name="object 28"/>
          <p:cNvSpPr>
            <a:spLocks/>
          </p:cNvSpPr>
          <p:nvPr/>
        </p:nvSpPr>
        <p:spPr bwMode="auto">
          <a:xfrm>
            <a:off x="3282950" y="2971800"/>
            <a:ext cx="1455738" cy="1246188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94" y="46559"/>
              </a:cxn>
              <a:cxn ang="0">
                <a:pos x="22336" y="22336"/>
              </a:cxn>
              <a:cxn ang="0">
                <a:pos x="46559" y="5994"/>
              </a:cxn>
              <a:cxn ang="0">
                <a:pos x="76200" y="0"/>
              </a:cxn>
              <a:cxn ang="0">
                <a:pos x="577850" y="0"/>
              </a:cxn>
              <a:cxn ang="0">
                <a:pos x="825500" y="0"/>
              </a:cxn>
              <a:cxn ang="0">
                <a:pos x="914400" y="0"/>
              </a:cxn>
              <a:cxn ang="0">
                <a:pos x="944040" y="5994"/>
              </a:cxn>
              <a:cxn ang="0">
                <a:pos x="968263" y="22336"/>
              </a:cxn>
              <a:cxn ang="0">
                <a:pos x="984605" y="46559"/>
              </a:cxn>
              <a:cxn ang="0">
                <a:pos x="990600" y="76200"/>
              </a:cxn>
              <a:cxn ang="0">
                <a:pos x="990600" y="266700"/>
              </a:cxn>
              <a:cxn ang="0">
                <a:pos x="990600" y="381000"/>
              </a:cxn>
              <a:cxn ang="0">
                <a:pos x="984605" y="410640"/>
              </a:cxn>
              <a:cxn ang="0">
                <a:pos x="968263" y="434863"/>
              </a:cxn>
              <a:cxn ang="0">
                <a:pos x="944040" y="451205"/>
              </a:cxn>
              <a:cxn ang="0">
                <a:pos x="914400" y="457200"/>
              </a:cxn>
              <a:cxn ang="0">
                <a:pos x="825500" y="457200"/>
              </a:cxn>
              <a:cxn ang="0">
                <a:pos x="1454912" y="1246124"/>
              </a:cxn>
              <a:cxn ang="0">
                <a:pos x="577850" y="457200"/>
              </a:cxn>
              <a:cxn ang="0">
                <a:pos x="76200" y="457200"/>
              </a:cxn>
              <a:cxn ang="0">
                <a:pos x="46559" y="451205"/>
              </a:cxn>
              <a:cxn ang="0">
                <a:pos x="22336" y="434863"/>
              </a:cxn>
              <a:cxn ang="0">
                <a:pos x="5994" y="410640"/>
              </a:cxn>
              <a:cxn ang="0">
                <a:pos x="0" y="381000"/>
              </a:cxn>
              <a:cxn ang="0">
                <a:pos x="0" y="266700"/>
              </a:cxn>
              <a:cxn ang="0">
                <a:pos x="0" y="76200"/>
              </a:cxn>
            </a:cxnLst>
            <a:rect l="0" t="0" r="r" b="b"/>
            <a:pathLst>
              <a:path w="1455420" h="1246504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577850" y="0"/>
                </a:lnTo>
                <a:lnTo>
                  <a:pt x="825500" y="0"/>
                </a:lnTo>
                <a:lnTo>
                  <a:pt x="914400" y="0"/>
                </a:lnTo>
                <a:lnTo>
                  <a:pt x="944040" y="5994"/>
                </a:lnTo>
                <a:lnTo>
                  <a:pt x="968263" y="22336"/>
                </a:lnTo>
                <a:lnTo>
                  <a:pt x="984605" y="46559"/>
                </a:lnTo>
                <a:lnTo>
                  <a:pt x="990600" y="76200"/>
                </a:lnTo>
                <a:lnTo>
                  <a:pt x="990600" y="266700"/>
                </a:lnTo>
                <a:lnTo>
                  <a:pt x="990600" y="381000"/>
                </a:lnTo>
                <a:lnTo>
                  <a:pt x="984605" y="410640"/>
                </a:lnTo>
                <a:lnTo>
                  <a:pt x="968263" y="434863"/>
                </a:lnTo>
                <a:lnTo>
                  <a:pt x="944040" y="451205"/>
                </a:lnTo>
                <a:lnTo>
                  <a:pt x="914400" y="457200"/>
                </a:lnTo>
                <a:lnTo>
                  <a:pt x="825500" y="457200"/>
                </a:lnTo>
                <a:lnTo>
                  <a:pt x="1454912" y="1246124"/>
                </a:lnTo>
                <a:lnTo>
                  <a:pt x="577850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2667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6" name="object 29"/>
          <p:cNvSpPr txBox="1">
            <a:spLocks noChangeArrowheads="1"/>
          </p:cNvSpPr>
          <p:nvPr/>
        </p:nvSpPr>
        <p:spPr bwMode="auto">
          <a:xfrm>
            <a:off x="3478213" y="3030538"/>
            <a:ext cx="60166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37" name="object 30"/>
          <p:cNvSpPr>
            <a:spLocks/>
          </p:cNvSpPr>
          <p:nvPr/>
        </p:nvSpPr>
        <p:spPr bwMode="auto">
          <a:xfrm>
            <a:off x="1301750" y="52959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8" name="object 31"/>
          <p:cNvSpPr>
            <a:spLocks/>
          </p:cNvSpPr>
          <p:nvPr/>
        </p:nvSpPr>
        <p:spPr bwMode="auto">
          <a:xfrm>
            <a:off x="1339850" y="53292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39" name="object 32"/>
          <p:cNvSpPr>
            <a:spLocks/>
          </p:cNvSpPr>
          <p:nvPr/>
        </p:nvSpPr>
        <p:spPr bwMode="auto">
          <a:xfrm>
            <a:off x="1301750" y="52943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9" y="34543"/>
              </a:cxn>
              <a:cxn ang="0">
                <a:pos x="1164209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0" name="object 33"/>
          <p:cNvSpPr>
            <a:spLocks/>
          </p:cNvSpPr>
          <p:nvPr/>
        </p:nvSpPr>
        <p:spPr bwMode="auto">
          <a:xfrm>
            <a:off x="1301750" y="52943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9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1" name="object 34"/>
          <p:cNvSpPr>
            <a:spLocks/>
          </p:cNvSpPr>
          <p:nvPr/>
        </p:nvSpPr>
        <p:spPr bwMode="auto">
          <a:xfrm>
            <a:off x="2127250" y="54387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2" name="object 35"/>
          <p:cNvSpPr>
            <a:spLocks/>
          </p:cNvSpPr>
          <p:nvPr/>
        </p:nvSpPr>
        <p:spPr bwMode="auto">
          <a:xfrm>
            <a:off x="2051050" y="5413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3" name="object 36"/>
          <p:cNvSpPr>
            <a:spLocks/>
          </p:cNvSpPr>
          <p:nvPr/>
        </p:nvSpPr>
        <p:spPr bwMode="auto">
          <a:xfrm>
            <a:off x="2127250" y="53879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4" name="object 37"/>
          <p:cNvSpPr>
            <a:spLocks/>
          </p:cNvSpPr>
          <p:nvPr/>
        </p:nvSpPr>
        <p:spPr bwMode="auto">
          <a:xfrm>
            <a:off x="1676400" y="51943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4" y="70103"/>
              </a:cxn>
              <a:cxn ang="0">
                <a:pos x="451104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4" y="70103"/>
                </a:lnTo>
                <a:lnTo>
                  <a:pt x="451104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5" name="object 38"/>
          <p:cNvSpPr>
            <a:spLocks/>
          </p:cNvSpPr>
          <p:nvPr/>
        </p:nvSpPr>
        <p:spPr bwMode="auto">
          <a:xfrm>
            <a:off x="1377950" y="53879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2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2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6" name="object 39"/>
          <p:cNvSpPr>
            <a:spLocks/>
          </p:cNvSpPr>
          <p:nvPr/>
        </p:nvSpPr>
        <p:spPr bwMode="auto">
          <a:xfrm>
            <a:off x="1377950" y="5375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7" name="object 40"/>
          <p:cNvSpPr>
            <a:spLocks/>
          </p:cNvSpPr>
          <p:nvPr/>
        </p:nvSpPr>
        <p:spPr bwMode="auto">
          <a:xfrm>
            <a:off x="1398588" y="4495800"/>
            <a:ext cx="1049337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8" name="object 41"/>
          <p:cNvSpPr>
            <a:spLocks/>
          </p:cNvSpPr>
          <p:nvPr/>
        </p:nvSpPr>
        <p:spPr bwMode="auto">
          <a:xfrm>
            <a:off x="1397000" y="51577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1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1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49" name="object 42"/>
          <p:cNvSpPr>
            <a:spLocks/>
          </p:cNvSpPr>
          <p:nvPr/>
        </p:nvSpPr>
        <p:spPr bwMode="auto">
          <a:xfrm>
            <a:off x="1416050" y="4530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0" name="object 43"/>
          <p:cNvSpPr>
            <a:spLocks/>
          </p:cNvSpPr>
          <p:nvPr/>
        </p:nvSpPr>
        <p:spPr bwMode="auto">
          <a:xfrm>
            <a:off x="1397000" y="45132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1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1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1" name="object 44"/>
          <p:cNvSpPr>
            <a:spLocks/>
          </p:cNvSpPr>
          <p:nvPr/>
        </p:nvSpPr>
        <p:spPr bwMode="auto">
          <a:xfrm>
            <a:off x="2427288" y="4530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2" name="object 45"/>
          <p:cNvSpPr>
            <a:spLocks/>
          </p:cNvSpPr>
          <p:nvPr/>
        </p:nvSpPr>
        <p:spPr bwMode="auto">
          <a:xfrm>
            <a:off x="1397000" y="4495800"/>
            <a:ext cx="974725" cy="609600"/>
          </a:xfrm>
          <a:custGeom>
            <a:avLst/>
            <a:gdLst/>
            <a:ahLst/>
            <a:cxnLst>
              <a:cxn ang="0">
                <a:pos x="973835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1"/>
              </a:cxn>
              <a:cxn ang="0">
                <a:pos x="37210" y="33274"/>
              </a:cxn>
              <a:cxn ang="0">
                <a:pos x="936624" y="33274"/>
              </a:cxn>
              <a:cxn ang="0">
                <a:pos x="973835" y="0"/>
              </a:cxn>
            </a:cxnLst>
            <a:rect l="0" t="0" r="r" b="b"/>
            <a:pathLst>
              <a:path w="974089" h="609600">
                <a:moveTo>
                  <a:pt x="973835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6624" y="33274"/>
                </a:lnTo>
                <a:lnTo>
                  <a:pt x="97383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3" name="object 46"/>
          <p:cNvSpPr>
            <a:spLocks/>
          </p:cNvSpPr>
          <p:nvPr/>
        </p:nvSpPr>
        <p:spPr bwMode="auto">
          <a:xfrm>
            <a:off x="1479550" y="45720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4" name="object 47"/>
          <p:cNvSpPr>
            <a:spLocks/>
          </p:cNvSpPr>
          <p:nvPr/>
        </p:nvSpPr>
        <p:spPr bwMode="auto">
          <a:xfrm>
            <a:off x="1479550" y="45720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5" name="object 48"/>
          <p:cNvSpPr>
            <a:spLocks/>
          </p:cNvSpPr>
          <p:nvPr/>
        </p:nvSpPr>
        <p:spPr bwMode="auto">
          <a:xfrm>
            <a:off x="3652838" y="5295900"/>
            <a:ext cx="1198562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6" name="object 49"/>
          <p:cNvSpPr>
            <a:spLocks/>
          </p:cNvSpPr>
          <p:nvPr/>
        </p:nvSpPr>
        <p:spPr bwMode="auto">
          <a:xfrm>
            <a:off x="3689350" y="53292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2" y="236220"/>
              </a:cxn>
              <a:cxn ang="0">
                <a:pos x="1124712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7" name="object 50"/>
          <p:cNvSpPr>
            <a:spLocks/>
          </p:cNvSpPr>
          <p:nvPr/>
        </p:nvSpPr>
        <p:spPr bwMode="auto">
          <a:xfrm>
            <a:off x="3651250" y="5294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43"/>
              </a:cxn>
              <a:cxn ang="0">
                <a:pos x="1162685" y="272288"/>
              </a:cxn>
              <a:cxn ang="0">
                <a:pos x="37211" y="272288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8" name="object 51"/>
          <p:cNvSpPr>
            <a:spLocks/>
          </p:cNvSpPr>
          <p:nvPr/>
        </p:nvSpPr>
        <p:spPr bwMode="auto">
          <a:xfrm>
            <a:off x="3651250" y="5294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288"/>
              </a:cxn>
              <a:cxn ang="0">
                <a:pos x="37211" y="34543"/>
              </a:cxn>
              <a:cxn ang="0">
                <a:pos x="1162685" y="34543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59" name="object 52"/>
          <p:cNvSpPr>
            <a:spLocks/>
          </p:cNvSpPr>
          <p:nvPr/>
        </p:nvSpPr>
        <p:spPr bwMode="auto">
          <a:xfrm>
            <a:off x="4476750" y="54387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0" name="object 53"/>
          <p:cNvSpPr>
            <a:spLocks/>
          </p:cNvSpPr>
          <p:nvPr/>
        </p:nvSpPr>
        <p:spPr bwMode="auto">
          <a:xfrm>
            <a:off x="4400550" y="5413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903" y="0"/>
              </a:cxn>
            </a:cxnLst>
            <a:rect l="0" t="0" r="r" b="b"/>
            <a:pathLst>
              <a:path w="375285">
                <a:moveTo>
                  <a:pt x="0" y="0"/>
                </a:moveTo>
                <a:lnTo>
                  <a:pt x="374903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1" name="object 54"/>
          <p:cNvSpPr>
            <a:spLocks/>
          </p:cNvSpPr>
          <p:nvPr/>
        </p:nvSpPr>
        <p:spPr bwMode="auto">
          <a:xfrm>
            <a:off x="4476750" y="53879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2" name="object 55"/>
          <p:cNvSpPr>
            <a:spLocks/>
          </p:cNvSpPr>
          <p:nvPr/>
        </p:nvSpPr>
        <p:spPr bwMode="auto">
          <a:xfrm>
            <a:off x="4025900" y="5194300"/>
            <a:ext cx="452438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3" name="object 56"/>
          <p:cNvSpPr>
            <a:spLocks/>
          </p:cNvSpPr>
          <p:nvPr/>
        </p:nvSpPr>
        <p:spPr bwMode="auto">
          <a:xfrm>
            <a:off x="3725863" y="5387975"/>
            <a:ext cx="746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4" name="object 57"/>
          <p:cNvSpPr>
            <a:spLocks/>
          </p:cNvSpPr>
          <p:nvPr/>
        </p:nvSpPr>
        <p:spPr bwMode="auto">
          <a:xfrm>
            <a:off x="3725863" y="5375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5" name="object 58"/>
          <p:cNvSpPr>
            <a:spLocks/>
          </p:cNvSpPr>
          <p:nvPr/>
        </p:nvSpPr>
        <p:spPr bwMode="auto">
          <a:xfrm>
            <a:off x="3744913" y="44958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6" name="object 59"/>
          <p:cNvSpPr>
            <a:spLocks/>
          </p:cNvSpPr>
          <p:nvPr/>
        </p:nvSpPr>
        <p:spPr bwMode="auto">
          <a:xfrm>
            <a:off x="3744913" y="51577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7" name="object 60"/>
          <p:cNvSpPr>
            <a:spLocks/>
          </p:cNvSpPr>
          <p:nvPr/>
        </p:nvSpPr>
        <p:spPr bwMode="auto">
          <a:xfrm>
            <a:off x="3763963" y="4530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8" name="object 61"/>
          <p:cNvSpPr>
            <a:spLocks/>
          </p:cNvSpPr>
          <p:nvPr/>
        </p:nvSpPr>
        <p:spPr bwMode="auto">
          <a:xfrm>
            <a:off x="3744913" y="45132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69" name="object 62"/>
          <p:cNvSpPr>
            <a:spLocks/>
          </p:cNvSpPr>
          <p:nvPr/>
        </p:nvSpPr>
        <p:spPr bwMode="auto">
          <a:xfrm>
            <a:off x="4775200" y="4530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0" name="object 63"/>
          <p:cNvSpPr>
            <a:spLocks/>
          </p:cNvSpPr>
          <p:nvPr/>
        </p:nvSpPr>
        <p:spPr bwMode="auto">
          <a:xfrm>
            <a:off x="3744913" y="44958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1" name="object 64"/>
          <p:cNvSpPr>
            <a:spLocks/>
          </p:cNvSpPr>
          <p:nvPr/>
        </p:nvSpPr>
        <p:spPr bwMode="auto">
          <a:xfrm>
            <a:off x="3827463" y="4572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2" name="object 65"/>
          <p:cNvSpPr>
            <a:spLocks/>
          </p:cNvSpPr>
          <p:nvPr/>
        </p:nvSpPr>
        <p:spPr bwMode="auto">
          <a:xfrm>
            <a:off x="3827463" y="4572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3" name="object 66"/>
          <p:cNvSpPr>
            <a:spLocks/>
          </p:cNvSpPr>
          <p:nvPr/>
        </p:nvSpPr>
        <p:spPr bwMode="auto">
          <a:xfrm>
            <a:off x="5797550" y="36957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4" name="object 67"/>
          <p:cNvSpPr>
            <a:spLocks/>
          </p:cNvSpPr>
          <p:nvPr/>
        </p:nvSpPr>
        <p:spPr bwMode="auto">
          <a:xfrm>
            <a:off x="5835650" y="37290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5" name="object 68"/>
          <p:cNvSpPr>
            <a:spLocks/>
          </p:cNvSpPr>
          <p:nvPr/>
        </p:nvSpPr>
        <p:spPr bwMode="auto">
          <a:xfrm>
            <a:off x="5797550" y="36941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3"/>
              </a:cxn>
              <a:cxn ang="0">
                <a:pos x="1164208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6" name="object 69"/>
          <p:cNvSpPr>
            <a:spLocks/>
          </p:cNvSpPr>
          <p:nvPr/>
        </p:nvSpPr>
        <p:spPr bwMode="auto">
          <a:xfrm>
            <a:off x="5797550" y="36941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8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7" name="object 70"/>
          <p:cNvSpPr>
            <a:spLocks/>
          </p:cNvSpPr>
          <p:nvPr/>
        </p:nvSpPr>
        <p:spPr bwMode="auto">
          <a:xfrm>
            <a:off x="6623050" y="38385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8" name="object 71"/>
          <p:cNvSpPr>
            <a:spLocks/>
          </p:cNvSpPr>
          <p:nvPr/>
        </p:nvSpPr>
        <p:spPr bwMode="auto">
          <a:xfrm>
            <a:off x="6546850" y="38131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79" name="object 72"/>
          <p:cNvSpPr>
            <a:spLocks/>
          </p:cNvSpPr>
          <p:nvPr/>
        </p:nvSpPr>
        <p:spPr bwMode="auto">
          <a:xfrm>
            <a:off x="6623050" y="37877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0" name="object 73"/>
          <p:cNvSpPr>
            <a:spLocks/>
          </p:cNvSpPr>
          <p:nvPr/>
        </p:nvSpPr>
        <p:spPr bwMode="auto">
          <a:xfrm>
            <a:off x="6172200" y="35941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1" name="object 74"/>
          <p:cNvSpPr>
            <a:spLocks/>
          </p:cNvSpPr>
          <p:nvPr/>
        </p:nvSpPr>
        <p:spPr bwMode="auto">
          <a:xfrm>
            <a:off x="5872163" y="37877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2" name="object 75"/>
          <p:cNvSpPr>
            <a:spLocks/>
          </p:cNvSpPr>
          <p:nvPr/>
        </p:nvSpPr>
        <p:spPr bwMode="auto">
          <a:xfrm>
            <a:off x="5872163" y="37750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3" name="object 76"/>
          <p:cNvSpPr>
            <a:spLocks/>
          </p:cNvSpPr>
          <p:nvPr/>
        </p:nvSpPr>
        <p:spPr bwMode="auto">
          <a:xfrm>
            <a:off x="5892800" y="2895600"/>
            <a:ext cx="1049338" cy="681038"/>
          </a:xfrm>
          <a:custGeom>
            <a:avLst/>
            <a:gdLst/>
            <a:ahLst/>
            <a:cxnLst>
              <a:cxn ang="0">
                <a:pos x="0" y="679703"/>
              </a:cxn>
              <a:cxn ang="0">
                <a:pos x="1048511" y="679703"/>
              </a:cxn>
              <a:cxn ang="0">
                <a:pos x="1048511" y="0"/>
              </a:cxn>
              <a:cxn ang="0">
                <a:pos x="0" y="0"/>
              </a:cxn>
              <a:cxn ang="0">
                <a:pos x="0" y="679703"/>
              </a:cxn>
            </a:cxnLst>
            <a:rect l="0" t="0" r="r" b="b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4" name="object 77"/>
          <p:cNvSpPr>
            <a:spLocks/>
          </p:cNvSpPr>
          <p:nvPr/>
        </p:nvSpPr>
        <p:spPr bwMode="auto">
          <a:xfrm>
            <a:off x="5891213" y="35575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5" name="object 78"/>
          <p:cNvSpPr>
            <a:spLocks/>
          </p:cNvSpPr>
          <p:nvPr/>
        </p:nvSpPr>
        <p:spPr bwMode="auto">
          <a:xfrm>
            <a:off x="5910263" y="2930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6" name="object 79"/>
          <p:cNvSpPr>
            <a:spLocks/>
          </p:cNvSpPr>
          <p:nvPr/>
        </p:nvSpPr>
        <p:spPr bwMode="auto">
          <a:xfrm>
            <a:off x="5891213" y="29130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7" name="object 80"/>
          <p:cNvSpPr>
            <a:spLocks/>
          </p:cNvSpPr>
          <p:nvPr/>
        </p:nvSpPr>
        <p:spPr bwMode="auto">
          <a:xfrm>
            <a:off x="6921500" y="2930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8" name="object 81"/>
          <p:cNvSpPr>
            <a:spLocks/>
          </p:cNvSpPr>
          <p:nvPr/>
        </p:nvSpPr>
        <p:spPr bwMode="auto">
          <a:xfrm>
            <a:off x="5891213" y="28956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0"/>
              </a:cxn>
              <a:cxn ang="0">
                <a:pos x="37211" y="33274"/>
              </a:cxn>
              <a:cxn ang="0">
                <a:pos x="936624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4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89" name="object 82"/>
          <p:cNvSpPr>
            <a:spLocks/>
          </p:cNvSpPr>
          <p:nvPr/>
        </p:nvSpPr>
        <p:spPr bwMode="auto">
          <a:xfrm>
            <a:off x="5973763" y="2971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0" name="object 83"/>
          <p:cNvSpPr>
            <a:spLocks/>
          </p:cNvSpPr>
          <p:nvPr/>
        </p:nvSpPr>
        <p:spPr bwMode="auto">
          <a:xfrm>
            <a:off x="5973763" y="2971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1" name="object 84"/>
          <p:cNvSpPr>
            <a:spLocks/>
          </p:cNvSpPr>
          <p:nvPr/>
        </p:nvSpPr>
        <p:spPr bwMode="auto">
          <a:xfrm>
            <a:off x="7861300" y="36957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2" name="object 85"/>
          <p:cNvSpPr>
            <a:spLocks/>
          </p:cNvSpPr>
          <p:nvPr/>
        </p:nvSpPr>
        <p:spPr bwMode="auto">
          <a:xfrm>
            <a:off x="7899400" y="37290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3" name="object 86"/>
          <p:cNvSpPr>
            <a:spLocks/>
          </p:cNvSpPr>
          <p:nvPr/>
        </p:nvSpPr>
        <p:spPr bwMode="auto">
          <a:xfrm>
            <a:off x="7861300" y="36941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3"/>
              </a:cxn>
              <a:cxn ang="0">
                <a:pos x="1164208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4" name="object 87"/>
          <p:cNvSpPr>
            <a:spLocks/>
          </p:cNvSpPr>
          <p:nvPr/>
        </p:nvSpPr>
        <p:spPr bwMode="auto">
          <a:xfrm>
            <a:off x="7861300" y="36941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8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5" name="object 88"/>
          <p:cNvSpPr>
            <a:spLocks/>
          </p:cNvSpPr>
          <p:nvPr/>
        </p:nvSpPr>
        <p:spPr bwMode="auto">
          <a:xfrm>
            <a:off x="8685213" y="38385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6" name="object 89"/>
          <p:cNvSpPr>
            <a:spLocks/>
          </p:cNvSpPr>
          <p:nvPr/>
        </p:nvSpPr>
        <p:spPr bwMode="auto">
          <a:xfrm>
            <a:off x="8610600" y="38131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7" name="object 90"/>
          <p:cNvSpPr>
            <a:spLocks/>
          </p:cNvSpPr>
          <p:nvPr/>
        </p:nvSpPr>
        <p:spPr bwMode="auto">
          <a:xfrm>
            <a:off x="8685213" y="3787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8" name="object 91"/>
          <p:cNvSpPr>
            <a:spLocks/>
          </p:cNvSpPr>
          <p:nvPr/>
        </p:nvSpPr>
        <p:spPr bwMode="auto">
          <a:xfrm>
            <a:off x="8235950" y="35941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499" name="object 92"/>
          <p:cNvSpPr>
            <a:spLocks/>
          </p:cNvSpPr>
          <p:nvPr/>
        </p:nvSpPr>
        <p:spPr bwMode="auto">
          <a:xfrm>
            <a:off x="7935913" y="37877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0" name="object 93"/>
          <p:cNvSpPr>
            <a:spLocks/>
          </p:cNvSpPr>
          <p:nvPr/>
        </p:nvSpPr>
        <p:spPr bwMode="auto">
          <a:xfrm>
            <a:off x="7935913" y="37750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1" name="object 94"/>
          <p:cNvSpPr>
            <a:spLocks/>
          </p:cNvSpPr>
          <p:nvPr/>
        </p:nvSpPr>
        <p:spPr bwMode="auto">
          <a:xfrm>
            <a:off x="7956550" y="2895600"/>
            <a:ext cx="1047750" cy="681038"/>
          </a:xfrm>
          <a:custGeom>
            <a:avLst/>
            <a:gdLst/>
            <a:ahLst/>
            <a:cxnLst>
              <a:cxn ang="0">
                <a:pos x="0" y="679703"/>
              </a:cxn>
              <a:cxn ang="0">
                <a:pos x="1048511" y="679703"/>
              </a:cxn>
              <a:cxn ang="0">
                <a:pos x="1048511" y="0"/>
              </a:cxn>
              <a:cxn ang="0">
                <a:pos x="0" y="0"/>
              </a:cxn>
              <a:cxn ang="0">
                <a:pos x="0" y="679703"/>
              </a:cxn>
            </a:cxnLst>
            <a:rect l="0" t="0" r="r" b="b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2" name="object 95"/>
          <p:cNvSpPr>
            <a:spLocks/>
          </p:cNvSpPr>
          <p:nvPr/>
        </p:nvSpPr>
        <p:spPr bwMode="auto">
          <a:xfrm>
            <a:off x="7954963" y="35575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3" name="object 96"/>
          <p:cNvSpPr>
            <a:spLocks/>
          </p:cNvSpPr>
          <p:nvPr/>
        </p:nvSpPr>
        <p:spPr bwMode="auto">
          <a:xfrm>
            <a:off x="7974013" y="2930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4" name="object 97"/>
          <p:cNvSpPr>
            <a:spLocks/>
          </p:cNvSpPr>
          <p:nvPr/>
        </p:nvSpPr>
        <p:spPr bwMode="auto">
          <a:xfrm>
            <a:off x="7954963" y="29130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5" name="object 98"/>
          <p:cNvSpPr>
            <a:spLocks/>
          </p:cNvSpPr>
          <p:nvPr/>
        </p:nvSpPr>
        <p:spPr bwMode="auto">
          <a:xfrm>
            <a:off x="8985250" y="2930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6" name="object 99"/>
          <p:cNvSpPr>
            <a:spLocks/>
          </p:cNvSpPr>
          <p:nvPr/>
        </p:nvSpPr>
        <p:spPr bwMode="auto">
          <a:xfrm>
            <a:off x="7954963" y="28956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0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7" name="object 100"/>
          <p:cNvSpPr>
            <a:spLocks/>
          </p:cNvSpPr>
          <p:nvPr/>
        </p:nvSpPr>
        <p:spPr bwMode="auto">
          <a:xfrm>
            <a:off x="8037513" y="2971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8" name="object 101"/>
          <p:cNvSpPr>
            <a:spLocks/>
          </p:cNvSpPr>
          <p:nvPr/>
        </p:nvSpPr>
        <p:spPr bwMode="auto">
          <a:xfrm>
            <a:off x="8037513" y="2971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509" name="object 10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A8818360-81A5-4F93-B7DF-D6B1BD2BE332}" type="slidenum">
              <a:rPr lang="th-TH"/>
              <a:pPr marL="25400"/>
              <a:t>11</a:t>
            </a:fld>
            <a:endParaRPr lang="th-TH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object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12800" eaLnBrk="1" hangingPunct="1">
              <a:lnSpc>
                <a:spcPts val="5250"/>
              </a:lnSpc>
            </a:pPr>
            <a:r>
              <a:rPr lang="th-TH" smtClean="0">
                <a:latin typeface="Tahoma" pitchFamily="34" charset="0"/>
                <a:cs typeface="Tahoma" pitchFamily="34" charset="0"/>
              </a:rPr>
              <a:t>Topology</a:t>
            </a:r>
          </a:p>
        </p:txBody>
      </p:sp>
      <p:sp>
        <p:nvSpPr>
          <p:cNvPr id="1843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B5A1B5FF-7787-4758-9650-45714E940072}" type="slidenum">
              <a:rPr lang="th-TH"/>
              <a:pPr marL="25400"/>
              <a:t>12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854075" y="2062163"/>
            <a:ext cx="8102600" cy="21574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way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network </a:t>
            </a:r>
            <a:r>
              <a:rPr sz="3200" dirty="0">
                <a:latin typeface="Tahoma"/>
                <a:cs typeface="Tahoma"/>
              </a:rPr>
              <a:t>is physically or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logically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layout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2 or more devices </a:t>
            </a:r>
            <a:r>
              <a:rPr sz="3200" spc="-5" dirty="0">
                <a:latin typeface="Tahoma"/>
                <a:cs typeface="Tahoma"/>
              </a:rPr>
              <a:t>connected to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2 or more links </a:t>
            </a:r>
            <a:r>
              <a:rPr sz="3200" spc="-5" dirty="0">
                <a:latin typeface="Tahoma"/>
                <a:cs typeface="Tahoma"/>
              </a:rPr>
              <a:t>form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topology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Mesh</a:t>
            </a:r>
            <a:r>
              <a:rPr spc="-95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8538" y="2062163"/>
            <a:ext cx="8759825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device has a dedicated </a:t>
            </a:r>
            <a:r>
              <a:rPr sz="3200" spc="-5" dirty="0">
                <a:latin typeface="Tahoma"/>
                <a:cs typeface="Tahoma"/>
              </a:rPr>
              <a:t>point-to-point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9459" name="object 4"/>
          <p:cNvSpPr>
            <a:spLocks/>
          </p:cNvSpPr>
          <p:nvPr/>
        </p:nvSpPr>
        <p:spPr bwMode="auto">
          <a:xfrm>
            <a:off x="4992688" y="4648200"/>
            <a:ext cx="20208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0824" y="0"/>
              </a:cxn>
            </a:cxnLst>
            <a:rect l="0" t="0" r="r" b="b"/>
            <a:pathLst>
              <a:path w="2021204">
                <a:moveTo>
                  <a:pt x="0" y="0"/>
                </a:moveTo>
                <a:lnTo>
                  <a:pt x="20208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0" name="object 5"/>
          <p:cNvSpPr>
            <a:spLocks/>
          </p:cNvSpPr>
          <p:nvPr/>
        </p:nvSpPr>
        <p:spPr bwMode="auto">
          <a:xfrm>
            <a:off x="2892425" y="4648200"/>
            <a:ext cx="2022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2348" y="0"/>
              </a:cxn>
            </a:cxnLst>
            <a:rect l="0" t="0" r="r" b="b"/>
            <a:pathLst>
              <a:path w="2022475">
                <a:moveTo>
                  <a:pt x="0" y="0"/>
                </a:moveTo>
                <a:lnTo>
                  <a:pt x="202234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1" name="object 6"/>
          <p:cNvSpPr>
            <a:spLocks/>
          </p:cNvSpPr>
          <p:nvPr/>
        </p:nvSpPr>
        <p:spPr bwMode="auto">
          <a:xfrm>
            <a:off x="2971800" y="3884613"/>
            <a:ext cx="1981200" cy="765175"/>
          </a:xfrm>
          <a:custGeom>
            <a:avLst/>
            <a:gdLst/>
            <a:ahLst/>
            <a:cxnLst>
              <a:cxn ang="0">
                <a:pos x="0" y="765048"/>
              </a:cxn>
              <a:cxn ang="0">
                <a:pos x="1981200" y="0"/>
              </a:cxn>
            </a:cxnLst>
            <a:rect l="0" t="0" r="r" b="b"/>
            <a:pathLst>
              <a:path w="1981200" h="765175">
                <a:moveTo>
                  <a:pt x="0" y="765048"/>
                </a:moveTo>
                <a:lnTo>
                  <a:pt x="1981200" y="0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2" name="object 7"/>
          <p:cNvSpPr>
            <a:spLocks/>
          </p:cNvSpPr>
          <p:nvPr/>
        </p:nvSpPr>
        <p:spPr bwMode="auto">
          <a:xfrm>
            <a:off x="4953000" y="3886200"/>
            <a:ext cx="206375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63496" y="762000"/>
              </a:cxn>
            </a:cxnLst>
            <a:rect l="0" t="0" r="r" b="b"/>
            <a:pathLst>
              <a:path w="2063750" h="762000">
                <a:moveTo>
                  <a:pt x="0" y="0"/>
                </a:moveTo>
                <a:lnTo>
                  <a:pt x="2063496" y="7620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3" name="object 8"/>
          <p:cNvSpPr>
            <a:spLocks/>
          </p:cNvSpPr>
          <p:nvPr/>
        </p:nvSpPr>
        <p:spPr bwMode="auto">
          <a:xfrm>
            <a:off x="2971800" y="4648200"/>
            <a:ext cx="19812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81200" y="685800"/>
              </a:cxn>
            </a:cxnLst>
            <a:rect l="0" t="0" r="r" b="b"/>
            <a:pathLst>
              <a:path w="1981200" h="685800">
                <a:moveTo>
                  <a:pt x="0" y="0"/>
                </a:moveTo>
                <a:lnTo>
                  <a:pt x="1981200" y="6858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4" name="object 9"/>
          <p:cNvSpPr>
            <a:spLocks/>
          </p:cNvSpPr>
          <p:nvPr/>
        </p:nvSpPr>
        <p:spPr bwMode="auto">
          <a:xfrm>
            <a:off x="4953000" y="4646613"/>
            <a:ext cx="1981200" cy="688975"/>
          </a:xfrm>
          <a:custGeom>
            <a:avLst/>
            <a:gdLst/>
            <a:ahLst/>
            <a:cxnLst>
              <a:cxn ang="0">
                <a:pos x="0" y="688848"/>
              </a:cxn>
              <a:cxn ang="0">
                <a:pos x="1981200" y="0"/>
              </a:cxn>
            </a:cxnLst>
            <a:rect l="0" t="0" r="r" b="b"/>
            <a:pathLst>
              <a:path w="1981200" h="688975">
                <a:moveTo>
                  <a:pt x="0" y="688848"/>
                </a:moveTo>
                <a:lnTo>
                  <a:pt x="198120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5" name="object 10"/>
          <p:cNvSpPr>
            <a:spLocks/>
          </p:cNvSpPr>
          <p:nvPr/>
        </p:nvSpPr>
        <p:spPr bwMode="auto">
          <a:xfrm>
            <a:off x="4953000" y="3884613"/>
            <a:ext cx="1588" cy="1450975"/>
          </a:xfrm>
          <a:custGeom>
            <a:avLst/>
            <a:gdLst/>
            <a:ahLst/>
            <a:cxnLst>
              <a:cxn ang="0">
                <a:pos x="0" y="1450848"/>
              </a:cxn>
              <a:cxn ang="0">
                <a:pos x="1524" y="0"/>
              </a:cxn>
            </a:cxnLst>
            <a:rect l="0" t="0" r="r" b="b"/>
            <a:pathLst>
              <a:path w="1904" h="1450975">
                <a:moveTo>
                  <a:pt x="0" y="14508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5856288" y="5216525"/>
            <a:ext cx="3128962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dirty="0">
                <a:latin typeface="Times New Roman"/>
                <a:cs typeface="Times New Roman"/>
              </a:rPr>
              <a:t>total </a:t>
            </a:r>
            <a:r>
              <a:rPr b="1" spc="-5" dirty="0">
                <a:latin typeface="Times New Roman"/>
                <a:cs typeface="Times New Roman"/>
              </a:rPr>
              <a:t>links =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n(n-1)/2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467" name="object 12"/>
          <p:cNvSpPr>
            <a:spLocks/>
          </p:cNvSpPr>
          <p:nvPr/>
        </p:nvSpPr>
        <p:spPr bwMode="auto">
          <a:xfrm>
            <a:off x="4435475" y="35433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8" name="object 13"/>
          <p:cNvSpPr>
            <a:spLocks/>
          </p:cNvSpPr>
          <p:nvPr/>
        </p:nvSpPr>
        <p:spPr bwMode="auto">
          <a:xfrm>
            <a:off x="4473575" y="35766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69" name="object 14"/>
          <p:cNvSpPr>
            <a:spLocks/>
          </p:cNvSpPr>
          <p:nvPr/>
        </p:nvSpPr>
        <p:spPr bwMode="auto">
          <a:xfrm>
            <a:off x="4435475" y="35417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9" y="34544"/>
              </a:cxn>
              <a:cxn ang="0">
                <a:pos x="1164209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9" y="34544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0" name="object 15"/>
          <p:cNvSpPr>
            <a:spLocks/>
          </p:cNvSpPr>
          <p:nvPr/>
        </p:nvSpPr>
        <p:spPr bwMode="auto">
          <a:xfrm>
            <a:off x="4435475" y="35417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4"/>
              </a:cxn>
              <a:cxn ang="0">
                <a:pos x="1164209" y="3454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4"/>
                </a:lnTo>
                <a:lnTo>
                  <a:pt x="1164209" y="34544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1" name="object 16"/>
          <p:cNvSpPr>
            <a:spLocks/>
          </p:cNvSpPr>
          <p:nvPr/>
        </p:nvSpPr>
        <p:spPr bwMode="auto">
          <a:xfrm>
            <a:off x="5259388" y="36861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2" name="object 17"/>
          <p:cNvSpPr>
            <a:spLocks/>
          </p:cNvSpPr>
          <p:nvPr/>
        </p:nvSpPr>
        <p:spPr bwMode="auto">
          <a:xfrm>
            <a:off x="5184775" y="36607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3" name="object 18"/>
          <p:cNvSpPr>
            <a:spLocks/>
          </p:cNvSpPr>
          <p:nvPr/>
        </p:nvSpPr>
        <p:spPr bwMode="auto">
          <a:xfrm>
            <a:off x="5259388" y="36353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4" name="object 19"/>
          <p:cNvSpPr>
            <a:spLocks/>
          </p:cNvSpPr>
          <p:nvPr/>
        </p:nvSpPr>
        <p:spPr bwMode="auto">
          <a:xfrm>
            <a:off x="4810125" y="34417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5" name="object 20"/>
          <p:cNvSpPr>
            <a:spLocks/>
          </p:cNvSpPr>
          <p:nvPr/>
        </p:nvSpPr>
        <p:spPr bwMode="auto">
          <a:xfrm>
            <a:off x="4511675" y="36353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6" name="object 21"/>
          <p:cNvSpPr>
            <a:spLocks/>
          </p:cNvSpPr>
          <p:nvPr/>
        </p:nvSpPr>
        <p:spPr bwMode="auto">
          <a:xfrm>
            <a:off x="4511675" y="36226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7" name="object 22"/>
          <p:cNvSpPr>
            <a:spLocks/>
          </p:cNvSpPr>
          <p:nvPr/>
        </p:nvSpPr>
        <p:spPr bwMode="auto">
          <a:xfrm>
            <a:off x="4532313" y="2743200"/>
            <a:ext cx="1047750" cy="681038"/>
          </a:xfrm>
          <a:custGeom>
            <a:avLst/>
            <a:gdLst/>
            <a:ahLst/>
            <a:cxnLst>
              <a:cxn ang="0">
                <a:pos x="0" y="679703"/>
              </a:cxn>
              <a:cxn ang="0">
                <a:pos x="1048512" y="679703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3"/>
              </a:cxn>
            </a:cxnLst>
            <a:rect l="0" t="0" r="r" b="b"/>
            <a:pathLst>
              <a:path w="1049020" h="680085">
                <a:moveTo>
                  <a:pt x="0" y="679703"/>
                </a:moveTo>
                <a:lnTo>
                  <a:pt x="1048512" y="679703"/>
                </a:lnTo>
                <a:lnTo>
                  <a:pt x="1048512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8" name="object 23"/>
          <p:cNvSpPr>
            <a:spLocks/>
          </p:cNvSpPr>
          <p:nvPr/>
        </p:nvSpPr>
        <p:spPr bwMode="auto">
          <a:xfrm>
            <a:off x="4530725" y="34051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79" name="object 24"/>
          <p:cNvSpPr>
            <a:spLocks/>
          </p:cNvSpPr>
          <p:nvPr/>
        </p:nvSpPr>
        <p:spPr bwMode="auto">
          <a:xfrm>
            <a:off x="4549775" y="2778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0" name="object 25"/>
          <p:cNvSpPr>
            <a:spLocks/>
          </p:cNvSpPr>
          <p:nvPr/>
        </p:nvSpPr>
        <p:spPr bwMode="auto">
          <a:xfrm>
            <a:off x="4530725" y="27606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1" name="object 26"/>
          <p:cNvSpPr>
            <a:spLocks/>
          </p:cNvSpPr>
          <p:nvPr/>
        </p:nvSpPr>
        <p:spPr bwMode="auto">
          <a:xfrm>
            <a:off x="5561013" y="2778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2" name="object 27"/>
          <p:cNvSpPr>
            <a:spLocks/>
          </p:cNvSpPr>
          <p:nvPr/>
        </p:nvSpPr>
        <p:spPr bwMode="auto">
          <a:xfrm>
            <a:off x="4530725" y="27432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0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3" name="object 28"/>
          <p:cNvSpPr>
            <a:spLocks/>
          </p:cNvSpPr>
          <p:nvPr/>
        </p:nvSpPr>
        <p:spPr bwMode="auto">
          <a:xfrm>
            <a:off x="4613275" y="28194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4" name="object 29"/>
          <p:cNvSpPr>
            <a:spLocks/>
          </p:cNvSpPr>
          <p:nvPr/>
        </p:nvSpPr>
        <p:spPr bwMode="auto">
          <a:xfrm>
            <a:off x="4613275" y="28194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5" name="object 30"/>
          <p:cNvSpPr>
            <a:spLocks/>
          </p:cNvSpPr>
          <p:nvPr/>
        </p:nvSpPr>
        <p:spPr bwMode="auto">
          <a:xfrm>
            <a:off x="4376738" y="6172200"/>
            <a:ext cx="1198562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6" name="object 31"/>
          <p:cNvSpPr>
            <a:spLocks/>
          </p:cNvSpPr>
          <p:nvPr/>
        </p:nvSpPr>
        <p:spPr bwMode="auto">
          <a:xfrm>
            <a:off x="4413250" y="62055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2" y="236220"/>
              </a:cxn>
              <a:cxn ang="0">
                <a:pos x="1124712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7" name="object 32"/>
          <p:cNvSpPr>
            <a:spLocks/>
          </p:cNvSpPr>
          <p:nvPr/>
        </p:nvSpPr>
        <p:spPr bwMode="auto">
          <a:xfrm>
            <a:off x="4375150" y="61706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05"/>
              </a:cxn>
              <a:cxn ang="0">
                <a:pos x="1162685" y="272351"/>
              </a:cxn>
              <a:cxn ang="0">
                <a:pos x="37211" y="272351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8" name="object 33"/>
          <p:cNvSpPr>
            <a:spLocks/>
          </p:cNvSpPr>
          <p:nvPr/>
        </p:nvSpPr>
        <p:spPr bwMode="auto">
          <a:xfrm>
            <a:off x="4375150" y="61706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351"/>
              </a:cxn>
              <a:cxn ang="0">
                <a:pos x="37211" y="34505"/>
              </a:cxn>
              <a:cxn ang="0">
                <a:pos x="1162685" y="34505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89" name="object 34"/>
          <p:cNvSpPr>
            <a:spLocks/>
          </p:cNvSpPr>
          <p:nvPr/>
        </p:nvSpPr>
        <p:spPr bwMode="auto">
          <a:xfrm>
            <a:off x="5200650" y="63150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0" name="object 35"/>
          <p:cNvSpPr>
            <a:spLocks/>
          </p:cNvSpPr>
          <p:nvPr/>
        </p:nvSpPr>
        <p:spPr bwMode="auto">
          <a:xfrm>
            <a:off x="5124450" y="62896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903" y="0"/>
              </a:cxn>
            </a:cxnLst>
            <a:rect l="0" t="0" r="r" b="b"/>
            <a:pathLst>
              <a:path w="375285">
                <a:moveTo>
                  <a:pt x="0" y="0"/>
                </a:moveTo>
                <a:lnTo>
                  <a:pt x="374903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1" name="object 36"/>
          <p:cNvSpPr>
            <a:spLocks/>
          </p:cNvSpPr>
          <p:nvPr/>
        </p:nvSpPr>
        <p:spPr bwMode="auto">
          <a:xfrm>
            <a:off x="5200650" y="62642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2" name="object 37"/>
          <p:cNvSpPr>
            <a:spLocks/>
          </p:cNvSpPr>
          <p:nvPr/>
        </p:nvSpPr>
        <p:spPr bwMode="auto">
          <a:xfrm>
            <a:off x="4749800" y="6070600"/>
            <a:ext cx="452438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3" name="object 38"/>
          <p:cNvSpPr>
            <a:spLocks/>
          </p:cNvSpPr>
          <p:nvPr/>
        </p:nvSpPr>
        <p:spPr bwMode="auto">
          <a:xfrm>
            <a:off x="4451350" y="6264275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4" name="object 39"/>
          <p:cNvSpPr>
            <a:spLocks/>
          </p:cNvSpPr>
          <p:nvPr/>
        </p:nvSpPr>
        <p:spPr bwMode="auto">
          <a:xfrm>
            <a:off x="4451350" y="62515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5" name="object 40"/>
          <p:cNvSpPr>
            <a:spLocks/>
          </p:cNvSpPr>
          <p:nvPr/>
        </p:nvSpPr>
        <p:spPr bwMode="auto">
          <a:xfrm>
            <a:off x="4470400" y="53721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6" name="object 41"/>
          <p:cNvSpPr>
            <a:spLocks/>
          </p:cNvSpPr>
          <p:nvPr/>
        </p:nvSpPr>
        <p:spPr bwMode="auto">
          <a:xfrm>
            <a:off x="4470400" y="60340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7" name="object 42"/>
          <p:cNvSpPr>
            <a:spLocks/>
          </p:cNvSpPr>
          <p:nvPr/>
        </p:nvSpPr>
        <p:spPr bwMode="auto">
          <a:xfrm>
            <a:off x="4489450" y="54070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8" name="object 43"/>
          <p:cNvSpPr>
            <a:spLocks/>
          </p:cNvSpPr>
          <p:nvPr/>
        </p:nvSpPr>
        <p:spPr bwMode="auto">
          <a:xfrm>
            <a:off x="4470400" y="53895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499" name="object 44"/>
          <p:cNvSpPr>
            <a:spLocks/>
          </p:cNvSpPr>
          <p:nvPr/>
        </p:nvSpPr>
        <p:spPr bwMode="auto">
          <a:xfrm>
            <a:off x="5500688" y="54070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0" name="object 45"/>
          <p:cNvSpPr>
            <a:spLocks/>
          </p:cNvSpPr>
          <p:nvPr/>
        </p:nvSpPr>
        <p:spPr bwMode="auto">
          <a:xfrm>
            <a:off x="4470400" y="53721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729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1" name="object 46"/>
          <p:cNvSpPr>
            <a:spLocks/>
          </p:cNvSpPr>
          <p:nvPr/>
        </p:nvSpPr>
        <p:spPr bwMode="auto">
          <a:xfrm>
            <a:off x="4552950" y="54483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2" name="object 47"/>
          <p:cNvSpPr>
            <a:spLocks/>
          </p:cNvSpPr>
          <p:nvPr/>
        </p:nvSpPr>
        <p:spPr bwMode="auto">
          <a:xfrm>
            <a:off x="4552950" y="54483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3" name="object 48"/>
          <p:cNvSpPr>
            <a:spLocks/>
          </p:cNvSpPr>
          <p:nvPr/>
        </p:nvSpPr>
        <p:spPr bwMode="auto">
          <a:xfrm>
            <a:off x="1735138" y="4533900"/>
            <a:ext cx="1200150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4" name="object 49"/>
          <p:cNvSpPr>
            <a:spLocks/>
          </p:cNvSpPr>
          <p:nvPr/>
        </p:nvSpPr>
        <p:spPr bwMode="auto">
          <a:xfrm>
            <a:off x="1771650" y="45672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2" y="236220"/>
              </a:cxn>
              <a:cxn ang="0">
                <a:pos x="1124712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5" name="object 50"/>
          <p:cNvSpPr>
            <a:spLocks/>
          </p:cNvSpPr>
          <p:nvPr/>
        </p:nvSpPr>
        <p:spPr bwMode="auto">
          <a:xfrm>
            <a:off x="1733550" y="4532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43"/>
              </a:cxn>
              <a:cxn ang="0">
                <a:pos x="1162685" y="272288"/>
              </a:cxn>
              <a:cxn ang="0">
                <a:pos x="37211" y="272288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6" name="object 51"/>
          <p:cNvSpPr>
            <a:spLocks/>
          </p:cNvSpPr>
          <p:nvPr/>
        </p:nvSpPr>
        <p:spPr bwMode="auto">
          <a:xfrm>
            <a:off x="1733550" y="4532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288"/>
              </a:cxn>
              <a:cxn ang="0">
                <a:pos x="37211" y="34543"/>
              </a:cxn>
              <a:cxn ang="0">
                <a:pos x="1162685" y="34543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7" name="object 52"/>
          <p:cNvSpPr>
            <a:spLocks/>
          </p:cNvSpPr>
          <p:nvPr/>
        </p:nvSpPr>
        <p:spPr bwMode="auto">
          <a:xfrm>
            <a:off x="2557463" y="4676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8" name="object 53"/>
          <p:cNvSpPr>
            <a:spLocks/>
          </p:cNvSpPr>
          <p:nvPr/>
        </p:nvSpPr>
        <p:spPr bwMode="auto">
          <a:xfrm>
            <a:off x="2482850" y="4651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8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8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09" name="object 54"/>
          <p:cNvSpPr>
            <a:spLocks/>
          </p:cNvSpPr>
          <p:nvPr/>
        </p:nvSpPr>
        <p:spPr bwMode="auto">
          <a:xfrm>
            <a:off x="2557463" y="46259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0" name="object 55"/>
          <p:cNvSpPr>
            <a:spLocks/>
          </p:cNvSpPr>
          <p:nvPr/>
        </p:nvSpPr>
        <p:spPr bwMode="auto">
          <a:xfrm>
            <a:off x="2108200" y="44323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4" y="70104"/>
              </a:cxn>
              <a:cxn ang="0">
                <a:pos x="451104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1" name="object 56"/>
          <p:cNvSpPr>
            <a:spLocks/>
          </p:cNvSpPr>
          <p:nvPr/>
        </p:nvSpPr>
        <p:spPr bwMode="auto">
          <a:xfrm>
            <a:off x="1809750" y="46259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1627" y="0"/>
              </a:cxn>
            </a:cxnLst>
            <a:rect l="0" t="0" r="r" b="b"/>
            <a:pathLst>
              <a:path w="71755">
                <a:moveTo>
                  <a:pt x="0" y="0"/>
                </a:moveTo>
                <a:lnTo>
                  <a:pt x="71627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2" name="object 57"/>
          <p:cNvSpPr>
            <a:spLocks/>
          </p:cNvSpPr>
          <p:nvPr/>
        </p:nvSpPr>
        <p:spPr bwMode="auto">
          <a:xfrm>
            <a:off x="1809750" y="4613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3" name="object 58"/>
          <p:cNvSpPr>
            <a:spLocks/>
          </p:cNvSpPr>
          <p:nvPr/>
        </p:nvSpPr>
        <p:spPr bwMode="auto">
          <a:xfrm>
            <a:off x="1828800" y="37338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4" name="object 59"/>
          <p:cNvSpPr>
            <a:spLocks/>
          </p:cNvSpPr>
          <p:nvPr/>
        </p:nvSpPr>
        <p:spPr bwMode="auto">
          <a:xfrm>
            <a:off x="1828800" y="4395788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5" name="object 60"/>
          <p:cNvSpPr>
            <a:spLocks/>
          </p:cNvSpPr>
          <p:nvPr/>
        </p:nvSpPr>
        <p:spPr bwMode="auto">
          <a:xfrm>
            <a:off x="1847850" y="3768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6" name="object 61"/>
          <p:cNvSpPr>
            <a:spLocks/>
          </p:cNvSpPr>
          <p:nvPr/>
        </p:nvSpPr>
        <p:spPr bwMode="auto">
          <a:xfrm>
            <a:off x="1828800" y="3751263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7" name="object 62"/>
          <p:cNvSpPr>
            <a:spLocks/>
          </p:cNvSpPr>
          <p:nvPr/>
        </p:nvSpPr>
        <p:spPr bwMode="auto">
          <a:xfrm>
            <a:off x="2860675" y="3768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8" name="object 63"/>
          <p:cNvSpPr>
            <a:spLocks/>
          </p:cNvSpPr>
          <p:nvPr/>
        </p:nvSpPr>
        <p:spPr bwMode="auto">
          <a:xfrm>
            <a:off x="1828800" y="37338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19" name="object 64"/>
          <p:cNvSpPr>
            <a:spLocks/>
          </p:cNvSpPr>
          <p:nvPr/>
        </p:nvSpPr>
        <p:spPr bwMode="auto">
          <a:xfrm>
            <a:off x="1909763" y="3810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0" name="object 65"/>
          <p:cNvSpPr>
            <a:spLocks/>
          </p:cNvSpPr>
          <p:nvPr/>
        </p:nvSpPr>
        <p:spPr bwMode="auto">
          <a:xfrm>
            <a:off x="1909763" y="3810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1" name="object 66"/>
          <p:cNvSpPr>
            <a:spLocks/>
          </p:cNvSpPr>
          <p:nvPr/>
        </p:nvSpPr>
        <p:spPr bwMode="auto">
          <a:xfrm>
            <a:off x="6972300" y="44958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2" name="object 67"/>
          <p:cNvSpPr>
            <a:spLocks/>
          </p:cNvSpPr>
          <p:nvPr/>
        </p:nvSpPr>
        <p:spPr bwMode="auto">
          <a:xfrm>
            <a:off x="7008813" y="4529138"/>
            <a:ext cx="1127125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5" y="236220"/>
              </a:cxn>
              <a:cxn ang="0">
                <a:pos x="1126235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5" y="236220"/>
                </a:lnTo>
                <a:lnTo>
                  <a:pt x="1126235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3" name="object 68"/>
          <p:cNvSpPr>
            <a:spLocks/>
          </p:cNvSpPr>
          <p:nvPr/>
        </p:nvSpPr>
        <p:spPr bwMode="auto">
          <a:xfrm>
            <a:off x="6972300" y="44942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3"/>
              </a:cxn>
              <a:cxn ang="0">
                <a:pos x="1164208" y="272288"/>
              </a:cxn>
              <a:cxn ang="0">
                <a:pos x="37338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8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4" name="object 69"/>
          <p:cNvSpPr>
            <a:spLocks/>
          </p:cNvSpPr>
          <p:nvPr/>
        </p:nvSpPr>
        <p:spPr bwMode="auto">
          <a:xfrm>
            <a:off x="6972300" y="44942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8" y="272288"/>
              </a:cxn>
              <a:cxn ang="0">
                <a:pos x="37338" y="34543"/>
              </a:cxn>
              <a:cxn ang="0">
                <a:pos x="1164208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8" y="272288"/>
                </a:lnTo>
                <a:lnTo>
                  <a:pt x="37338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5" name="object 70"/>
          <p:cNvSpPr>
            <a:spLocks/>
          </p:cNvSpPr>
          <p:nvPr/>
        </p:nvSpPr>
        <p:spPr bwMode="auto">
          <a:xfrm>
            <a:off x="7797800" y="46386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6" name="object 71"/>
          <p:cNvSpPr>
            <a:spLocks/>
          </p:cNvSpPr>
          <p:nvPr/>
        </p:nvSpPr>
        <p:spPr bwMode="auto">
          <a:xfrm>
            <a:off x="7721600" y="4613275"/>
            <a:ext cx="377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7" name="object 72"/>
          <p:cNvSpPr>
            <a:spLocks/>
          </p:cNvSpPr>
          <p:nvPr/>
        </p:nvSpPr>
        <p:spPr bwMode="auto">
          <a:xfrm>
            <a:off x="7797800" y="45878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8" name="object 73"/>
          <p:cNvSpPr>
            <a:spLocks/>
          </p:cNvSpPr>
          <p:nvPr/>
        </p:nvSpPr>
        <p:spPr bwMode="auto">
          <a:xfrm>
            <a:off x="7346950" y="4394200"/>
            <a:ext cx="452438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29" name="object 74"/>
          <p:cNvSpPr>
            <a:spLocks/>
          </p:cNvSpPr>
          <p:nvPr/>
        </p:nvSpPr>
        <p:spPr bwMode="auto">
          <a:xfrm>
            <a:off x="7046913" y="45878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0" name="object 75"/>
          <p:cNvSpPr>
            <a:spLocks/>
          </p:cNvSpPr>
          <p:nvPr/>
        </p:nvSpPr>
        <p:spPr bwMode="auto">
          <a:xfrm>
            <a:off x="7046913" y="45751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1" name="object 76"/>
          <p:cNvSpPr>
            <a:spLocks/>
          </p:cNvSpPr>
          <p:nvPr/>
        </p:nvSpPr>
        <p:spPr bwMode="auto">
          <a:xfrm>
            <a:off x="7065963" y="36957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5" y="679704"/>
              </a:cxn>
              <a:cxn ang="0">
                <a:pos x="1050035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90" h="680085">
                <a:moveTo>
                  <a:pt x="0" y="679704"/>
                </a:moveTo>
                <a:lnTo>
                  <a:pt x="1050035" y="679704"/>
                </a:lnTo>
                <a:lnTo>
                  <a:pt x="1050035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2" name="object 77"/>
          <p:cNvSpPr>
            <a:spLocks/>
          </p:cNvSpPr>
          <p:nvPr/>
        </p:nvSpPr>
        <p:spPr bwMode="auto">
          <a:xfrm>
            <a:off x="7065963" y="43576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3" name="object 78"/>
          <p:cNvSpPr>
            <a:spLocks/>
          </p:cNvSpPr>
          <p:nvPr/>
        </p:nvSpPr>
        <p:spPr bwMode="auto">
          <a:xfrm>
            <a:off x="7083425" y="37306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4" name="object 79"/>
          <p:cNvSpPr>
            <a:spLocks/>
          </p:cNvSpPr>
          <p:nvPr/>
        </p:nvSpPr>
        <p:spPr bwMode="auto">
          <a:xfrm>
            <a:off x="7065963" y="37131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5" name="object 80"/>
          <p:cNvSpPr>
            <a:spLocks/>
          </p:cNvSpPr>
          <p:nvPr/>
        </p:nvSpPr>
        <p:spPr bwMode="auto">
          <a:xfrm>
            <a:off x="8096250" y="37306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6" name="object 81"/>
          <p:cNvSpPr>
            <a:spLocks/>
          </p:cNvSpPr>
          <p:nvPr/>
        </p:nvSpPr>
        <p:spPr bwMode="auto">
          <a:xfrm>
            <a:off x="7065963" y="3695700"/>
            <a:ext cx="974725" cy="609600"/>
          </a:xfrm>
          <a:custGeom>
            <a:avLst/>
            <a:gdLst/>
            <a:ahLst/>
            <a:cxnLst>
              <a:cxn ang="0">
                <a:pos x="975359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1"/>
              </a:cxn>
              <a:cxn ang="0">
                <a:pos x="37210" y="33274"/>
              </a:cxn>
              <a:cxn ang="0">
                <a:pos x="938149" y="33274"/>
              </a:cxn>
              <a:cxn ang="0">
                <a:pos x="975359" y="0"/>
              </a:cxn>
            </a:cxnLst>
            <a:rect l="0" t="0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7" name="object 82"/>
          <p:cNvSpPr>
            <a:spLocks/>
          </p:cNvSpPr>
          <p:nvPr/>
        </p:nvSpPr>
        <p:spPr bwMode="auto">
          <a:xfrm>
            <a:off x="7148513" y="37719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5" y="533400"/>
              </a:cxn>
              <a:cxn ang="0">
                <a:pos x="905255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09" h="533400">
                <a:moveTo>
                  <a:pt x="0" y="533400"/>
                </a:moveTo>
                <a:lnTo>
                  <a:pt x="905255" y="533400"/>
                </a:lnTo>
                <a:lnTo>
                  <a:pt x="90525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8" name="object 83"/>
          <p:cNvSpPr>
            <a:spLocks/>
          </p:cNvSpPr>
          <p:nvPr/>
        </p:nvSpPr>
        <p:spPr bwMode="auto">
          <a:xfrm>
            <a:off x="7148513" y="37719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5" y="533400"/>
              </a:cxn>
              <a:cxn ang="0">
                <a:pos x="905255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09" h="533400">
                <a:moveTo>
                  <a:pt x="0" y="533400"/>
                </a:moveTo>
                <a:lnTo>
                  <a:pt x="905255" y="533400"/>
                </a:lnTo>
                <a:lnTo>
                  <a:pt x="905255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539" name="object 8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C2F6838C-0251-4ECB-9FE5-AF5FA7390C73}" type="slidenum">
              <a:rPr lang="th-TH"/>
              <a:pPr marL="25400"/>
              <a:t>13</a:t>
            </a:fld>
            <a:endParaRPr lang="th-TH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Star</a:t>
            </a:r>
            <a:r>
              <a:rPr spc="-60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8021638" cy="977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device has a dedicated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point-to-point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link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central controller </a:t>
            </a:r>
            <a:r>
              <a:rPr sz="3200" dirty="0">
                <a:latin typeface="Tahoma"/>
                <a:cs typeface="Tahoma"/>
              </a:rPr>
              <a:t>(Hub)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0483" name="object 4"/>
          <p:cNvSpPr>
            <a:spLocks/>
          </p:cNvSpPr>
          <p:nvPr/>
        </p:nvSpPr>
        <p:spPr bwMode="auto">
          <a:xfrm>
            <a:off x="3813175" y="4445000"/>
            <a:ext cx="2846388" cy="452438"/>
          </a:xfrm>
          <a:custGeom>
            <a:avLst/>
            <a:gdLst/>
            <a:ahLst/>
            <a:cxnLst>
              <a:cxn ang="0">
                <a:pos x="0" y="452846"/>
              </a:cxn>
              <a:cxn ang="0">
                <a:pos x="2845775" y="452846"/>
              </a:cxn>
              <a:cxn ang="0">
                <a:pos x="2845775" y="0"/>
              </a:cxn>
              <a:cxn ang="0">
                <a:pos x="0" y="0"/>
              </a:cxn>
              <a:cxn ang="0">
                <a:pos x="0" y="452846"/>
              </a:cxn>
            </a:cxnLst>
            <a:rect l="0" t="0" r="r" b="b"/>
            <a:pathLst>
              <a:path w="2846070" h="453389">
                <a:moveTo>
                  <a:pt x="0" y="452846"/>
                </a:moveTo>
                <a:lnTo>
                  <a:pt x="2845775" y="452846"/>
                </a:lnTo>
                <a:lnTo>
                  <a:pt x="2845775" y="0"/>
                </a:lnTo>
                <a:lnTo>
                  <a:pt x="0" y="0"/>
                </a:lnTo>
                <a:lnTo>
                  <a:pt x="0" y="452846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4" name="object 5"/>
          <p:cNvSpPr>
            <a:spLocks/>
          </p:cNvSpPr>
          <p:nvPr/>
        </p:nvSpPr>
        <p:spPr bwMode="auto">
          <a:xfrm>
            <a:off x="3813175" y="4445000"/>
            <a:ext cx="2846388" cy="452438"/>
          </a:xfrm>
          <a:custGeom>
            <a:avLst/>
            <a:gdLst/>
            <a:ahLst/>
            <a:cxnLst>
              <a:cxn ang="0">
                <a:pos x="0" y="452846"/>
              </a:cxn>
              <a:cxn ang="0">
                <a:pos x="2845775" y="452846"/>
              </a:cxn>
              <a:cxn ang="0">
                <a:pos x="2845775" y="0"/>
              </a:cxn>
              <a:cxn ang="0">
                <a:pos x="0" y="0"/>
              </a:cxn>
              <a:cxn ang="0">
                <a:pos x="0" y="452846"/>
              </a:cxn>
            </a:cxnLst>
            <a:rect l="0" t="0" r="r" b="b"/>
            <a:pathLst>
              <a:path w="2846070" h="453389">
                <a:moveTo>
                  <a:pt x="0" y="452846"/>
                </a:moveTo>
                <a:lnTo>
                  <a:pt x="2845775" y="452846"/>
                </a:lnTo>
                <a:lnTo>
                  <a:pt x="2845775" y="0"/>
                </a:lnTo>
                <a:lnTo>
                  <a:pt x="0" y="0"/>
                </a:lnTo>
                <a:lnTo>
                  <a:pt x="0" y="452846"/>
                </a:lnTo>
                <a:close/>
              </a:path>
            </a:pathLst>
          </a:custGeom>
          <a:noFill/>
          <a:ln w="396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5" name="object 6"/>
          <p:cNvSpPr>
            <a:spLocks/>
          </p:cNvSpPr>
          <p:nvPr/>
        </p:nvSpPr>
        <p:spPr bwMode="auto">
          <a:xfrm>
            <a:off x="3813175" y="4445000"/>
            <a:ext cx="2846388" cy="452438"/>
          </a:xfrm>
          <a:custGeom>
            <a:avLst/>
            <a:gdLst/>
            <a:ahLst/>
            <a:cxnLst>
              <a:cxn ang="0">
                <a:pos x="2845755" y="0"/>
              </a:cxn>
              <a:cxn ang="0">
                <a:pos x="0" y="0"/>
              </a:cxn>
              <a:cxn ang="0">
                <a:pos x="0" y="452855"/>
              </a:cxn>
              <a:cxn ang="0">
                <a:pos x="2845755" y="452855"/>
              </a:cxn>
              <a:cxn ang="0">
                <a:pos x="2845755" y="0"/>
              </a:cxn>
            </a:cxnLst>
            <a:rect l="0" t="0" r="r" b="b"/>
            <a:pathLst>
              <a:path w="2846070" h="453389">
                <a:moveTo>
                  <a:pt x="2845755" y="0"/>
                </a:moveTo>
                <a:lnTo>
                  <a:pt x="0" y="0"/>
                </a:lnTo>
                <a:lnTo>
                  <a:pt x="0" y="452855"/>
                </a:lnTo>
                <a:lnTo>
                  <a:pt x="2845755" y="452855"/>
                </a:lnTo>
                <a:lnTo>
                  <a:pt x="2845755" y="0"/>
                </a:lnTo>
              </a:path>
            </a:pathLst>
          </a:custGeom>
          <a:noFill/>
          <a:ln w="198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6" name="object 7"/>
          <p:cNvSpPr>
            <a:spLocks/>
          </p:cNvSpPr>
          <p:nvPr/>
        </p:nvSpPr>
        <p:spPr bwMode="auto">
          <a:xfrm>
            <a:off x="4968875" y="4557713"/>
            <a:ext cx="409575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7" name="object 8"/>
          <p:cNvSpPr>
            <a:spLocks/>
          </p:cNvSpPr>
          <p:nvPr/>
        </p:nvSpPr>
        <p:spPr bwMode="auto">
          <a:xfrm>
            <a:off x="4968875" y="4557713"/>
            <a:ext cx="409575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8" name="object 9"/>
          <p:cNvSpPr>
            <a:spLocks/>
          </p:cNvSpPr>
          <p:nvPr/>
        </p:nvSpPr>
        <p:spPr bwMode="auto">
          <a:xfrm>
            <a:off x="4968875" y="4557713"/>
            <a:ext cx="409575" cy="252412"/>
          </a:xfrm>
          <a:custGeom>
            <a:avLst/>
            <a:gdLst/>
            <a:ahLst/>
            <a:cxnLst>
              <a:cxn ang="0">
                <a:pos x="410605" y="0"/>
              </a:cxn>
              <a:cxn ang="0">
                <a:pos x="0" y="0"/>
              </a:cxn>
              <a:cxn ang="0">
                <a:pos x="0" y="251317"/>
              </a:cxn>
              <a:cxn ang="0">
                <a:pos x="410605" y="251317"/>
              </a:cxn>
              <a:cxn ang="0">
                <a:pos x="410605" y="0"/>
              </a:cxn>
            </a:cxnLst>
            <a:rect l="0" t="0" r="r" b="b"/>
            <a:pathLst>
              <a:path w="410845" h="251460">
                <a:moveTo>
                  <a:pt x="410605" y="0"/>
                </a:moveTo>
                <a:lnTo>
                  <a:pt x="0" y="0"/>
                </a:lnTo>
                <a:lnTo>
                  <a:pt x="0" y="251317"/>
                </a:lnTo>
                <a:lnTo>
                  <a:pt x="410605" y="251317"/>
                </a:lnTo>
                <a:lnTo>
                  <a:pt x="41060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89" name="object 10"/>
          <p:cNvSpPr>
            <a:spLocks/>
          </p:cNvSpPr>
          <p:nvPr/>
        </p:nvSpPr>
        <p:spPr bwMode="auto">
          <a:xfrm>
            <a:off x="5310188" y="4794250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71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0" name="object 11"/>
          <p:cNvSpPr>
            <a:spLocks/>
          </p:cNvSpPr>
          <p:nvPr/>
        </p:nvSpPr>
        <p:spPr bwMode="auto">
          <a:xfrm>
            <a:off x="5295900" y="4775200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1" name="object 12"/>
          <p:cNvSpPr>
            <a:spLocks/>
          </p:cNvSpPr>
          <p:nvPr/>
        </p:nvSpPr>
        <p:spPr bwMode="auto">
          <a:xfrm>
            <a:off x="527843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2" name="object 13"/>
          <p:cNvSpPr>
            <a:spLocks/>
          </p:cNvSpPr>
          <p:nvPr/>
        </p:nvSpPr>
        <p:spPr bwMode="auto">
          <a:xfrm>
            <a:off x="5310188" y="4783138"/>
            <a:ext cx="19050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271" y="23130"/>
              </a:cxn>
              <a:cxn ang="0">
                <a:pos x="20271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3" name="object 14"/>
          <p:cNvSpPr>
            <a:spLocks/>
          </p:cNvSpPr>
          <p:nvPr/>
        </p:nvSpPr>
        <p:spPr bwMode="auto">
          <a:xfrm>
            <a:off x="5295900" y="4767263"/>
            <a:ext cx="47625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04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4" name="object 15"/>
          <p:cNvSpPr>
            <a:spLocks/>
          </p:cNvSpPr>
          <p:nvPr/>
        </p:nvSpPr>
        <p:spPr bwMode="auto">
          <a:xfrm>
            <a:off x="527843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5" name="object 16"/>
          <p:cNvSpPr>
            <a:spLocks/>
          </p:cNvSpPr>
          <p:nvPr/>
        </p:nvSpPr>
        <p:spPr bwMode="auto">
          <a:xfrm>
            <a:off x="5278438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16227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732" y="99257"/>
              </a:cxn>
              <a:cxn ang="0">
                <a:pos x="50732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6" name="object 17"/>
          <p:cNvSpPr>
            <a:spLocks/>
          </p:cNvSpPr>
          <p:nvPr/>
        </p:nvSpPr>
        <p:spPr bwMode="auto">
          <a:xfrm>
            <a:off x="5213350" y="4794250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7" name="object 18"/>
          <p:cNvSpPr>
            <a:spLocks/>
          </p:cNvSpPr>
          <p:nvPr/>
        </p:nvSpPr>
        <p:spPr bwMode="auto">
          <a:xfrm>
            <a:off x="5200650" y="4775200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8" name="object 19"/>
          <p:cNvSpPr>
            <a:spLocks/>
          </p:cNvSpPr>
          <p:nvPr/>
        </p:nvSpPr>
        <p:spPr bwMode="auto">
          <a:xfrm>
            <a:off x="518318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499" name="object 20"/>
          <p:cNvSpPr>
            <a:spLocks/>
          </p:cNvSpPr>
          <p:nvPr/>
        </p:nvSpPr>
        <p:spPr bwMode="auto">
          <a:xfrm>
            <a:off x="5213350" y="4783138"/>
            <a:ext cx="22225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79" y="23130"/>
              </a:cxn>
              <a:cxn ang="0">
                <a:pos x="20379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0" name="object 21"/>
          <p:cNvSpPr>
            <a:spLocks/>
          </p:cNvSpPr>
          <p:nvPr/>
        </p:nvSpPr>
        <p:spPr bwMode="auto">
          <a:xfrm>
            <a:off x="5200650" y="4767263"/>
            <a:ext cx="47625" cy="15875"/>
          </a:xfrm>
          <a:custGeom>
            <a:avLst/>
            <a:gdLst/>
            <a:ahLst/>
            <a:cxnLst>
              <a:cxn ang="0">
                <a:pos x="48683" y="0"/>
              </a:cxn>
              <a:cxn ang="0">
                <a:pos x="0" y="0"/>
              </a:cxn>
              <a:cxn ang="0">
                <a:pos x="0" y="16607"/>
              </a:cxn>
              <a:cxn ang="0">
                <a:pos x="14179" y="16607"/>
              </a:cxn>
              <a:cxn ang="0">
                <a:pos x="34558" y="16607"/>
              </a:cxn>
              <a:cxn ang="0">
                <a:pos x="48683" y="16607"/>
              </a:cxn>
              <a:cxn ang="0">
                <a:pos x="48683" y="0"/>
              </a:cxn>
            </a:cxnLst>
            <a:rect l="0" t="0" r="r" b="b"/>
            <a:pathLst>
              <a:path w="48895" h="17145">
                <a:moveTo>
                  <a:pt x="48683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683" y="16607"/>
                </a:lnTo>
                <a:lnTo>
                  <a:pt x="48683" y="0"/>
                </a:lnTo>
              </a:path>
            </a:pathLst>
          </a:custGeom>
          <a:noFill/>
          <a:ln w="6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1" name="object 22"/>
          <p:cNvSpPr>
            <a:spLocks/>
          </p:cNvSpPr>
          <p:nvPr/>
        </p:nvSpPr>
        <p:spPr bwMode="auto">
          <a:xfrm>
            <a:off x="518318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2" name="object 23"/>
          <p:cNvSpPr>
            <a:spLocks/>
          </p:cNvSpPr>
          <p:nvPr/>
        </p:nvSpPr>
        <p:spPr bwMode="auto">
          <a:xfrm>
            <a:off x="5183188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4965" y="76127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4965" y="76127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3" name="object 24"/>
          <p:cNvSpPr>
            <a:spLocks/>
          </p:cNvSpPr>
          <p:nvPr/>
        </p:nvSpPr>
        <p:spPr bwMode="auto">
          <a:xfrm>
            <a:off x="5114925" y="4794250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4" name="object 25"/>
          <p:cNvSpPr>
            <a:spLocks/>
          </p:cNvSpPr>
          <p:nvPr/>
        </p:nvSpPr>
        <p:spPr bwMode="auto">
          <a:xfrm>
            <a:off x="5100638" y="4775200"/>
            <a:ext cx="49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5" name="object 26"/>
          <p:cNvSpPr>
            <a:spLocks/>
          </p:cNvSpPr>
          <p:nvPr/>
        </p:nvSpPr>
        <p:spPr bwMode="auto">
          <a:xfrm>
            <a:off x="5084763" y="4706938"/>
            <a:ext cx="80962" cy="60325"/>
          </a:xfrm>
          <a:custGeom>
            <a:avLst/>
            <a:gdLst/>
            <a:ahLst/>
            <a:cxnLst>
              <a:cxn ang="0">
                <a:pos x="81247" y="0"/>
              </a:cxn>
              <a:cxn ang="0">
                <a:pos x="0" y="0"/>
              </a:cxn>
              <a:cxn ang="0">
                <a:pos x="0" y="59519"/>
              </a:cxn>
              <a:cxn ang="0">
                <a:pos x="81247" y="59519"/>
              </a:cxn>
              <a:cxn ang="0">
                <a:pos x="81247" y="0"/>
              </a:cxn>
            </a:cxnLst>
            <a:rect l="0" t="0" r="r" b="b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81247" y="59519"/>
                </a:lnTo>
                <a:lnTo>
                  <a:pt x="812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6" name="object 27"/>
          <p:cNvSpPr>
            <a:spLocks/>
          </p:cNvSpPr>
          <p:nvPr/>
        </p:nvSpPr>
        <p:spPr bwMode="auto">
          <a:xfrm>
            <a:off x="5114925" y="4783138"/>
            <a:ext cx="20638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25" y="23130"/>
              </a:cxn>
              <a:cxn ang="0">
                <a:pos x="20325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7" name="object 28"/>
          <p:cNvSpPr>
            <a:spLocks/>
          </p:cNvSpPr>
          <p:nvPr/>
        </p:nvSpPr>
        <p:spPr bwMode="auto">
          <a:xfrm>
            <a:off x="5100638" y="4767263"/>
            <a:ext cx="49212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58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8" name="object 29"/>
          <p:cNvSpPr>
            <a:spLocks/>
          </p:cNvSpPr>
          <p:nvPr/>
        </p:nvSpPr>
        <p:spPr bwMode="auto">
          <a:xfrm>
            <a:off x="5084763" y="4706938"/>
            <a:ext cx="80962" cy="60325"/>
          </a:xfrm>
          <a:custGeom>
            <a:avLst/>
            <a:gdLst/>
            <a:ahLst/>
            <a:cxnLst>
              <a:cxn ang="0">
                <a:pos x="81247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5073" y="59519"/>
              </a:cxn>
              <a:cxn ang="0">
                <a:pos x="81247" y="59519"/>
              </a:cxn>
              <a:cxn ang="0">
                <a:pos x="81247" y="0"/>
              </a:cxn>
            </a:cxnLst>
            <a:rect l="0" t="0" r="r" b="b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247" y="59519"/>
                </a:lnTo>
                <a:lnTo>
                  <a:pt x="81247" y="0"/>
                </a:lnTo>
              </a:path>
            </a:pathLst>
          </a:custGeom>
          <a:noFill/>
          <a:ln w="580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09" name="object 30"/>
          <p:cNvSpPr>
            <a:spLocks/>
          </p:cNvSpPr>
          <p:nvPr/>
        </p:nvSpPr>
        <p:spPr bwMode="auto">
          <a:xfrm>
            <a:off x="5084763" y="4706938"/>
            <a:ext cx="80962" cy="100012"/>
          </a:xfrm>
          <a:custGeom>
            <a:avLst/>
            <a:gdLst/>
            <a:ahLst/>
            <a:cxnLst>
              <a:cxn ang="0">
                <a:pos x="81247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515" y="76127"/>
              </a:cxn>
              <a:cxn ang="0">
                <a:pos x="30515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73" y="76127"/>
              </a:cxn>
              <a:cxn ang="0">
                <a:pos x="65073" y="59519"/>
              </a:cxn>
              <a:cxn ang="0">
                <a:pos x="81247" y="59519"/>
              </a:cxn>
              <a:cxn ang="0">
                <a:pos x="81247" y="0"/>
              </a:cxn>
            </a:cxnLst>
            <a:rect l="0" t="0" r="r" b="b"/>
            <a:pathLst>
              <a:path w="81279" h="99695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247" y="59519"/>
                </a:lnTo>
                <a:lnTo>
                  <a:pt x="8124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0" name="object 31"/>
          <p:cNvSpPr>
            <a:spLocks/>
          </p:cNvSpPr>
          <p:nvPr/>
        </p:nvSpPr>
        <p:spPr bwMode="auto">
          <a:xfrm>
            <a:off x="5014913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1" name="object 32"/>
          <p:cNvSpPr>
            <a:spLocks/>
          </p:cNvSpPr>
          <p:nvPr/>
        </p:nvSpPr>
        <p:spPr bwMode="auto">
          <a:xfrm>
            <a:off x="5000625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2" name="object 33"/>
          <p:cNvSpPr>
            <a:spLocks/>
          </p:cNvSpPr>
          <p:nvPr/>
        </p:nvSpPr>
        <p:spPr bwMode="auto">
          <a:xfrm>
            <a:off x="4984750" y="4706938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3" name="object 34"/>
          <p:cNvSpPr>
            <a:spLocks/>
          </p:cNvSpPr>
          <p:nvPr/>
        </p:nvSpPr>
        <p:spPr bwMode="auto">
          <a:xfrm>
            <a:off x="5014913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79" y="23130"/>
              </a:cxn>
              <a:cxn ang="0">
                <a:pos x="20379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4" name="object 35"/>
          <p:cNvSpPr>
            <a:spLocks/>
          </p:cNvSpPr>
          <p:nvPr/>
        </p:nvSpPr>
        <p:spPr bwMode="auto">
          <a:xfrm>
            <a:off x="5000625" y="4767263"/>
            <a:ext cx="49213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612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612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5" name="object 36"/>
          <p:cNvSpPr>
            <a:spLocks/>
          </p:cNvSpPr>
          <p:nvPr/>
        </p:nvSpPr>
        <p:spPr bwMode="auto">
          <a:xfrm>
            <a:off x="4984750" y="4706938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6" name="object 37"/>
          <p:cNvSpPr>
            <a:spLocks/>
          </p:cNvSpPr>
          <p:nvPr/>
        </p:nvSpPr>
        <p:spPr bwMode="auto">
          <a:xfrm>
            <a:off x="4984750" y="4706938"/>
            <a:ext cx="80963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16227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7" name="object 38"/>
          <p:cNvSpPr>
            <a:spLocks/>
          </p:cNvSpPr>
          <p:nvPr/>
        </p:nvSpPr>
        <p:spPr bwMode="auto">
          <a:xfrm>
            <a:off x="5278438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8" name="object 39"/>
          <p:cNvSpPr>
            <a:spLocks/>
          </p:cNvSpPr>
          <p:nvPr/>
        </p:nvSpPr>
        <p:spPr bwMode="auto">
          <a:xfrm>
            <a:off x="5295900" y="4592638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19" name="object 40"/>
          <p:cNvSpPr>
            <a:spLocks/>
          </p:cNvSpPr>
          <p:nvPr/>
        </p:nvSpPr>
        <p:spPr bwMode="auto">
          <a:xfrm>
            <a:off x="5310188" y="45735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71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0" name="object 41"/>
          <p:cNvSpPr>
            <a:spLocks/>
          </p:cNvSpPr>
          <p:nvPr/>
        </p:nvSpPr>
        <p:spPr bwMode="auto">
          <a:xfrm>
            <a:off x="5278438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27" y="39552"/>
              </a:cxn>
              <a:cxn ang="0">
                <a:pos x="16227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732" y="0"/>
              </a:cxn>
              <a:cxn ang="0">
                <a:pos x="50732" y="23121"/>
              </a:cxn>
              <a:cxn ang="0">
                <a:pos x="65019" y="23121"/>
              </a:cxn>
              <a:cxn ang="0">
                <a:pos x="65019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732" y="0"/>
                </a:lnTo>
                <a:lnTo>
                  <a:pt x="50732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1" name="object 42"/>
          <p:cNvSpPr>
            <a:spLocks/>
          </p:cNvSpPr>
          <p:nvPr/>
        </p:nvSpPr>
        <p:spPr bwMode="auto">
          <a:xfrm>
            <a:off x="5183188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2" name="object 43"/>
          <p:cNvSpPr>
            <a:spLocks/>
          </p:cNvSpPr>
          <p:nvPr/>
        </p:nvSpPr>
        <p:spPr bwMode="auto">
          <a:xfrm>
            <a:off x="5200650" y="4592638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3" name="object 44"/>
          <p:cNvSpPr>
            <a:spLocks/>
          </p:cNvSpPr>
          <p:nvPr/>
        </p:nvSpPr>
        <p:spPr bwMode="auto">
          <a:xfrm>
            <a:off x="5213350" y="4573588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4" name="object 45"/>
          <p:cNvSpPr>
            <a:spLocks/>
          </p:cNvSpPr>
          <p:nvPr/>
        </p:nvSpPr>
        <p:spPr bwMode="auto">
          <a:xfrm>
            <a:off x="5183188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4965" y="23121"/>
              </a:cxn>
              <a:cxn ang="0">
                <a:pos x="64965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5" name="object 46"/>
          <p:cNvSpPr>
            <a:spLocks/>
          </p:cNvSpPr>
          <p:nvPr/>
        </p:nvSpPr>
        <p:spPr bwMode="auto">
          <a:xfrm>
            <a:off x="5084763" y="4600575"/>
            <a:ext cx="80962" cy="60325"/>
          </a:xfrm>
          <a:custGeom>
            <a:avLst/>
            <a:gdLst/>
            <a:ahLst/>
            <a:cxnLst>
              <a:cxn ang="0">
                <a:pos x="81247" y="0"/>
              </a:cxn>
              <a:cxn ang="0">
                <a:pos x="0" y="0"/>
              </a:cxn>
              <a:cxn ang="0">
                <a:pos x="0" y="59519"/>
              </a:cxn>
              <a:cxn ang="0">
                <a:pos x="81247" y="59519"/>
              </a:cxn>
              <a:cxn ang="0">
                <a:pos x="81247" y="0"/>
              </a:cxn>
            </a:cxnLst>
            <a:rect l="0" t="0" r="r" b="b"/>
            <a:pathLst>
              <a:path w="81279" h="59689">
                <a:moveTo>
                  <a:pt x="81247" y="0"/>
                </a:moveTo>
                <a:lnTo>
                  <a:pt x="0" y="0"/>
                </a:lnTo>
                <a:lnTo>
                  <a:pt x="0" y="59519"/>
                </a:lnTo>
                <a:lnTo>
                  <a:pt x="81247" y="59519"/>
                </a:lnTo>
                <a:lnTo>
                  <a:pt x="812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6" name="object 47"/>
          <p:cNvSpPr>
            <a:spLocks/>
          </p:cNvSpPr>
          <p:nvPr/>
        </p:nvSpPr>
        <p:spPr bwMode="auto">
          <a:xfrm>
            <a:off x="5100638" y="4592638"/>
            <a:ext cx="49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7" name="object 48"/>
          <p:cNvSpPr>
            <a:spLocks/>
          </p:cNvSpPr>
          <p:nvPr/>
        </p:nvSpPr>
        <p:spPr bwMode="auto">
          <a:xfrm>
            <a:off x="5114925" y="4573588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8" name="object 49"/>
          <p:cNvSpPr>
            <a:spLocks/>
          </p:cNvSpPr>
          <p:nvPr/>
        </p:nvSpPr>
        <p:spPr bwMode="auto">
          <a:xfrm>
            <a:off x="5084763" y="4562475"/>
            <a:ext cx="80962" cy="98425"/>
          </a:xfrm>
          <a:custGeom>
            <a:avLst/>
            <a:gdLst/>
            <a:ahLst/>
            <a:cxnLst>
              <a:cxn ang="0">
                <a:pos x="81247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515" y="23121"/>
              </a:cxn>
              <a:cxn ang="0">
                <a:pos x="30515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73" y="23121"/>
              </a:cxn>
              <a:cxn ang="0">
                <a:pos x="65073" y="39552"/>
              </a:cxn>
              <a:cxn ang="0">
                <a:pos x="81247" y="39552"/>
              </a:cxn>
              <a:cxn ang="0">
                <a:pos x="81247" y="99072"/>
              </a:cxn>
            </a:cxnLst>
            <a:rect l="0" t="0" r="r" b="b"/>
            <a:pathLst>
              <a:path w="81279" h="99060">
                <a:moveTo>
                  <a:pt x="81247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247" y="39552"/>
                </a:lnTo>
                <a:lnTo>
                  <a:pt x="81247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29" name="object 50"/>
          <p:cNvSpPr>
            <a:spLocks/>
          </p:cNvSpPr>
          <p:nvPr/>
        </p:nvSpPr>
        <p:spPr bwMode="auto">
          <a:xfrm>
            <a:off x="4984750" y="4600575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0" name="object 51"/>
          <p:cNvSpPr>
            <a:spLocks/>
          </p:cNvSpPr>
          <p:nvPr/>
        </p:nvSpPr>
        <p:spPr bwMode="auto">
          <a:xfrm>
            <a:off x="5000625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1" name="object 52"/>
          <p:cNvSpPr>
            <a:spLocks/>
          </p:cNvSpPr>
          <p:nvPr/>
        </p:nvSpPr>
        <p:spPr bwMode="auto">
          <a:xfrm>
            <a:off x="5014913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2" name="object 53"/>
          <p:cNvSpPr>
            <a:spLocks/>
          </p:cNvSpPr>
          <p:nvPr/>
        </p:nvSpPr>
        <p:spPr bwMode="auto">
          <a:xfrm>
            <a:off x="4984750" y="4562475"/>
            <a:ext cx="80963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27" y="39552"/>
              </a:cxn>
              <a:cxn ang="0">
                <a:pos x="16227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19" y="23121"/>
              </a:cxn>
              <a:cxn ang="0">
                <a:pos x="65019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" name="object 54"/>
          <p:cNvSpPr txBox="1"/>
          <p:nvPr/>
        </p:nvSpPr>
        <p:spPr>
          <a:xfrm>
            <a:off x="5019675" y="4491038"/>
            <a:ext cx="314325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1                   2                    3      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4</a:t>
            </a:r>
            <a:endParaRPr sz="4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13325" y="4808538"/>
            <a:ext cx="334963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13              14               15            </a:t>
            </a:r>
            <a:r>
              <a:rPr sz="450" spc="-75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16</a:t>
            </a:r>
            <a:endParaRPr sz="450">
              <a:latin typeface="Arial"/>
              <a:cs typeface="Arial"/>
            </a:endParaRPr>
          </a:p>
        </p:txBody>
      </p:sp>
      <p:sp>
        <p:nvSpPr>
          <p:cNvPr id="20535" name="object 56"/>
          <p:cNvSpPr>
            <a:spLocks/>
          </p:cNvSpPr>
          <p:nvPr/>
        </p:nvSpPr>
        <p:spPr bwMode="auto">
          <a:xfrm>
            <a:off x="5426075" y="4557713"/>
            <a:ext cx="409575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6" name="object 57"/>
          <p:cNvSpPr>
            <a:spLocks/>
          </p:cNvSpPr>
          <p:nvPr/>
        </p:nvSpPr>
        <p:spPr bwMode="auto">
          <a:xfrm>
            <a:off x="5426075" y="4557713"/>
            <a:ext cx="409575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7" name="object 58"/>
          <p:cNvSpPr>
            <a:spLocks/>
          </p:cNvSpPr>
          <p:nvPr/>
        </p:nvSpPr>
        <p:spPr bwMode="auto">
          <a:xfrm>
            <a:off x="5426075" y="4557713"/>
            <a:ext cx="409575" cy="252412"/>
          </a:xfrm>
          <a:custGeom>
            <a:avLst/>
            <a:gdLst/>
            <a:ahLst/>
            <a:cxnLst>
              <a:cxn ang="0">
                <a:pos x="410552" y="0"/>
              </a:cxn>
              <a:cxn ang="0">
                <a:pos x="0" y="0"/>
              </a:cxn>
              <a:cxn ang="0">
                <a:pos x="0" y="251317"/>
              </a:cxn>
              <a:cxn ang="0">
                <a:pos x="410552" y="251317"/>
              </a:cxn>
              <a:cxn ang="0">
                <a:pos x="410552" y="0"/>
              </a:cxn>
            </a:cxnLst>
            <a:rect l="0" t="0" r="r" b="b"/>
            <a:pathLst>
              <a:path w="410845" h="251460">
                <a:moveTo>
                  <a:pt x="410552" y="0"/>
                </a:moveTo>
                <a:lnTo>
                  <a:pt x="0" y="0"/>
                </a:lnTo>
                <a:lnTo>
                  <a:pt x="0" y="251317"/>
                </a:lnTo>
                <a:lnTo>
                  <a:pt x="410552" y="251317"/>
                </a:lnTo>
                <a:lnTo>
                  <a:pt x="4105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8" name="object 59"/>
          <p:cNvSpPr>
            <a:spLocks/>
          </p:cNvSpPr>
          <p:nvPr/>
        </p:nvSpPr>
        <p:spPr bwMode="auto">
          <a:xfrm>
            <a:off x="5767388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39" name="object 60"/>
          <p:cNvSpPr>
            <a:spLocks/>
          </p:cNvSpPr>
          <p:nvPr/>
        </p:nvSpPr>
        <p:spPr bwMode="auto">
          <a:xfrm>
            <a:off x="5753100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45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845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0" name="object 61"/>
          <p:cNvSpPr>
            <a:spLocks/>
          </p:cNvSpPr>
          <p:nvPr/>
        </p:nvSpPr>
        <p:spPr bwMode="auto">
          <a:xfrm>
            <a:off x="5737225" y="4706938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1" name="object 62"/>
          <p:cNvSpPr>
            <a:spLocks/>
          </p:cNvSpPr>
          <p:nvPr/>
        </p:nvSpPr>
        <p:spPr bwMode="auto">
          <a:xfrm>
            <a:off x="5767388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79" y="23130"/>
              </a:cxn>
              <a:cxn ang="0">
                <a:pos x="20379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2" name="object 63"/>
          <p:cNvSpPr>
            <a:spLocks/>
          </p:cNvSpPr>
          <p:nvPr/>
        </p:nvSpPr>
        <p:spPr bwMode="auto">
          <a:xfrm>
            <a:off x="5753100" y="4767263"/>
            <a:ext cx="49213" cy="15875"/>
          </a:xfrm>
          <a:custGeom>
            <a:avLst/>
            <a:gdLst/>
            <a:ahLst/>
            <a:cxnLst>
              <a:cxn ang="0">
                <a:pos x="48845" y="0"/>
              </a:cxn>
              <a:cxn ang="0">
                <a:pos x="0" y="0"/>
              </a:cxn>
              <a:cxn ang="0">
                <a:pos x="0" y="16607"/>
              </a:cxn>
              <a:cxn ang="0">
                <a:pos x="14286" y="16607"/>
              </a:cxn>
              <a:cxn ang="0">
                <a:pos x="34666" y="16607"/>
              </a:cxn>
              <a:cxn ang="0">
                <a:pos x="48845" y="16607"/>
              </a:cxn>
              <a:cxn ang="0">
                <a:pos x="48845" y="0"/>
              </a:cxn>
            </a:cxnLst>
            <a:rect l="0" t="0" r="r" b="b"/>
            <a:pathLst>
              <a:path w="48895" h="17145">
                <a:moveTo>
                  <a:pt x="48845" y="0"/>
                </a:moveTo>
                <a:lnTo>
                  <a:pt x="0" y="0"/>
                </a:lnTo>
                <a:lnTo>
                  <a:pt x="0" y="16607"/>
                </a:lnTo>
                <a:lnTo>
                  <a:pt x="14286" y="16607"/>
                </a:lnTo>
                <a:lnTo>
                  <a:pt x="34666" y="16607"/>
                </a:lnTo>
                <a:lnTo>
                  <a:pt x="48845" y="16607"/>
                </a:lnTo>
                <a:lnTo>
                  <a:pt x="48845" y="0"/>
                </a:lnTo>
              </a:path>
            </a:pathLst>
          </a:custGeom>
          <a:noFill/>
          <a:ln w="64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3" name="object 64"/>
          <p:cNvSpPr>
            <a:spLocks/>
          </p:cNvSpPr>
          <p:nvPr/>
        </p:nvSpPr>
        <p:spPr bwMode="auto">
          <a:xfrm>
            <a:off x="5737225" y="4706938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173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173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4" name="object 65"/>
          <p:cNvSpPr>
            <a:spLocks/>
          </p:cNvSpPr>
          <p:nvPr/>
        </p:nvSpPr>
        <p:spPr bwMode="auto">
          <a:xfrm>
            <a:off x="5737225" y="4706938"/>
            <a:ext cx="80963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174" y="59519"/>
              </a:cxn>
              <a:cxn ang="0">
                <a:pos x="16174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174" y="59519"/>
                </a:lnTo>
                <a:lnTo>
                  <a:pt x="16174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5" name="object 66"/>
          <p:cNvSpPr>
            <a:spLocks/>
          </p:cNvSpPr>
          <p:nvPr/>
        </p:nvSpPr>
        <p:spPr bwMode="auto">
          <a:xfrm>
            <a:off x="5668963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6" name="object 67"/>
          <p:cNvSpPr>
            <a:spLocks/>
          </p:cNvSpPr>
          <p:nvPr/>
        </p:nvSpPr>
        <p:spPr bwMode="auto">
          <a:xfrm>
            <a:off x="5654675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7" name="object 68"/>
          <p:cNvSpPr>
            <a:spLocks/>
          </p:cNvSpPr>
          <p:nvPr/>
        </p:nvSpPr>
        <p:spPr bwMode="auto">
          <a:xfrm>
            <a:off x="563880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8" name="object 69"/>
          <p:cNvSpPr>
            <a:spLocks/>
          </p:cNvSpPr>
          <p:nvPr/>
        </p:nvSpPr>
        <p:spPr bwMode="auto">
          <a:xfrm>
            <a:off x="5668963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25" y="23130"/>
              </a:cxn>
              <a:cxn ang="0">
                <a:pos x="20325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49" name="object 70"/>
          <p:cNvSpPr>
            <a:spLocks/>
          </p:cNvSpPr>
          <p:nvPr/>
        </p:nvSpPr>
        <p:spPr bwMode="auto">
          <a:xfrm>
            <a:off x="5654675" y="4767263"/>
            <a:ext cx="49213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58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0" name="object 71"/>
          <p:cNvSpPr>
            <a:spLocks/>
          </p:cNvSpPr>
          <p:nvPr/>
        </p:nvSpPr>
        <p:spPr bwMode="auto">
          <a:xfrm>
            <a:off x="563880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5073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1" name="object 72"/>
          <p:cNvSpPr>
            <a:spLocks/>
          </p:cNvSpPr>
          <p:nvPr/>
        </p:nvSpPr>
        <p:spPr bwMode="auto">
          <a:xfrm>
            <a:off x="5638800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515" y="76127"/>
              </a:cxn>
              <a:cxn ang="0">
                <a:pos x="30515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73" y="76127"/>
              </a:cxn>
              <a:cxn ang="0">
                <a:pos x="65073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2" name="object 73"/>
          <p:cNvSpPr>
            <a:spLocks/>
          </p:cNvSpPr>
          <p:nvPr/>
        </p:nvSpPr>
        <p:spPr bwMode="auto">
          <a:xfrm>
            <a:off x="5572125" y="4794250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3" name="object 74"/>
          <p:cNvSpPr>
            <a:spLocks/>
          </p:cNvSpPr>
          <p:nvPr/>
        </p:nvSpPr>
        <p:spPr bwMode="auto">
          <a:xfrm>
            <a:off x="5557838" y="4775200"/>
            <a:ext cx="49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4" name="object 75"/>
          <p:cNvSpPr>
            <a:spLocks/>
          </p:cNvSpPr>
          <p:nvPr/>
        </p:nvSpPr>
        <p:spPr bwMode="auto">
          <a:xfrm>
            <a:off x="5541963" y="4706938"/>
            <a:ext cx="80962" cy="60325"/>
          </a:xfrm>
          <a:custGeom>
            <a:avLst/>
            <a:gdLst/>
            <a:ahLst/>
            <a:cxnLst>
              <a:cxn ang="0">
                <a:pos x="81409" y="0"/>
              </a:cxn>
              <a:cxn ang="0">
                <a:pos x="0" y="0"/>
              </a:cxn>
              <a:cxn ang="0">
                <a:pos x="0" y="59519"/>
              </a:cxn>
              <a:cxn ang="0">
                <a:pos x="81409" y="59519"/>
              </a:cxn>
              <a:cxn ang="0">
                <a:pos x="81409" y="0"/>
              </a:cxn>
            </a:cxnLst>
            <a:rect l="0" t="0" r="r" b="b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81409" y="59519"/>
                </a:lnTo>
                <a:lnTo>
                  <a:pt x="814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5" name="object 76"/>
          <p:cNvSpPr>
            <a:spLocks/>
          </p:cNvSpPr>
          <p:nvPr/>
        </p:nvSpPr>
        <p:spPr bwMode="auto">
          <a:xfrm>
            <a:off x="5572125" y="4783138"/>
            <a:ext cx="20638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25" y="23130"/>
              </a:cxn>
              <a:cxn ang="0">
                <a:pos x="20325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6" name="object 77"/>
          <p:cNvSpPr>
            <a:spLocks/>
          </p:cNvSpPr>
          <p:nvPr/>
        </p:nvSpPr>
        <p:spPr bwMode="auto">
          <a:xfrm>
            <a:off x="5557838" y="4767263"/>
            <a:ext cx="49212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58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7" name="object 78"/>
          <p:cNvSpPr>
            <a:spLocks/>
          </p:cNvSpPr>
          <p:nvPr/>
        </p:nvSpPr>
        <p:spPr bwMode="auto">
          <a:xfrm>
            <a:off x="5541963" y="4706938"/>
            <a:ext cx="80962" cy="60325"/>
          </a:xfrm>
          <a:custGeom>
            <a:avLst/>
            <a:gdLst/>
            <a:ahLst/>
            <a:cxnLst>
              <a:cxn ang="0">
                <a:pos x="81409" y="0"/>
              </a:cxn>
              <a:cxn ang="0">
                <a:pos x="0" y="0"/>
              </a:cxn>
              <a:cxn ang="0">
                <a:pos x="0" y="59519"/>
              </a:cxn>
              <a:cxn ang="0">
                <a:pos x="16335" y="59519"/>
              </a:cxn>
              <a:cxn ang="0">
                <a:pos x="65127" y="59519"/>
              </a:cxn>
              <a:cxn ang="0">
                <a:pos x="81409" y="59519"/>
              </a:cxn>
              <a:cxn ang="0">
                <a:pos x="81409" y="0"/>
              </a:cxn>
            </a:cxnLst>
            <a:rect l="0" t="0" r="r" b="b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16335" y="59519"/>
                </a:lnTo>
                <a:lnTo>
                  <a:pt x="65127" y="59519"/>
                </a:lnTo>
                <a:lnTo>
                  <a:pt x="81409" y="59519"/>
                </a:lnTo>
                <a:lnTo>
                  <a:pt x="81409" y="0"/>
                </a:lnTo>
              </a:path>
            </a:pathLst>
          </a:custGeom>
          <a:noFill/>
          <a:ln w="581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8" name="object 79"/>
          <p:cNvSpPr>
            <a:spLocks/>
          </p:cNvSpPr>
          <p:nvPr/>
        </p:nvSpPr>
        <p:spPr bwMode="auto">
          <a:xfrm>
            <a:off x="5541963" y="4706938"/>
            <a:ext cx="80962" cy="100012"/>
          </a:xfrm>
          <a:custGeom>
            <a:avLst/>
            <a:gdLst/>
            <a:ahLst/>
            <a:cxnLst>
              <a:cxn ang="0">
                <a:pos x="81409" y="0"/>
              </a:cxn>
              <a:cxn ang="0">
                <a:pos x="0" y="0"/>
              </a:cxn>
              <a:cxn ang="0">
                <a:pos x="0" y="59519"/>
              </a:cxn>
              <a:cxn ang="0">
                <a:pos x="16335" y="59519"/>
              </a:cxn>
              <a:cxn ang="0">
                <a:pos x="16335" y="76127"/>
              </a:cxn>
              <a:cxn ang="0">
                <a:pos x="30569" y="76127"/>
              </a:cxn>
              <a:cxn ang="0">
                <a:pos x="30569" y="99257"/>
              </a:cxn>
              <a:cxn ang="0">
                <a:pos x="50894" y="99257"/>
              </a:cxn>
              <a:cxn ang="0">
                <a:pos x="50894" y="76127"/>
              </a:cxn>
              <a:cxn ang="0">
                <a:pos x="65127" y="76127"/>
              </a:cxn>
              <a:cxn ang="0">
                <a:pos x="65127" y="59519"/>
              </a:cxn>
              <a:cxn ang="0">
                <a:pos x="81409" y="59519"/>
              </a:cxn>
              <a:cxn ang="0">
                <a:pos x="81409" y="0"/>
              </a:cxn>
            </a:cxnLst>
            <a:rect l="0" t="0" r="r" b="b"/>
            <a:pathLst>
              <a:path w="81914" h="99695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16335" y="59519"/>
                </a:lnTo>
                <a:lnTo>
                  <a:pt x="16335" y="76127"/>
                </a:lnTo>
                <a:lnTo>
                  <a:pt x="30569" y="76127"/>
                </a:lnTo>
                <a:lnTo>
                  <a:pt x="30569" y="99257"/>
                </a:lnTo>
                <a:lnTo>
                  <a:pt x="50894" y="99257"/>
                </a:lnTo>
                <a:lnTo>
                  <a:pt x="50894" y="76127"/>
                </a:lnTo>
                <a:lnTo>
                  <a:pt x="65127" y="76127"/>
                </a:lnTo>
                <a:lnTo>
                  <a:pt x="65127" y="59519"/>
                </a:lnTo>
                <a:lnTo>
                  <a:pt x="81409" y="59519"/>
                </a:lnTo>
                <a:lnTo>
                  <a:pt x="8140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59" name="object 80"/>
          <p:cNvSpPr>
            <a:spLocks/>
          </p:cNvSpPr>
          <p:nvPr/>
        </p:nvSpPr>
        <p:spPr bwMode="auto">
          <a:xfrm>
            <a:off x="5472113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0" name="object 81"/>
          <p:cNvSpPr>
            <a:spLocks/>
          </p:cNvSpPr>
          <p:nvPr/>
        </p:nvSpPr>
        <p:spPr bwMode="auto">
          <a:xfrm>
            <a:off x="5457825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37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37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1" name="object 82"/>
          <p:cNvSpPr>
            <a:spLocks/>
          </p:cNvSpPr>
          <p:nvPr/>
        </p:nvSpPr>
        <p:spPr bwMode="auto">
          <a:xfrm>
            <a:off x="544195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2" name="object 83"/>
          <p:cNvSpPr>
            <a:spLocks/>
          </p:cNvSpPr>
          <p:nvPr/>
        </p:nvSpPr>
        <p:spPr bwMode="auto">
          <a:xfrm>
            <a:off x="5472113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79" y="23130"/>
              </a:cxn>
              <a:cxn ang="0">
                <a:pos x="20379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3" name="object 84"/>
          <p:cNvSpPr>
            <a:spLocks/>
          </p:cNvSpPr>
          <p:nvPr/>
        </p:nvSpPr>
        <p:spPr bwMode="auto">
          <a:xfrm>
            <a:off x="5457825" y="4767263"/>
            <a:ext cx="49213" cy="15875"/>
          </a:xfrm>
          <a:custGeom>
            <a:avLst/>
            <a:gdLst/>
            <a:ahLst/>
            <a:cxnLst>
              <a:cxn ang="0">
                <a:pos x="48737" y="0"/>
              </a:cxn>
              <a:cxn ang="0">
                <a:pos x="0" y="0"/>
              </a:cxn>
              <a:cxn ang="0">
                <a:pos x="0" y="16607"/>
              </a:cxn>
              <a:cxn ang="0">
                <a:pos x="14179" y="16607"/>
              </a:cxn>
              <a:cxn ang="0">
                <a:pos x="34558" y="16607"/>
              </a:cxn>
              <a:cxn ang="0">
                <a:pos x="48737" y="16607"/>
              </a:cxn>
              <a:cxn ang="0">
                <a:pos x="48737" y="0"/>
              </a:cxn>
            </a:cxnLst>
            <a:rect l="0" t="0" r="r" b="b"/>
            <a:pathLst>
              <a:path w="48895" h="17145">
                <a:moveTo>
                  <a:pt x="48737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737" y="16607"/>
                </a:lnTo>
                <a:lnTo>
                  <a:pt x="48737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4" name="object 85"/>
          <p:cNvSpPr>
            <a:spLocks/>
          </p:cNvSpPr>
          <p:nvPr/>
        </p:nvSpPr>
        <p:spPr bwMode="auto">
          <a:xfrm>
            <a:off x="544195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5" name="object 86"/>
          <p:cNvSpPr>
            <a:spLocks/>
          </p:cNvSpPr>
          <p:nvPr/>
        </p:nvSpPr>
        <p:spPr bwMode="auto">
          <a:xfrm>
            <a:off x="5441950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6" name="object 87"/>
          <p:cNvSpPr>
            <a:spLocks/>
          </p:cNvSpPr>
          <p:nvPr/>
        </p:nvSpPr>
        <p:spPr bwMode="auto">
          <a:xfrm>
            <a:off x="5737225" y="4600575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7" name="object 88"/>
          <p:cNvSpPr>
            <a:spLocks/>
          </p:cNvSpPr>
          <p:nvPr/>
        </p:nvSpPr>
        <p:spPr bwMode="auto">
          <a:xfrm>
            <a:off x="5753100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845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845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8" name="object 89"/>
          <p:cNvSpPr>
            <a:spLocks/>
          </p:cNvSpPr>
          <p:nvPr/>
        </p:nvSpPr>
        <p:spPr bwMode="auto">
          <a:xfrm>
            <a:off x="5767388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69" name="object 90"/>
          <p:cNvSpPr>
            <a:spLocks/>
          </p:cNvSpPr>
          <p:nvPr/>
        </p:nvSpPr>
        <p:spPr bwMode="auto">
          <a:xfrm>
            <a:off x="5737225" y="4562475"/>
            <a:ext cx="80963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174" y="39552"/>
              </a:cxn>
              <a:cxn ang="0">
                <a:pos x="16174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19" y="23121"/>
              </a:cxn>
              <a:cxn ang="0">
                <a:pos x="65019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174" y="39552"/>
                </a:lnTo>
                <a:lnTo>
                  <a:pt x="16174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0" name="object 91"/>
          <p:cNvSpPr>
            <a:spLocks/>
          </p:cNvSpPr>
          <p:nvPr/>
        </p:nvSpPr>
        <p:spPr bwMode="auto">
          <a:xfrm>
            <a:off x="5638800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1" name="object 92"/>
          <p:cNvSpPr>
            <a:spLocks/>
          </p:cNvSpPr>
          <p:nvPr/>
        </p:nvSpPr>
        <p:spPr bwMode="auto">
          <a:xfrm>
            <a:off x="5654675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2" name="object 93"/>
          <p:cNvSpPr>
            <a:spLocks/>
          </p:cNvSpPr>
          <p:nvPr/>
        </p:nvSpPr>
        <p:spPr bwMode="auto">
          <a:xfrm>
            <a:off x="5668963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3" name="object 94"/>
          <p:cNvSpPr>
            <a:spLocks/>
          </p:cNvSpPr>
          <p:nvPr/>
        </p:nvSpPr>
        <p:spPr bwMode="auto">
          <a:xfrm>
            <a:off x="5638800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515" y="23121"/>
              </a:cxn>
              <a:cxn ang="0">
                <a:pos x="30515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73" y="23121"/>
              </a:cxn>
              <a:cxn ang="0">
                <a:pos x="65073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4" name="object 95"/>
          <p:cNvSpPr>
            <a:spLocks/>
          </p:cNvSpPr>
          <p:nvPr/>
        </p:nvSpPr>
        <p:spPr bwMode="auto">
          <a:xfrm>
            <a:off x="5541963" y="4600575"/>
            <a:ext cx="80962" cy="60325"/>
          </a:xfrm>
          <a:custGeom>
            <a:avLst/>
            <a:gdLst/>
            <a:ahLst/>
            <a:cxnLst>
              <a:cxn ang="0">
                <a:pos x="81409" y="0"/>
              </a:cxn>
              <a:cxn ang="0">
                <a:pos x="0" y="0"/>
              </a:cxn>
              <a:cxn ang="0">
                <a:pos x="0" y="59519"/>
              </a:cxn>
              <a:cxn ang="0">
                <a:pos x="81409" y="59519"/>
              </a:cxn>
              <a:cxn ang="0">
                <a:pos x="81409" y="0"/>
              </a:cxn>
            </a:cxnLst>
            <a:rect l="0" t="0" r="r" b="b"/>
            <a:pathLst>
              <a:path w="81914" h="59689">
                <a:moveTo>
                  <a:pt x="81409" y="0"/>
                </a:moveTo>
                <a:lnTo>
                  <a:pt x="0" y="0"/>
                </a:lnTo>
                <a:lnTo>
                  <a:pt x="0" y="59519"/>
                </a:lnTo>
                <a:lnTo>
                  <a:pt x="81409" y="59519"/>
                </a:lnTo>
                <a:lnTo>
                  <a:pt x="81409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5" name="object 96"/>
          <p:cNvSpPr>
            <a:spLocks/>
          </p:cNvSpPr>
          <p:nvPr/>
        </p:nvSpPr>
        <p:spPr bwMode="auto">
          <a:xfrm>
            <a:off x="5557838" y="4592638"/>
            <a:ext cx="492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6" name="object 97"/>
          <p:cNvSpPr>
            <a:spLocks/>
          </p:cNvSpPr>
          <p:nvPr/>
        </p:nvSpPr>
        <p:spPr bwMode="auto">
          <a:xfrm>
            <a:off x="5572125" y="4573588"/>
            <a:ext cx="206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7" name="object 98"/>
          <p:cNvSpPr>
            <a:spLocks/>
          </p:cNvSpPr>
          <p:nvPr/>
        </p:nvSpPr>
        <p:spPr bwMode="auto">
          <a:xfrm>
            <a:off x="5541963" y="4562475"/>
            <a:ext cx="80962" cy="98425"/>
          </a:xfrm>
          <a:custGeom>
            <a:avLst/>
            <a:gdLst/>
            <a:ahLst/>
            <a:cxnLst>
              <a:cxn ang="0">
                <a:pos x="81409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335" y="39552"/>
              </a:cxn>
              <a:cxn ang="0">
                <a:pos x="16335" y="23121"/>
              </a:cxn>
              <a:cxn ang="0">
                <a:pos x="30569" y="23121"/>
              </a:cxn>
              <a:cxn ang="0">
                <a:pos x="30569" y="0"/>
              </a:cxn>
              <a:cxn ang="0">
                <a:pos x="50894" y="0"/>
              </a:cxn>
              <a:cxn ang="0">
                <a:pos x="50894" y="23121"/>
              </a:cxn>
              <a:cxn ang="0">
                <a:pos x="65127" y="23121"/>
              </a:cxn>
              <a:cxn ang="0">
                <a:pos x="65127" y="39552"/>
              </a:cxn>
              <a:cxn ang="0">
                <a:pos x="81409" y="39552"/>
              </a:cxn>
              <a:cxn ang="0">
                <a:pos x="81409" y="99072"/>
              </a:cxn>
            </a:cxnLst>
            <a:rect l="0" t="0" r="r" b="b"/>
            <a:pathLst>
              <a:path w="81914" h="99060">
                <a:moveTo>
                  <a:pt x="81409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335" y="39552"/>
                </a:lnTo>
                <a:lnTo>
                  <a:pt x="16335" y="23121"/>
                </a:lnTo>
                <a:lnTo>
                  <a:pt x="30569" y="23121"/>
                </a:lnTo>
                <a:lnTo>
                  <a:pt x="30569" y="0"/>
                </a:lnTo>
                <a:lnTo>
                  <a:pt x="50894" y="0"/>
                </a:lnTo>
                <a:lnTo>
                  <a:pt x="50894" y="23121"/>
                </a:lnTo>
                <a:lnTo>
                  <a:pt x="65127" y="23121"/>
                </a:lnTo>
                <a:lnTo>
                  <a:pt x="65127" y="39552"/>
                </a:lnTo>
                <a:lnTo>
                  <a:pt x="81409" y="39552"/>
                </a:lnTo>
                <a:lnTo>
                  <a:pt x="81409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8" name="object 99"/>
          <p:cNvSpPr>
            <a:spLocks/>
          </p:cNvSpPr>
          <p:nvPr/>
        </p:nvSpPr>
        <p:spPr bwMode="auto">
          <a:xfrm>
            <a:off x="5441950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79" name="object 100"/>
          <p:cNvSpPr>
            <a:spLocks/>
          </p:cNvSpPr>
          <p:nvPr/>
        </p:nvSpPr>
        <p:spPr bwMode="auto">
          <a:xfrm>
            <a:off x="5457825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37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37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0" name="object 101"/>
          <p:cNvSpPr>
            <a:spLocks/>
          </p:cNvSpPr>
          <p:nvPr/>
        </p:nvSpPr>
        <p:spPr bwMode="auto">
          <a:xfrm>
            <a:off x="5472113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1" name="object 102"/>
          <p:cNvSpPr>
            <a:spLocks/>
          </p:cNvSpPr>
          <p:nvPr/>
        </p:nvSpPr>
        <p:spPr bwMode="auto">
          <a:xfrm>
            <a:off x="5441950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19" y="23121"/>
              </a:cxn>
              <a:cxn ang="0">
                <a:pos x="65019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" name="object 103"/>
          <p:cNvSpPr txBox="1"/>
          <p:nvPr/>
        </p:nvSpPr>
        <p:spPr>
          <a:xfrm>
            <a:off x="5476875" y="4491038"/>
            <a:ext cx="314325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5                   6                    7      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8</a:t>
            </a:r>
            <a:endParaRPr sz="45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470525" y="4808538"/>
            <a:ext cx="334963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17              18               19            </a:t>
            </a:r>
            <a:r>
              <a:rPr sz="450" spc="-75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20</a:t>
            </a:r>
            <a:endParaRPr sz="450">
              <a:latin typeface="Arial"/>
              <a:cs typeface="Arial"/>
            </a:endParaRPr>
          </a:p>
        </p:txBody>
      </p:sp>
      <p:sp>
        <p:nvSpPr>
          <p:cNvPr id="20584" name="object 105"/>
          <p:cNvSpPr>
            <a:spLocks/>
          </p:cNvSpPr>
          <p:nvPr/>
        </p:nvSpPr>
        <p:spPr bwMode="auto">
          <a:xfrm>
            <a:off x="5883275" y="4557713"/>
            <a:ext cx="411163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5" name="object 106"/>
          <p:cNvSpPr>
            <a:spLocks/>
          </p:cNvSpPr>
          <p:nvPr/>
        </p:nvSpPr>
        <p:spPr bwMode="auto">
          <a:xfrm>
            <a:off x="5883275" y="4557713"/>
            <a:ext cx="411163" cy="252412"/>
          </a:xfrm>
          <a:custGeom>
            <a:avLst/>
            <a:gdLst/>
            <a:ahLst/>
            <a:cxnLst>
              <a:cxn ang="0">
                <a:pos x="0" y="251326"/>
              </a:cxn>
              <a:cxn ang="0">
                <a:pos x="410595" y="251326"/>
              </a:cxn>
              <a:cxn ang="0">
                <a:pos x="410595" y="0"/>
              </a:cxn>
              <a:cxn ang="0">
                <a:pos x="0" y="0"/>
              </a:cxn>
              <a:cxn ang="0">
                <a:pos x="0" y="251326"/>
              </a:cxn>
            </a:cxnLst>
            <a:rect l="0" t="0" r="r" b="b"/>
            <a:pathLst>
              <a:path w="410845" h="251460">
                <a:moveTo>
                  <a:pt x="0" y="251326"/>
                </a:moveTo>
                <a:lnTo>
                  <a:pt x="410595" y="251326"/>
                </a:lnTo>
                <a:lnTo>
                  <a:pt x="410595" y="0"/>
                </a:lnTo>
                <a:lnTo>
                  <a:pt x="0" y="0"/>
                </a:lnTo>
                <a:lnTo>
                  <a:pt x="0" y="251326"/>
                </a:lnTo>
                <a:close/>
              </a:path>
            </a:pathLst>
          </a:custGeom>
          <a:noFill/>
          <a:ln w="60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6" name="object 107"/>
          <p:cNvSpPr>
            <a:spLocks/>
          </p:cNvSpPr>
          <p:nvPr/>
        </p:nvSpPr>
        <p:spPr bwMode="auto">
          <a:xfrm>
            <a:off x="5883275" y="4557713"/>
            <a:ext cx="411163" cy="252412"/>
          </a:xfrm>
          <a:custGeom>
            <a:avLst/>
            <a:gdLst/>
            <a:ahLst/>
            <a:cxnLst>
              <a:cxn ang="0">
                <a:pos x="410552" y="0"/>
              </a:cxn>
              <a:cxn ang="0">
                <a:pos x="0" y="0"/>
              </a:cxn>
              <a:cxn ang="0">
                <a:pos x="0" y="251317"/>
              </a:cxn>
              <a:cxn ang="0">
                <a:pos x="410552" y="251317"/>
              </a:cxn>
              <a:cxn ang="0">
                <a:pos x="410552" y="0"/>
              </a:cxn>
            </a:cxnLst>
            <a:rect l="0" t="0" r="r" b="b"/>
            <a:pathLst>
              <a:path w="410845" h="251460">
                <a:moveTo>
                  <a:pt x="410552" y="0"/>
                </a:moveTo>
                <a:lnTo>
                  <a:pt x="0" y="0"/>
                </a:lnTo>
                <a:lnTo>
                  <a:pt x="0" y="251317"/>
                </a:lnTo>
                <a:lnTo>
                  <a:pt x="410552" y="251317"/>
                </a:lnTo>
                <a:lnTo>
                  <a:pt x="410552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7" name="object 108"/>
          <p:cNvSpPr>
            <a:spLocks/>
          </p:cNvSpPr>
          <p:nvPr/>
        </p:nvSpPr>
        <p:spPr bwMode="auto">
          <a:xfrm>
            <a:off x="6126163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8" name="object 109"/>
          <p:cNvSpPr>
            <a:spLocks/>
          </p:cNvSpPr>
          <p:nvPr/>
        </p:nvSpPr>
        <p:spPr bwMode="auto">
          <a:xfrm>
            <a:off x="6111875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89" name="object 110"/>
          <p:cNvSpPr>
            <a:spLocks/>
          </p:cNvSpPr>
          <p:nvPr/>
        </p:nvSpPr>
        <p:spPr bwMode="auto">
          <a:xfrm>
            <a:off x="609600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0" name="object 111"/>
          <p:cNvSpPr>
            <a:spLocks/>
          </p:cNvSpPr>
          <p:nvPr/>
        </p:nvSpPr>
        <p:spPr bwMode="auto">
          <a:xfrm>
            <a:off x="6126163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25" y="23130"/>
              </a:cxn>
              <a:cxn ang="0">
                <a:pos x="20325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325" y="23130"/>
                </a:lnTo>
                <a:lnTo>
                  <a:pt x="20325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1" name="object 112"/>
          <p:cNvSpPr>
            <a:spLocks/>
          </p:cNvSpPr>
          <p:nvPr/>
        </p:nvSpPr>
        <p:spPr bwMode="auto">
          <a:xfrm>
            <a:off x="6111875" y="4767263"/>
            <a:ext cx="49213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58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58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2" name="object 113"/>
          <p:cNvSpPr>
            <a:spLocks/>
          </p:cNvSpPr>
          <p:nvPr/>
        </p:nvSpPr>
        <p:spPr bwMode="auto">
          <a:xfrm>
            <a:off x="609600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5073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3" name="object 114"/>
          <p:cNvSpPr>
            <a:spLocks/>
          </p:cNvSpPr>
          <p:nvPr/>
        </p:nvSpPr>
        <p:spPr bwMode="auto">
          <a:xfrm>
            <a:off x="6096000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515" y="76127"/>
              </a:cxn>
              <a:cxn ang="0">
                <a:pos x="30515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5073" y="76127"/>
              </a:cxn>
              <a:cxn ang="0">
                <a:pos x="65073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515" y="76127"/>
                </a:lnTo>
                <a:lnTo>
                  <a:pt x="30515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5073" y="76127"/>
                </a:lnTo>
                <a:lnTo>
                  <a:pt x="65073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4" name="object 115"/>
          <p:cNvSpPr>
            <a:spLocks/>
          </p:cNvSpPr>
          <p:nvPr/>
        </p:nvSpPr>
        <p:spPr bwMode="auto">
          <a:xfrm>
            <a:off x="6027738" y="4794250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71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5" name="object 116"/>
          <p:cNvSpPr>
            <a:spLocks/>
          </p:cNvSpPr>
          <p:nvPr/>
        </p:nvSpPr>
        <p:spPr bwMode="auto">
          <a:xfrm>
            <a:off x="6013450" y="4775200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6" name="object 117"/>
          <p:cNvSpPr>
            <a:spLocks/>
          </p:cNvSpPr>
          <p:nvPr/>
        </p:nvSpPr>
        <p:spPr bwMode="auto">
          <a:xfrm>
            <a:off x="599598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7" name="object 118"/>
          <p:cNvSpPr>
            <a:spLocks/>
          </p:cNvSpPr>
          <p:nvPr/>
        </p:nvSpPr>
        <p:spPr bwMode="auto">
          <a:xfrm>
            <a:off x="6027738" y="4783138"/>
            <a:ext cx="19050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271" y="23130"/>
              </a:cxn>
              <a:cxn ang="0">
                <a:pos x="20271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8" name="object 119"/>
          <p:cNvSpPr>
            <a:spLocks/>
          </p:cNvSpPr>
          <p:nvPr/>
        </p:nvSpPr>
        <p:spPr bwMode="auto">
          <a:xfrm>
            <a:off x="6013450" y="4767263"/>
            <a:ext cx="47625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04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599" name="object 120"/>
          <p:cNvSpPr>
            <a:spLocks/>
          </p:cNvSpPr>
          <p:nvPr/>
        </p:nvSpPr>
        <p:spPr bwMode="auto">
          <a:xfrm>
            <a:off x="5995988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0" name="object 121"/>
          <p:cNvSpPr>
            <a:spLocks/>
          </p:cNvSpPr>
          <p:nvPr/>
        </p:nvSpPr>
        <p:spPr bwMode="auto">
          <a:xfrm>
            <a:off x="5995988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16227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732" y="99257"/>
              </a:cxn>
              <a:cxn ang="0">
                <a:pos x="50732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1" name="object 122"/>
          <p:cNvSpPr>
            <a:spLocks/>
          </p:cNvSpPr>
          <p:nvPr/>
        </p:nvSpPr>
        <p:spPr bwMode="auto">
          <a:xfrm>
            <a:off x="5929313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2" name="object 123"/>
          <p:cNvSpPr>
            <a:spLocks/>
          </p:cNvSpPr>
          <p:nvPr/>
        </p:nvSpPr>
        <p:spPr bwMode="auto">
          <a:xfrm>
            <a:off x="5915025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3" name="object 124"/>
          <p:cNvSpPr>
            <a:spLocks/>
          </p:cNvSpPr>
          <p:nvPr/>
        </p:nvSpPr>
        <p:spPr bwMode="auto">
          <a:xfrm>
            <a:off x="589915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4" name="object 125"/>
          <p:cNvSpPr>
            <a:spLocks/>
          </p:cNvSpPr>
          <p:nvPr/>
        </p:nvSpPr>
        <p:spPr bwMode="auto">
          <a:xfrm>
            <a:off x="5929313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379" y="23130"/>
              </a:cxn>
              <a:cxn ang="0">
                <a:pos x="20379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954" h="23495">
                <a:moveTo>
                  <a:pt x="0" y="23130"/>
                </a:moveTo>
                <a:lnTo>
                  <a:pt x="20379" y="23130"/>
                </a:lnTo>
                <a:lnTo>
                  <a:pt x="20379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5" name="object 126"/>
          <p:cNvSpPr>
            <a:spLocks/>
          </p:cNvSpPr>
          <p:nvPr/>
        </p:nvSpPr>
        <p:spPr bwMode="auto">
          <a:xfrm>
            <a:off x="5915025" y="4767263"/>
            <a:ext cx="49213" cy="15875"/>
          </a:xfrm>
          <a:custGeom>
            <a:avLst/>
            <a:gdLst/>
            <a:ahLst/>
            <a:cxnLst>
              <a:cxn ang="0">
                <a:pos x="48683" y="0"/>
              </a:cxn>
              <a:cxn ang="0">
                <a:pos x="0" y="0"/>
              </a:cxn>
              <a:cxn ang="0">
                <a:pos x="0" y="16607"/>
              </a:cxn>
              <a:cxn ang="0">
                <a:pos x="14179" y="16607"/>
              </a:cxn>
              <a:cxn ang="0">
                <a:pos x="34558" y="16607"/>
              </a:cxn>
              <a:cxn ang="0">
                <a:pos x="48683" y="16607"/>
              </a:cxn>
              <a:cxn ang="0">
                <a:pos x="48683" y="0"/>
              </a:cxn>
            </a:cxnLst>
            <a:rect l="0" t="0" r="r" b="b"/>
            <a:pathLst>
              <a:path w="48895" h="17145">
                <a:moveTo>
                  <a:pt x="48683" y="0"/>
                </a:moveTo>
                <a:lnTo>
                  <a:pt x="0" y="0"/>
                </a:lnTo>
                <a:lnTo>
                  <a:pt x="0" y="16607"/>
                </a:lnTo>
                <a:lnTo>
                  <a:pt x="14179" y="16607"/>
                </a:lnTo>
                <a:lnTo>
                  <a:pt x="34558" y="16607"/>
                </a:lnTo>
                <a:lnTo>
                  <a:pt x="48683" y="16607"/>
                </a:lnTo>
                <a:lnTo>
                  <a:pt x="48683" y="0"/>
                </a:lnTo>
              </a:path>
            </a:pathLst>
          </a:custGeom>
          <a:noFill/>
          <a:ln w="645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6" name="object 127"/>
          <p:cNvSpPr>
            <a:spLocks/>
          </p:cNvSpPr>
          <p:nvPr/>
        </p:nvSpPr>
        <p:spPr bwMode="auto">
          <a:xfrm>
            <a:off x="5899150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7" name="object 128"/>
          <p:cNvSpPr>
            <a:spLocks/>
          </p:cNvSpPr>
          <p:nvPr/>
        </p:nvSpPr>
        <p:spPr bwMode="auto">
          <a:xfrm>
            <a:off x="5899150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6127"/>
              </a:cxn>
              <a:cxn ang="0">
                <a:pos x="64965" y="76127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6127"/>
                </a:lnTo>
                <a:lnTo>
                  <a:pt x="64965" y="76127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8" name="object 129"/>
          <p:cNvSpPr>
            <a:spLocks/>
          </p:cNvSpPr>
          <p:nvPr/>
        </p:nvSpPr>
        <p:spPr bwMode="auto">
          <a:xfrm>
            <a:off x="6194425" y="4600575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09" name="object 130"/>
          <p:cNvSpPr>
            <a:spLocks/>
          </p:cNvSpPr>
          <p:nvPr/>
        </p:nvSpPr>
        <p:spPr bwMode="auto">
          <a:xfrm>
            <a:off x="6210300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0" name="object 131"/>
          <p:cNvSpPr>
            <a:spLocks/>
          </p:cNvSpPr>
          <p:nvPr/>
        </p:nvSpPr>
        <p:spPr bwMode="auto">
          <a:xfrm>
            <a:off x="6224588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1" name="object 132"/>
          <p:cNvSpPr>
            <a:spLocks/>
          </p:cNvSpPr>
          <p:nvPr/>
        </p:nvSpPr>
        <p:spPr bwMode="auto">
          <a:xfrm>
            <a:off x="6194425" y="4562475"/>
            <a:ext cx="80963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4965" y="23121"/>
              </a:cxn>
              <a:cxn ang="0">
                <a:pos x="64965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2" name="object 133"/>
          <p:cNvSpPr>
            <a:spLocks/>
          </p:cNvSpPr>
          <p:nvPr/>
        </p:nvSpPr>
        <p:spPr bwMode="auto">
          <a:xfrm>
            <a:off x="6096000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3" name="object 134"/>
          <p:cNvSpPr>
            <a:spLocks/>
          </p:cNvSpPr>
          <p:nvPr/>
        </p:nvSpPr>
        <p:spPr bwMode="auto">
          <a:xfrm>
            <a:off x="6111875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4" name="object 135"/>
          <p:cNvSpPr>
            <a:spLocks/>
          </p:cNvSpPr>
          <p:nvPr/>
        </p:nvSpPr>
        <p:spPr bwMode="auto">
          <a:xfrm>
            <a:off x="6126163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25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325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5" name="object 136"/>
          <p:cNvSpPr>
            <a:spLocks/>
          </p:cNvSpPr>
          <p:nvPr/>
        </p:nvSpPr>
        <p:spPr bwMode="auto">
          <a:xfrm>
            <a:off x="6096000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515" y="23121"/>
              </a:cxn>
              <a:cxn ang="0">
                <a:pos x="30515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5073" y="23121"/>
              </a:cxn>
              <a:cxn ang="0">
                <a:pos x="65073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515" y="23121"/>
                </a:lnTo>
                <a:lnTo>
                  <a:pt x="30515" y="0"/>
                </a:lnTo>
                <a:lnTo>
                  <a:pt x="50840" y="0"/>
                </a:lnTo>
                <a:lnTo>
                  <a:pt x="50840" y="23121"/>
                </a:lnTo>
                <a:lnTo>
                  <a:pt x="65073" y="23121"/>
                </a:lnTo>
                <a:lnTo>
                  <a:pt x="65073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6" name="object 137"/>
          <p:cNvSpPr>
            <a:spLocks/>
          </p:cNvSpPr>
          <p:nvPr/>
        </p:nvSpPr>
        <p:spPr bwMode="auto">
          <a:xfrm>
            <a:off x="5995988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7" name="object 138"/>
          <p:cNvSpPr>
            <a:spLocks/>
          </p:cNvSpPr>
          <p:nvPr/>
        </p:nvSpPr>
        <p:spPr bwMode="auto">
          <a:xfrm>
            <a:off x="6013450" y="4592638"/>
            <a:ext cx="476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8" name="object 139"/>
          <p:cNvSpPr>
            <a:spLocks/>
          </p:cNvSpPr>
          <p:nvPr/>
        </p:nvSpPr>
        <p:spPr bwMode="auto">
          <a:xfrm>
            <a:off x="6027738" y="4573588"/>
            <a:ext cx="190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71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19" name="object 140"/>
          <p:cNvSpPr>
            <a:spLocks/>
          </p:cNvSpPr>
          <p:nvPr/>
        </p:nvSpPr>
        <p:spPr bwMode="auto">
          <a:xfrm>
            <a:off x="5995988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27" y="39552"/>
              </a:cxn>
              <a:cxn ang="0">
                <a:pos x="16227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732" y="0"/>
              </a:cxn>
              <a:cxn ang="0">
                <a:pos x="50732" y="23121"/>
              </a:cxn>
              <a:cxn ang="0">
                <a:pos x="65019" y="23121"/>
              </a:cxn>
              <a:cxn ang="0">
                <a:pos x="65019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27" y="39552"/>
                </a:lnTo>
                <a:lnTo>
                  <a:pt x="16227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732" y="0"/>
                </a:lnTo>
                <a:lnTo>
                  <a:pt x="50732" y="23121"/>
                </a:lnTo>
                <a:lnTo>
                  <a:pt x="65019" y="23121"/>
                </a:lnTo>
                <a:lnTo>
                  <a:pt x="65019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0" name="object 141"/>
          <p:cNvSpPr>
            <a:spLocks/>
          </p:cNvSpPr>
          <p:nvPr/>
        </p:nvSpPr>
        <p:spPr bwMode="auto">
          <a:xfrm>
            <a:off x="5899150" y="4600575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1" name="object 142"/>
          <p:cNvSpPr>
            <a:spLocks/>
          </p:cNvSpPr>
          <p:nvPr/>
        </p:nvSpPr>
        <p:spPr bwMode="auto">
          <a:xfrm>
            <a:off x="5915025" y="4592638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2" name="object 143"/>
          <p:cNvSpPr>
            <a:spLocks/>
          </p:cNvSpPr>
          <p:nvPr/>
        </p:nvSpPr>
        <p:spPr bwMode="auto">
          <a:xfrm>
            <a:off x="5929313" y="4573588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12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3" name="object 144"/>
          <p:cNvSpPr>
            <a:spLocks/>
          </p:cNvSpPr>
          <p:nvPr/>
        </p:nvSpPr>
        <p:spPr bwMode="auto">
          <a:xfrm>
            <a:off x="5899150" y="4562475"/>
            <a:ext cx="82550" cy="98425"/>
          </a:xfrm>
          <a:custGeom>
            <a:avLst/>
            <a:gdLst/>
            <a:ahLst/>
            <a:cxnLst>
              <a:cxn ang="0">
                <a:pos x="81301" y="99072"/>
              </a:cxn>
              <a:cxn ang="0">
                <a:pos x="0" y="99072"/>
              </a:cxn>
              <a:cxn ang="0">
                <a:pos x="0" y="39552"/>
              </a:cxn>
              <a:cxn ang="0">
                <a:pos x="16281" y="39552"/>
              </a:cxn>
              <a:cxn ang="0">
                <a:pos x="16281" y="23121"/>
              </a:cxn>
              <a:cxn ang="0">
                <a:pos x="30461" y="23121"/>
              </a:cxn>
              <a:cxn ang="0">
                <a:pos x="30461" y="0"/>
              </a:cxn>
              <a:cxn ang="0">
                <a:pos x="50840" y="0"/>
              </a:cxn>
              <a:cxn ang="0">
                <a:pos x="50840" y="23121"/>
              </a:cxn>
              <a:cxn ang="0">
                <a:pos x="64965" y="23121"/>
              </a:cxn>
              <a:cxn ang="0">
                <a:pos x="64965" y="39552"/>
              </a:cxn>
              <a:cxn ang="0">
                <a:pos x="81301" y="39552"/>
              </a:cxn>
              <a:cxn ang="0">
                <a:pos x="81301" y="99072"/>
              </a:cxn>
            </a:cxnLst>
            <a:rect l="0" t="0" r="r" b="b"/>
            <a:pathLst>
              <a:path w="81914" h="99060">
                <a:moveTo>
                  <a:pt x="81301" y="99072"/>
                </a:moveTo>
                <a:lnTo>
                  <a:pt x="0" y="99072"/>
                </a:lnTo>
                <a:lnTo>
                  <a:pt x="0" y="39552"/>
                </a:lnTo>
                <a:lnTo>
                  <a:pt x="16281" y="39552"/>
                </a:lnTo>
                <a:lnTo>
                  <a:pt x="16281" y="23121"/>
                </a:lnTo>
                <a:lnTo>
                  <a:pt x="30461" y="23121"/>
                </a:lnTo>
                <a:lnTo>
                  <a:pt x="30461" y="0"/>
                </a:lnTo>
                <a:lnTo>
                  <a:pt x="50840" y="0"/>
                </a:lnTo>
                <a:lnTo>
                  <a:pt x="50840" y="23121"/>
                </a:lnTo>
                <a:lnTo>
                  <a:pt x="64965" y="23121"/>
                </a:lnTo>
                <a:lnTo>
                  <a:pt x="64965" y="39552"/>
                </a:lnTo>
                <a:lnTo>
                  <a:pt x="81301" y="39552"/>
                </a:lnTo>
                <a:lnTo>
                  <a:pt x="81301" y="990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5" name="object 145"/>
          <p:cNvSpPr txBox="1"/>
          <p:nvPr/>
        </p:nvSpPr>
        <p:spPr>
          <a:xfrm>
            <a:off x="5934075" y="4491038"/>
            <a:ext cx="328613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9                 10               11 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12</a:t>
            </a:r>
            <a:endParaRPr sz="450">
              <a:latin typeface="Arial"/>
              <a:cs typeface="Arial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5926138" y="4808538"/>
            <a:ext cx="336550" cy="682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95" dirty="0">
                <a:latin typeface="Arial"/>
                <a:cs typeface="Arial"/>
              </a:rPr>
              <a:t>21               22               23            </a:t>
            </a:r>
            <a:r>
              <a:rPr sz="450" spc="-90" dirty="0">
                <a:latin typeface="Arial"/>
                <a:cs typeface="Arial"/>
              </a:rPr>
              <a:t> </a:t>
            </a:r>
            <a:r>
              <a:rPr sz="450" spc="-95" dirty="0">
                <a:latin typeface="Arial"/>
                <a:cs typeface="Arial"/>
              </a:rPr>
              <a:t>24</a:t>
            </a:r>
            <a:endParaRPr sz="450">
              <a:latin typeface="Arial"/>
              <a:cs typeface="Arial"/>
            </a:endParaRPr>
          </a:p>
        </p:txBody>
      </p:sp>
      <p:sp>
        <p:nvSpPr>
          <p:cNvPr id="20626" name="object 147"/>
          <p:cNvSpPr>
            <a:spLocks/>
          </p:cNvSpPr>
          <p:nvPr/>
        </p:nvSpPr>
        <p:spPr bwMode="auto">
          <a:xfrm>
            <a:off x="6224588" y="4797425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379" y="0"/>
              </a:cxn>
            </a:cxnLst>
            <a:rect l="0" t="0" r="r" b="b"/>
            <a:pathLst>
              <a:path w="20954">
                <a:moveTo>
                  <a:pt x="0" y="0"/>
                </a:moveTo>
                <a:lnTo>
                  <a:pt x="20379" y="0"/>
                </a:lnTo>
              </a:path>
            </a:pathLst>
          </a:custGeom>
          <a:noFill/>
          <a:ln w="2331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7" name="object 148"/>
          <p:cNvSpPr>
            <a:spLocks/>
          </p:cNvSpPr>
          <p:nvPr/>
        </p:nvSpPr>
        <p:spPr bwMode="auto">
          <a:xfrm>
            <a:off x="6210300" y="4778375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683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683" y="0"/>
                </a:lnTo>
              </a:path>
            </a:pathLst>
          </a:custGeom>
          <a:noFill/>
          <a:ln w="1642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8" name="object 149"/>
          <p:cNvSpPr>
            <a:spLocks/>
          </p:cNvSpPr>
          <p:nvPr/>
        </p:nvSpPr>
        <p:spPr bwMode="auto">
          <a:xfrm>
            <a:off x="6194425" y="4710113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29" name="object 150"/>
          <p:cNvSpPr>
            <a:spLocks/>
          </p:cNvSpPr>
          <p:nvPr/>
        </p:nvSpPr>
        <p:spPr bwMode="auto">
          <a:xfrm>
            <a:off x="6224588" y="4786313"/>
            <a:ext cx="20637" cy="23812"/>
          </a:xfrm>
          <a:custGeom>
            <a:avLst/>
            <a:gdLst/>
            <a:ahLst/>
            <a:cxnLst>
              <a:cxn ang="0">
                <a:pos x="0" y="23316"/>
              </a:cxn>
              <a:cxn ang="0">
                <a:pos x="20379" y="23316"/>
              </a:cxn>
              <a:cxn ang="0">
                <a:pos x="20379" y="0"/>
              </a:cxn>
              <a:cxn ang="0">
                <a:pos x="0" y="0"/>
              </a:cxn>
              <a:cxn ang="0">
                <a:pos x="0" y="23316"/>
              </a:cxn>
            </a:cxnLst>
            <a:rect l="0" t="0" r="r" b="b"/>
            <a:pathLst>
              <a:path w="20954" h="23495">
                <a:moveTo>
                  <a:pt x="0" y="23316"/>
                </a:moveTo>
                <a:lnTo>
                  <a:pt x="20379" y="23316"/>
                </a:lnTo>
                <a:lnTo>
                  <a:pt x="20379" y="0"/>
                </a:lnTo>
                <a:lnTo>
                  <a:pt x="0" y="0"/>
                </a:lnTo>
                <a:lnTo>
                  <a:pt x="0" y="23316"/>
                </a:lnTo>
              </a:path>
            </a:pathLst>
          </a:custGeom>
          <a:noFill/>
          <a:ln w="523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0" name="object 151"/>
          <p:cNvSpPr>
            <a:spLocks/>
          </p:cNvSpPr>
          <p:nvPr/>
        </p:nvSpPr>
        <p:spPr bwMode="auto">
          <a:xfrm>
            <a:off x="6210300" y="4770438"/>
            <a:ext cx="49213" cy="15875"/>
          </a:xfrm>
          <a:custGeom>
            <a:avLst/>
            <a:gdLst/>
            <a:ahLst/>
            <a:cxnLst>
              <a:cxn ang="0">
                <a:pos x="48683" y="0"/>
              </a:cxn>
              <a:cxn ang="0">
                <a:pos x="0" y="0"/>
              </a:cxn>
              <a:cxn ang="0">
                <a:pos x="0" y="16422"/>
              </a:cxn>
              <a:cxn ang="0">
                <a:pos x="14179" y="16422"/>
              </a:cxn>
              <a:cxn ang="0">
                <a:pos x="34558" y="16422"/>
              </a:cxn>
              <a:cxn ang="0">
                <a:pos x="48683" y="16422"/>
              </a:cxn>
              <a:cxn ang="0">
                <a:pos x="48683" y="0"/>
              </a:cxn>
            </a:cxnLst>
            <a:rect l="0" t="0" r="r" b="b"/>
            <a:pathLst>
              <a:path w="48895" h="16510">
                <a:moveTo>
                  <a:pt x="48683" y="0"/>
                </a:moveTo>
                <a:lnTo>
                  <a:pt x="0" y="0"/>
                </a:lnTo>
                <a:lnTo>
                  <a:pt x="0" y="16422"/>
                </a:lnTo>
                <a:lnTo>
                  <a:pt x="14179" y="16422"/>
                </a:lnTo>
                <a:lnTo>
                  <a:pt x="34558" y="16422"/>
                </a:lnTo>
                <a:lnTo>
                  <a:pt x="48683" y="16422"/>
                </a:lnTo>
                <a:lnTo>
                  <a:pt x="48683" y="0"/>
                </a:lnTo>
              </a:path>
            </a:pathLst>
          </a:custGeom>
          <a:noFill/>
          <a:ln w="64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1" name="object 152"/>
          <p:cNvSpPr>
            <a:spLocks/>
          </p:cNvSpPr>
          <p:nvPr/>
        </p:nvSpPr>
        <p:spPr bwMode="auto">
          <a:xfrm>
            <a:off x="6194425" y="4710113"/>
            <a:ext cx="80963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2" name="object 153"/>
          <p:cNvSpPr>
            <a:spLocks/>
          </p:cNvSpPr>
          <p:nvPr/>
        </p:nvSpPr>
        <p:spPr bwMode="auto">
          <a:xfrm>
            <a:off x="6194425" y="4710113"/>
            <a:ext cx="80963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81" y="59519"/>
              </a:cxn>
              <a:cxn ang="0">
                <a:pos x="16281" y="75941"/>
              </a:cxn>
              <a:cxn ang="0">
                <a:pos x="30461" y="75941"/>
              </a:cxn>
              <a:cxn ang="0">
                <a:pos x="30461" y="99257"/>
              </a:cxn>
              <a:cxn ang="0">
                <a:pos x="50840" y="99257"/>
              </a:cxn>
              <a:cxn ang="0">
                <a:pos x="50840" y="75941"/>
              </a:cxn>
              <a:cxn ang="0">
                <a:pos x="64965" y="75941"/>
              </a:cxn>
              <a:cxn ang="0">
                <a:pos x="64965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81" y="59519"/>
                </a:lnTo>
                <a:lnTo>
                  <a:pt x="16281" y="75941"/>
                </a:lnTo>
                <a:lnTo>
                  <a:pt x="30461" y="75941"/>
                </a:lnTo>
                <a:lnTo>
                  <a:pt x="30461" y="99257"/>
                </a:lnTo>
                <a:lnTo>
                  <a:pt x="50840" y="99257"/>
                </a:lnTo>
                <a:lnTo>
                  <a:pt x="50840" y="75941"/>
                </a:lnTo>
                <a:lnTo>
                  <a:pt x="64965" y="75941"/>
                </a:lnTo>
                <a:lnTo>
                  <a:pt x="64965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3" name="object 154"/>
          <p:cNvSpPr>
            <a:spLocks/>
          </p:cNvSpPr>
          <p:nvPr/>
        </p:nvSpPr>
        <p:spPr bwMode="auto">
          <a:xfrm>
            <a:off x="6316663" y="4686300"/>
            <a:ext cx="104775" cy="122238"/>
          </a:xfrm>
          <a:custGeom>
            <a:avLst/>
            <a:gdLst/>
            <a:ahLst/>
            <a:cxnLst>
              <a:cxn ang="0">
                <a:pos x="0" y="122397"/>
              </a:cxn>
              <a:cxn ang="0">
                <a:pos x="103648" y="122397"/>
              </a:cxn>
              <a:cxn ang="0">
                <a:pos x="103648" y="0"/>
              </a:cxn>
              <a:cxn ang="0">
                <a:pos x="0" y="0"/>
              </a:cxn>
              <a:cxn ang="0">
                <a:pos x="0" y="122397"/>
              </a:cxn>
            </a:cxnLst>
            <a:rect l="0" t="0" r="r" b="b"/>
            <a:pathLst>
              <a:path w="104139" h="122554">
                <a:moveTo>
                  <a:pt x="0" y="122397"/>
                </a:moveTo>
                <a:lnTo>
                  <a:pt x="103648" y="122397"/>
                </a:lnTo>
                <a:lnTo>
                  <a:pt x="103648" y="0"/>
                </a:lnTo>
                <a:lnTo>
                  <a:pt x="0" y="0"/>
                </a:lnTo>
                <a:lnTo>
                  <a:pt x="0" y="122397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4" name="object 155"/>
          <p:cNvSpPr>
            <a:spLocks/>
          </p:cNvSpPr>
          <p:nvPr/>
        </p:nvSpPr>
        <p:spPr bwMode="auto">
          <a:xfrm>
            <a:off x="6316663" y="4686300"/>
            <a:ext cx="104775" cy="122238"/>
          </a:xfrm>
          <a:custGeom>
            <a:avLst/>
            <a:gdLst/>
            <a:ahLst/>
            <a:cxnLst>
              <a:cxn ang="0">
                <a:pos x="0" y="122397"/>
              </a:cxn>
              <a:cxn ang="0">
                <a:pos x="103648" y="122397"/>
              </a:cxn>
              <a:cxn ang="0">
                <a:pos x="103648" y="0"/>
              </a:cxn>
              <a:cxn ang="0">
                <a:pos x="0" y="0"/>
              </a:cxn>
              <a:cxn ang="0">
                <a:pos x="0" y="122397"/>
              </a:cxn>
            </a:cxnLst>
            <a:rect l="0" t="0" r="r" b="b"/>
            <a:pathLst>
              <a:path w="104139" h="122554">
                <a:moveTo>
                  <a:pt x="0" y="122397"/>
                </a:moveTo>
                <a:lnTo>
                  <a:pt x="103648" y="122397"/>
                </a:lnTo>
                <a:lnTo>
                  <a:pt x="103648" y="0"/>
                </a:lnTo>
                <a:lnTo>
                  <a:pt x="0" y="0"/>
                </a:lnTo>
                <a:lnTo>
                  <a:pt x="0" y="122397"/>
                </a:lnTo>
                <a:close/>
              </a:path>
            </a:pathLst>
          </a:custGeom>
          <a:noFill/>
          <a:ln w="519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5" name="object 156"/>
          <p:cNvSpPr>
            <a:spLocks/>
          </p:cNvSpPr>
          <p:nvPr/>
        </p:nvSpPr>
        <p:spPr bwMode="auto">
          <a:xfrm>
            <a:off x="6316663" y="4686300"/>
            <a:ext cx="104775" cy="122238"/>
          </a:xfrm>
          <a:custGeom>
            <a:avLst/>
            <a:gdLst/>
            <a:ahLst/>
            <a:cxnLst>
              <a:cxn ang="0">
                <a:pos x="103621" y="0"/>
              </a:cxn>
              <a:cxn ang="0">
                <a:pos x="0" y="0"/>
              </a:cxn>
              <a:cxn ang="0">
                <a:pos x="0" y="122397"/>
              </a:cxn>
              <a:cxn ang="0">
                <a:pos x="103621" y="122397"/>
              </a:cxn>
              <a:cxn ang="0">
                <a:pos x="103621" y="0"/>
              </a:cxn>
            </a:cxnLst>
            <a:rect l="0" t="0" r="r" b="b"/>
            <a:pathLst>
              <a:path w="104139" h="122554">
                <a:moveTo>
                  <a:pt x="103621" y="0"/>
                </a:moveTo>
                <a:lnTo>
                  <a:pt x="0" y="0"/>
                </a:lnTo>
                <a:lnTo>
                  <a:pt x="0" y="122397"/>
                </a:lnTo>
                <a:lnTo>
                  <a:pt x="103621" y="122397"/>
                </a:lnTo>
                <a:lnTo>
                  <a:pt x="10362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6" name="object 157"/>
          <p:cNvSpPr>
            <a:spLocks/>
          </p:cNvSpPr>
          <p:nvPr/>
        </p:nvSpPr>
        <p:spPr bwMode="auto">
          <a:xfrm>
            <a:off x="6357938" y="4794250"/>
            <a:ext cx="206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71" y="0"/>
              </a:cxn>
            </a:cxnLst>
            <a:rect l="0" t="0" r="r" b="b"/>
            <a:pathLst>
              <a:path w="20320">
                <a:moveTo>
                  <a:pt x="0" y="0"/>
                </a:moveTo>
                <a:lnTo>
                  <a:pt x="20271" y="0"/>
                </a:lnTo>
              </a:path>
            </a:pathLst>
          </a:custGeom>
          <a:noFill/>
          <a:ln w="2313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7" name="object 158"/>
          <p:cNvSpPr>
            <a:spLocks/>
          </p:cNvSpPr>
          <p:nvPr/>
        </p:nvSpPr>
        <p:spPr bwMode="auto">
          <a:xfrm>
            <a:off x="6343650" y="4775200"/>
            <a:ext cx="492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791" y="0"/>
              </a:cxn>
            </a:cxnLst>
            <a:rect l="0" t="0" r="r" b="b"/>
            <a:pathLst>
              <a:path w="48895">
                <a:moveTo>
                  <a:pt x="0" y="0"/>
                </a:moveTo>
                <a:lnTo>
                  <a:pt x="48791" y="0"/>
                </a:lnTo>
              </a:path>
            </a:pathLst>
          </a:custGeom>
          <a:noFill/>
          <a:ln w="166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8" name="object 159"/>
          <p:cNvSpPr>
            <a:spLocks/>
          </p:cNvSpPr>
          <p:nvPr/>
        </p:nvSpPr>
        <p:spPr bwMode="auto">
          <a:xfrm>
            <a:off x="6327775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81301" y="59519"/>
                </a:lnTo>
                <a:lnTo>
                  <a:pt x="8130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39" name="object 160"/>
          <p:cNvSpPr>
            <a:spLocks/>
          </p:cNvSpPr>
          <p:nvPr/>
        </p:nvSpPr>
        <p:spPr bwMode="auto">
          <a:xfrm>
            <a:off x="6357938" y="4783138"/>
            <a:ext cx="20637" cy="23812"/>
          </a:xfrm>
          <a:custGeom>
            <a:avLst/>
            <a:gdLst/>
            <a:ahLst/>
            <a:cxnLst>
              <a:cxn ang="0">
                <a:pos x="0" y="23130"/>
              </a:cxn>
              <a:cxn ang="0">
                <a:pos x="20271" y="23130"/>
              </a:cxn>
              <a:cxn ang="0">
                <a:pos x="20271" y="0"/>
              </a:cxn>
              <a:cxn ang="0">
                <a:pos x="0" y="0"/>
              </a:cxn>
              <a:cxn ang="0">
                <a:pos x="0" y="23130"/>
              </a:cxn>
            </a:cxnLst>
            <a:rect l="0" t="0" r="r" b="b"/>
            <a:pathLst>
              <a:path w="20320" h="23495">
                <a:moveTo>
                  <a:pt x="0" y="23130"/>
                </a:moveTo>
                <a:lnTo>
                  <a:pt x="20271" y="23130"/>
                </a:lnTo>
                <a:lnTo>
                  <a:pt x="20271" y="0"/>
                </a:lnTo>
                <a:lnTo>
                  <a:pt x="0" y="0"/>
                </a:lnTo>
                <a:lnTo>
                  <a:pt x="0" y="23130"/>
                </a:lnTo>
              </a:path>
            </a:pathLst>
          </a:custGeom>
          <a:noFill/>
          <a:ln w="52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0" name="object 161"/>
          <p:cNvSpPr>
            <a:spLocks/>
          </p:cNvSpPr>
          <p:nvPr/>
        </p:nvSpPr>
        <p:spPr bwMode="auto">
          <a:xfrm>
            <a:off x="6343650" y="4767263"/>
            <a:ext cx="49213" cy="15875"/>
          </a:xfrm>
          <a:custGeom>
            <a:avLst/>
            <a:gdLst/>
            <a:ahLst/>
            <a:cxnLst>
              <a:cxn ang="0">
                <a:pos x="48791" y="0"/>
              </a:cxn>
              <a:cxn ang="0">
                <a:pos x="0" y="0"/>
              </a:cxn>
              <a:cxn ang="0">
                <a:pos x="0" y="16607"/>
              </a:cxn>
              <a:cxn ang="0">
                <a:pos x="14232" y="16607"/>
              </a:cxn>
              <a:cxn ang="0">
                <a:pos x="34504" y="16607"/>
              </a:cxn>
              <a:cxn ang="0">
                <a:pos x="48791" y="16607"/>
              </a:cxn>
              <a:cxn ang="0">
                <a:pos x="48791" y="0"/>
              </a:cxn>
            </a:cxnLst>
            <a:rect l="0" t="0" r="r" b="b"/>
            <a:pathLst>
              <a:path w="48895" h="17145">
                <a:moveTo>
                  <a:pt x="48791" y="0"/>
                </a:moveTo>
                <a:lnTo>
                  <a:pt x="0" y="0"/>
                </a:lnTo>
                <a:lnTo>
                  <a:pt x="0" y="16607"/>
                </a:lnTo>
                <a:lnTo>
                  <a:pt x="14232" y="16607"/>
                </a:lnTo>
                <a:lnTo>
                  <a:pt x="34504" y="16607"/>
                </a:lnTo>
                <a:lnTo>
                  <a:pt x="48791" y="16607"/>
                </a:lnTo>
                <a:lnTo>
                  <a:pt x="48791" y="0"/>
                </a:lnTo>
              </a:path>
            </a:pathLst>
          </a:custGeom>
          <a:noFill/>
          <a:ln w="6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1" name="object 162"/>
          <p:cNvSpPr>
            <a:spLocks/>
          </p:cNvSpPr>
          <p:nvPr/>
        </p:nvSpPr>
        <p:spPr bwMode="auto">
          <a:xfrm>
            <a:off x="6327775" y="4706938"/>
            <a:ext cx="82550" cy="60325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59689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5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2" name="object 163"/>
          <p:cNvSpPr>
            <a:spLocks/>
          </p:cNvSpPr>
          <p:nvPr/>
        </p:nvSpPr>
        <p:spPr bwMode="auto">
          <a:xfrm>
            <a:off x="6327775" y="4706938"/>
            <a:ext cx="82550" cy="100012"/>
          </a:xfrm>
          <a:custGeom>
            <a:avLst/>
            <a:gdLst/>
            <a:ahLst/>
            <a:cxnLst>
              <a:cxn ang="0">
                <a:pos x="81301" y="0"/>
              </a:cxn>
              <a:cxn ang="0">
                <a:pos x="0" y="0"/>
              </a:cxn>
              <a:cxn ang="0">
                <a:pos x="0" y="59519"/>
              </a:cxn>
              <a:cxn ang="0">
                <a:pos x="16227" y="59519"/>
              </a:cxn>
              <a:cxn ang="0">
                <a:pos x="16227" y="76127"/>
              </a:cxn>
              <a:cxn ang="0">
                <a:pos x="30461" y="76127"/>
              </a:cxn>
              <a:cxn ang="0">
                <a:pos x="30461" y="99257"/>
              </a:cxn>
              <a:cxn ang="0">
                <a:pos x="50732" y="99257"/>
              </a:cxn>
              <a:cxn ang="0">
                <a:pos x="50732" y="76127"/>
              </a:cxn>
              <a:cxn ang="0">
                <a:pos x="65019" y="76127"/>
              </a:cxn>
              <a:cxn ang="0">
                <a:pos x="65019" y="59519"/>
              </a:cxn>
              <a:cxn ang="0">
                <a:pos x="81301" y="59519"/>
              </a:cxn>
              <a:cxn ang="0">
                <a:pos x="81301" y="0"/>
              </a:cxn>
            </a:cxnLst>
            <a:rect l="0" t="0" r="r" b="b"/>
            <a:pathLst>
              <a:path w="81914" h="99695">
                <a:moveTo>
                  <a:pt x="81301" y="0"/>
                </a:moveTo>
                <a:lnTo>
                  <a:pt x="0" y="0"/>
                </a:lnTo>
                <a:lnTo>
                  <a:pt x="0" y="59519"/>
                </a:lnTo>
                <a:lnTo>
                  <a:pt x="16227" y="59519"/>
                </a:lnTo>
                <a:lnTo>
                  <a:pt x="16227" y="76127"/>
                </a:lnTo>
                <a:lnTo>
                  <a:pt x="30461" y="76127"/>
                </a:lnTo>
                <a:lnTo>
                  <a:pt x="30461" y="99257"/>
                </a:lnTo>
                <a:lnTo>
                  <a:pt x="50732" y="99257"/>
                </a:lnTo>
                <a:lnTo>
                  <a:pt x="50732" y="76127"/>
                </a:lnTo>
                <a:lnTo>
                  <a:pt x="65019" y="76127"/>
                </a:lnTo>
                <a:lnTo>
                  <a:pt x="65019" y="59519"/>
                </a:lnTo>
                <a:lnTo>
                  <a:pt x="81301" y="59519"/>
                </a:lnTo>
                <a:lnTo>
                  <a:pt x="8130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43" name="object 164"/>
          <p:cNvSpPr>
            <a:spLocks/>
          </p:cNvSpPr>
          <p:nvPr/>
        </p:nvSpPr>
        <p:spPr bwMode="auto">
          <a:xfrm>
            <a:off x="6232525" y="4813300"/>
            <a:ext cx="134938" cy="20638"/>
          </a:xfrm>
          <a:custGeom>
            <a:avLst/>
            <a:gdLst/>
            <a:ahLst/>
            <a:cxnLst>
              <a:cxn ang="0">
                <a:pos x="0" y="3358"/>
              </a:cxn>
              <a:cxn ang="0">
                <a:pos x="0" y="19957"/>
              </a:cxn>
              <a:cxn ang="0">
                <a:pos x="134083" y="19957"/>
              </a:cxn>
              <a:cxn ang="0">
                <a:pos x="134083" y="0"/>
              </a:cxn>
            </a:cxnLst>
            <a:rect l="0" t="0" r="r" b="b"/>
            <a:pathLst>
              <a:path w="134620" h="20320">
                <a:moveTo>
                  <a:pt x="0" y="3358"/>
                </a:moveTo>
                <a:lnTo>
                  <a:pt x="0" y="19957"/>
                </a:lnTo>
                <a:lnTo>
                  <a:pt x="134083" y="19957"/>
                </a:lnTo>
                <a:lnTo>
                  <a:pt x="134083" y="0"/>
                </a:lnTo>
              </a:path>
            </a:pathLst>
          </a:custGeom>
          <a:noFill/>
          <a:ln w="333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5" name="object 165"/>
          <p:cNvSpPr txBox="1"/>
          <p:nvPr/>
        </p:nvSpPr>
        <p:spPr>
          <a:xfrm>
            <a:off x="6329363" y="4616450"/>
            <a:ext cx="130175" cy="69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125" dirty="0">
                <a:latin typeface="Arial"/>
                <a:cs typeface="Arial"/>
              </a:rPr>
              <a:t>U</a:t>
            </a:r>
            <a:r>
              <a:rPr sz="450" spc="-114" dirty="0">
                <a:latin typeface="Arial"/>
                <a:cs typeface="Arial"/>
              </a:rPr>
              <a:t>P</a:t>
            </a:r>
            <a:r>
              <a:rPr sz="450" spc="-95" dirty="0">
                <a:latin typeface="Arial"/>
                <a:cs typeface="Arial"/>
              </a:rPr>
              <a:t>L</a:t>
            </a:r>
            <a:r>
              <a:rPr sz="450" spc="-50" dirty="0">
                <a:latin typeface="Arial"/>
                <a:cs typeface="Arial"/>
              </a:rPr>
              <a:t>I</a:t>
            </a:r>
            <a:r>
              <a:rPr sz="450" spc="-125" dirty="0">
                <a:latin typeface="Arial"/>
                <a:cs typeface="Arial"/>
              </a:rPr>
              <a:t>N</a:t>
            </a:r>
            <a:r>
              <a:rPr sz="450" spc="-114" dirty="0">
                <a:latin typeface="Arial"/>
                <a:cs typeface="Arial"/>
              </a:rPr>
              <a:t>K</a:t>
            </a:r>
            <a:endParaRPr sz="450">
              <a:latin typeface="Arial"/>
              <a:cs typeface="Arial"/>
            </a:endParaRPr>
          </a:p>
        </p:txBody>
      </p:sp>
      <p:sp>
        <p:nvSpPr>
          <p:cNvPr id="20645" name="object 166"/>
          <p:cNvSpPr>
            <a:spLocks noChangeArrowheads="1"/>
          </p:cNvSpPr>
          <p:nvPr/>
        </p:nvSpPr>
        <p:spPr bwMode="auto">
          <a:xfrm>
            <a:off x="4029075" y="4572000"/>
            <a:ext cx="757238" cy="2460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154488" y="4487863"/>
            <a:ext cx="631825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indent="1905" fontAlgn="auto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675" spc="-165" baseline="-30864" dirty="0">
                <a:latin typeface="Arial"/>
                <a:cs typeface="Arial"/>
              </a:rPr>
              <a:t>10M100M </a:t>
            </a:r>
            <a:r>
              <a:rPr sz="450" spc="-95" dirty="0">
                <a:latin typeface="Arial"/>
                <a:cs typeface="Arial"/>
              </a:rPr>
              <a:t>1 2 3 4 5 6 7 8 9 101112  </a:t>
            </a:r>
            <a:r>
              <a:rPr sz="450" spc="-110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450">
              <a:latin typeface="Arial"/>
              <a:cs typeface="Arial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3965575" y="4619625"/>
            <a:ext cx="84138" cy="69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fontAlgn="auto">
              <a:lnSpc>
                <a:spcPts val="5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140" dirty="0">
                <a:solidFill>
                  <a:srgbClr val="7E7E7E"/>
                </a:solidFill>
                <a:latin typeface="Arial"/>
                <a:cs typeface="Arial"/>
              </a:rPr>
              <a:t>PW</a:t>
            </a:r>
            <a:r>
              <a:rPr sz="450" spc="-1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450">
              <a:latin typeface="Arial"/>
              <a:cs typeface="Arial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037013" y="4759325"/>
            <a:ext cx="749300" cy="114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7475" fontAlgn="auto">
              <a:lnSpc>
                <a:spcPts val="4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50" spc="-114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450">
              <a:latin typeface="Arial"/>
              <a:cs typeface="Arial"/>
            </a:endParaRPr>
          </a:p>
          <a:p>
            <a:pPr fontAlgn="auto">
              <a:lnSpc>
                <a:spcPts val="450"/>
              </a:lnSpc>
              <a:spcBef>
                <a:spcPts val="0"/>
              </a:spcBef>
              <a:spcAft>
                <a:spcPts val="0"/>
              </a:spcAft>
              <a:tabLst>
                <a:tab pos="288290" algn="l"/>
              </a:tabLst>
              <a:defRPr/>
            </a:pPr>
            <a:r>
              <a:rPr sz="675" spc="-172" baseline="6172" dirty="0">
                <a:solidFill>
                  <a:srgbClr val="7E7E7E"/>
                </a:solidFill>
                <a:latin typeface="Arial"/>
                <a:cs typeface="Arial"/>
              </a:rPr>
              <a:t>SWITCH	</a:t>
            </a:r>
            <a:r>
              <a:rPr sz="450" spc="-105" dirty="0">
                <a:latin typeface="Arial"/>
                <a:cs typeface="Arial"/>
              </a:rPr>
              <a:t>131415161718192021222324</a:t>
            </a:r>
            <a:endParaRPr sz="450">
              <a:latin typeface="Arial"/>
              <a:cs typeface="Arial"/>
            </a:endParaRPr>
          </a:p>
        </p:txBody>
      </p:sp>
      <p:sp>
        <p:nvSpPr>
          <p:cNvPr id="20649" name="object 170"/>
          <p:cNvSpPr>
            <a:spLocks/>
          </p:cNvSpPr>
          <p:nvPr/>
        </p:nvSpPr>
        <p:spPr bwMode="auto">
          <a:xfrm>
            <a:off x="3136900" y="3962400"/>
            <a:ext cx="18161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6608" y="457200"/>
              </a:cxn>
            </a:cxnLst>
            <a:rect l="0" t="0" r="r" b="b"/>
            <a:pathLst>
              <a:path w="1816735" h="457200">
                <a:moveTo>
                  <a:pt x="0" y="0"/>
                </a:moveTo>
                <a:lnTo>
                  <a:pt x="1816608" y="4572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0" name="object 171"/>
          <p:cNvSpPr>
            <a:spLocks/>
          </p:cNvSpPr>
          <p:nvPr/>
        </p:nvSpPr>
        <p:spPr bwMode="auto">
          <a:xfrm>
            <a:off x="3302000" y="4951413"/>
            <a:ext cx="1651000" cy="1146175"/>
          </a:xfrm>
          <a:custGeom>
            <a:avLst/>
            <a:gdLst/>
            <a:ahLst/>
            <a:cxnLst>
              <a:cxn ang="0">
                <a:pos x="0" y="1146048"/>
              </a:cxn>
              <a:cxn ang="0">
                <a:pos x="1650491" y="0"/>
              </a:cxn>
            </a:cxnLst>
            <a:rect l="0" t="0" r="r" b="b"/>
            <a:pathLst>
              <a:path w="1651000" h="1146175">
                <a:moveTo>
                  <a:pt x="0" y="1146048"/>
                </a:moveTo>
                <a:lnTo>
                  <a:pt x="165049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1" name="object 172"/>
          <p:cNvSpPr>
            <a:spLocks/>
          </p:cNvSpPr>
          <p:nvPr/>
        </p:nvSpPr>
        <p:spPr bwMode="auto">
          <a:xfrm>
            <a:off x="5365750" y="3960813"/>
            <a:ext cx="1900238" cy="460375"/>
          </a:xfrm>
          <a:custGeom>
            <a:avLst/>
            <a:gdLst/>
            <a:ahLst/>
            <a:cxnLst>
              <a:cxn ang="0">
                <a:pos x="0" y="460248"/>
              </a:cxn>
              <a:cxn ang="0">
                <a:pos x="1898903" y="0"/>
              </a:cxn>
            </a:cxnLst>
            <a:rect l="0" t="0" r="r" b="b"/>
            <a:pathLst>
              <a:path w="1899284" h="460375">
                <a:moveTo>
                  <a:pt x="0" y="460248"/>
                </a:moveTo>
                <a:lnTo>
                  <a:pt x="189890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2" name="object 173"/>
          <p:cNvSpPr>
            <a:spLocks/>
          </p:cNvSpPr>
          <p:nvPr/>
        </p:nvSpPr>
        <p:spPr bwMode="auto">
          <a:xfrm>
            <a:off x="5448300" y="4953000"/>
            <a:ext cx="1735138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34311" y="1143000"/>
              </a:cxn>
            </a:cxnLst>
            <a:rect l="0" t="0" r="r" b="b"/>
            <a:pathLst>
              <a:path w="1734820" h="1143000">
                <a:moveTo>
                  <a:pt x="0" y="0"/>
                </a:moveTo>
                <a:lnTo>
                  <a:pt x="1734311" y="11430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3" name="object 174"/>
          <p:cNvSpPr>
            <a:spLocks/>
          </p:cNvSpPr>
          <p:nvPr/>
        </p:nvSpPr>
        <p:spPr bwMode="auto">
          <a:xfrm>
            <a:off x="1938338" y="3848100"/>
            <a:ext cx="1198562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4" name="object 175"/>
          <p:cNvSpPr>
            <a:spLocks/>
          </p:cNvSpPr>
          <p:nvPr/>
        </p:nvSpPr>
        <p:spPr bwMode="auto">
          <a:xfrm>
            <a:off x="1974850" y="38814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2" y="236220"/>
              </a:cxn>
              <a:cxn ang="0">
                <a:pos x="1124712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2" y="236220"/>
                </a:lnTo>
                <a:lnTo>
                  <a:pt x="1124712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5" name="object 176"/>
          <p:cNvSpPr>
            <a:spLocks/>
          </p:cNvSpPr>
          <p:nvPr/>
        </p:nvSpPr>
        <p:spPr bwMode="auto">
          <a:xfrm>
            <a:off x="1936750" y="38465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4" y="34543"/>
              </a:cxn>
              <a:cxn ang="0">
                <a:pos x="1162684" y="272288"/>
              </a:cxn>
              <a:cxn ang="0">
                <a:pos x="37210" y="272288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4" y="34543"/>
                </a:lnTo>
                <a:lnTo>
                  <a:pt x="1162684" y="272288"/>
                </a:lnTo>
                <a:lnTo>
                  <a:pt x="37210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6" name="object 177"/>
          <p:cNvSpPr>
            <a:spLocks/>
          </p:cNvSpPr>
          <p:nvPr/>
        </p:nvSpPr>
        <p:spPr bwMode="auto">
          <a:xfrm>
            <a:off x="1936750" y="38465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0" y="272288"/>
              </a:cxn>
              <a:cxn ang="0">
                <a:pos x="37210" y="34543"/>
              </a:cxn>
              <a:cxn ang="0">
                <a:pos x="1162684" y="34543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0" y="272288"/>
                </a:lnTo>
                <a:lnTo>
                  <a:pt x="37210" y="34543"/>
                </a:lnTo>
                <a:lnTo>
                  <a:pt x="1162684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7" name="object 178"/>
          <p:cNvSpPr>
            <a:spLocks/>
          </p:cNvSpPr>
          <p:nvPr/>
        </p:nvSpPr>
        <p:spPr bwMode="auto">
          <a:xfrm>
            <a:off x="2762250" y="39909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8" name="object 179"/>
          <p:cNvSpPr>
            <a:spLocks/>
          </p:cNvSpPr>
          <p:nvPr/>
        </p:nvSpPr>
        <p:spPr bwMode="auto">
          <a:xfrm>
            <a:off x="2686050" y="39655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4904" y="0"/>
              </a:cxn>
            </a:cxnLst>
            <a:rect l="0" t="0" r="r" b="b"/>
            <a:pathLst>
              <a:path w="375285">
                <a:moveTo>
                  <a:pt x="0" y="0"/>
                </a:moveTo>
                <a:lnTo>
                  <a:pt x="374904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59" name="object 180"/>
          <p:cNvSpPr>
            <a:spLocks/>
          </p:cNvSpPr>
          <p:nvPr/>
        </p:nvSpPr>
        <p:spPr bwMode="auto">
          <a:xfrm>
            <a:off x="2762250" y="39401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044" y="0"/>
              </a:cxn>
            </a:cxnLst>
            <a:rect l="0" t="0" r="r" b="b"/>
            <a:pathLst>
              <a:path w="225425">
                <a:moveTo>
                  <a:pt x="0" y="0"/>
                </a:moveTo>
                <a:lnTo>
                  <a:pt x="225044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0" name="object 181"/>
          <p:cNvSpPr>
            <a:spLocks/>
          </p:cNvSpPr>
          <p:nvPr/>
        </p:nvSpPr>
        <p:spPr bwMode="auto">
          <a:xfrm>
            <a:off x="2311400" y="3746500"/>
            <a:ext cx="452438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4" y="70104"/>
              </a:cxn>
              <a:cxn ang="0">
                <a:pos x="451104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1" name="object 182"/>
          <p:cNvSpPr>
            <a:spLocks/>
          </p:cNvSpPr>
          <p:nvPr/>
        </p:nvSpPr>
        <p:spPr bwMode="auto">
          <a:xfrm>
            <a:off x="2012950" y="3940175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2" name="object 183"/>
          <p:cNvSpPr>
            <a:spLocks/>
          </p:cNvSpPr>
          <p:nvPr/>
        </p:nvSpPr>
        <p:spPr bwMode="auto">
          <a:xfrm>
            <a:off x="2012950" y="39274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3" name="object 184"/>
          <p:cNvSpPr>
            <a:spLocks/>
          </p:cNvSpPr>
          <p:nvPr/>
        </p:nvSpPr>
        <p:spPr bwMode="auto">
          <a:xfrm>
            <a:off x="2032000" y="30480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4" name="object 185"/>
          <p:cNvSpPr>
            <a:spLocks/>
          </p:cNvSpPr>
          <p:nvPr/>
        </p:nvSpPr>
        <p:spPr bwMode="auto">
          <a:xfrm>
            <a:off x="2032000" y="37099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5" name="object 186"/>
          <p:cNvSpPr>
            <a:spLocks/>
          </p:cNvSpPr>
          <p:nvPr/>
        </p:nvSpPr>
        <p:spPr bwMode="auto">
          <a:xfrm>
            <a:off x="2051050" y="3082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6" name="object 187"/>
          <p:cNvSpPr>
            <a:spLocks/>
          </p:cNvSpPr>
          <p:nvPr/>
        </p:nvSpPr>
        <p:spPr bwMode="auto">
          <a:xfrm>
            <a:off x="2032000" y="30654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7" name="object 188"/>
          <p:cNvSpPr>
            <a:spLocks/>
          </p:cNvSpPr>
          <p:nvPr/>
        </p:nvSpPr>
        <p:spPr bwMode="auto">
          <a:xfrm>
            <a:off x="3062288" y="3082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8" name="object 189"/>
          <p:cNvSpPr>
            <a:spLocks/>
          </p:cNvSpPr>
          <p:nvPr/>
        </p:nvSpPr>
        <p:spPr bwMode="auto">
          <a:xfrm>
            <a:off x="2032000" y="3048000"/>
            <a:ext cx="974725" cy="609600"/>
          </a:xfrm>
          <a:custGeom>
            <a:avLst/>
            <a:gdLst/>
            <a:ahLst/>
            <a:cxnLst>
              <a:cxn ang="0">
                <a:pos x="975359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1"/>
              </a:cxn>
              <a:cxn ang="0">
                <a:pos x="37210" y="33274"/>
              </a:cxn>
              <a:cxn ang="0">
                <a:pos x="938149" y="33274"/>
              </a:cxn>
              <a:cxn ang="0">
                <a:pos x="975359" y="0"/>
              </a:cxn>
            </a:cxnLst>
            <a:rect l="0" t="0" r="r" b="b"/>
            <a:pathLst>
              <a:path w="975360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69" name="object 190"/>
          <p:cNvSpPr>
            <a:spLocks/>
          </p:cNvSpPr>
          <p:nvPr/>
        </p:nvSpPr>
        <p:spPr bwMode="auto">
          <a:xfrm>
            <a:off x="2114550" y="3124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0" name="object 191"/>
          <p:cNvSpPr>
            <a:spLocks/>
          </p:cNvSpPr>
          <p:nvPr/>
        </p:nvSpPr>
        <p:spPr bwMode="auto">
          <a:xfrm>
            <a:off x="2114550" y="3124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1" name="object 192"/>
          <p:cNvSpPr>
            <a:spLocks/>
          </p:cNvSpPr>
          <p:nvPr/>
        </p:nvSpPr>
        <p:spPr bwMode="auto">
          <a:xfrm>
            <a:off x="7183438" y="5981700"/>
            <a:ext cx="1200150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7" y="306324"/>
              </a:cxn>
              <a:cxn ang="0">
                <a:pos x="1199387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2" name="object 193"/>
          <p:cNvSpPr>
            <a:spLocks/>
          </p:cNvSpPr>
          <p:nvPr/>
        </p:nvSpPr>
        <p:spPr bwMode="auto">
          <a:xfrm>
            <a:off x="7218363" y="6015038"/>
            <a:ext cx="1125537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5" y="236220"/>
              </a:cxn>
              <a:cxn ang="0">
                <a:pos x="1126235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5" y="236220"/>
                </a:lnTo>
                <a:lnTo>
                  <a:pt x="1126235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3" name="object 194"/>
          <p:cNvSpPr>
            <a:spLocks/>
          </p:cNvSpPr>
          <p:nvPr/>
        </p:nvSpPr>
        <p:spPr bwMode="auto">
          <a:xfrm>
            <a:off x="7181850" y="59801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05"/>
              </a:cxn>
              <a:cxn ang="0">
                <a:pos x="1162685" y="272351"/>
              </a:cxn>
              <a:cxn ang="0">
                <a:pos x="37211" y="272351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4" name="object 195"/>
          <p:cNvSpPr>
            <a:spLocks/>
          </p:cNvSpPr>
          <p:nvPr/>
        </p:nvSpPr>
        <p:spPr bwMode="auto">
          <a:xfrm>
            <a:off x="7181850" y="59801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351"/>
              </a:cxn>
              <a:cxn ang="0">
                <a:pos x="37211" y="34505"/>
              </a:cxn>
              <a:cxn ang="0">
                <a:pos x="1162685" y="34505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5" name="object 196"/>
          <p:cNvSpPr>
            <a:spLocks/>
          </p:cNvSpPr>
          <p:nvPr/>
        </p:nvSpPr>
        <p:spPr bwMode="auto">
          <a:xfrm>
            <a:off x="8005763" y="61245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6" name="object 197"/>
          <p:cNvSpPr>
            <a:spLocks/>
          </p:cNvSpPr>
          <p:nvPr/>
        </p:nvSpPr>
        <p:spPr bwMode="auto">
          <a:xfrm>
            <a:off x="7931150" y="60991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7" name="object 198"/>
          <p:cNvSpPr>
            <a:spLocks/>
          </p:cNvSpPr>
          <p:nvPr/>
        </p:nvSpPr>
        <p:spPr bwMode="auto">
          <a:xfrm>
            <a:off x="8005763" y="6073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8" name="object 199"/>
          <p:cNvSpPr>
            <a:spLocks/>
          </p:cNvSpPr>
          <p:nvPr/>
        </p:nvSpPr>
        <p:spPr bwMode="auto">
          <a:xfrm>
            <a:off x="7556500" y="58801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79" name="object 200"/>
          <p:cNvSpPr>
            <a:spLocks/>
          </p:cNvSpPr>
          <p:nvPr/>
        </p:nvSpPr>
        <p:spPr bwMode="auto">
          <a:xfrm>
            <a:off x="7256463" y="60737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0" name="object 201"/>
          <p:cNvSpPr>
            <a:spLocks/>
          </p:cNvSpPr>
          <p:nvPr/>
        </p:nvSpPr>
        <p:spPr bwMode="auto">
          <a:xfrm>
            <a:off x="7256463" y="60610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1" name="object 202"/>
          <p:cNvSpPr>
            <a:spLocks/>
          </p:cNvSpPr>
          <p:nvPr/>
        </p:nvSpPr>
        <p:spPr bwMode="auto">
          <a:xfrm>
            <a:off x="7277100" y="5181600"/>
            <a:ext cx="1049338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2" name="object 203"/>
          <p:cNvSpPr>
            <a:spLocks/>
          </p:cNvSpPr>
          <p:nvPr/>
        </p:nvSpPr>
        <p:spPr bwMode="auto">
          <a:xfrm>
            <a:off x="7275513" y="5843588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3" name="object 204"/>
          <p:cNvSpPr>
            <a:spLocks/>
          </p:cNvSpPr>
          <p:nvPr/>
        </p:nvSpPr>
        <p:spPr bwMode="auto">
          <a:xfrm>
            <a:off x="7294563" y="5216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4" name="object 205"/>
          <p:cNvSpPr>
            <a:spLocks/>
          </p:cNvSpPr>
          <p:nvPr/>
        </p:nvSpPr>
        <p:spPr bwMode="auto">
          <a:xfrm>
            <a:off x="7275513" y="5199063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5" name="object 206"/>
          <p:cNvSpPr>
            <a:spLocks/>
          </p:cNvSpPr>
          <p:nvPr/>
        </p:nvSpPr>
        <p:spPr bwMode="auto">
          <a:xfrm>
            <a:off x="8307388" y="5216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6" name="object 207"/>
          <p:cNvSpPr>
            <a:spLocks/>
          </p:cNvSpPr>
          <p:nvPr/>
        </p:nvSpPr>
        <p:spPr bwMode="auto">
          <a:xfrm>
            <a:off x="7275513" y="5181600"/>
            <a:ext cx="974725" cy="609600"/>
          </a:xfrm>
          <a:custGeom>
            <a:avLst/>
            <a:gdLst/>
            <a:ahLst/>
            <a:cxnLst>
              <a:cxn ang="0">
                <a:pos x="975359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729"/>
              </a:cxn>
              <a:cxn ang="0">
                <a:pos x="37210" y="33274"/>
              </a:cxn>
              <a:cxn ang="0">
                <a:pos x="938149" y="33274"/>
              </a:cxn>
              <a:cxn ang="0">
                <a:pos x="975359" y="0"/>
              </a:cxn>
            </a:cxnLst>
            <a:rect l="0" t="0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729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7" name="object 208"/>
          <p:cNvSpPr>
            <a:spLocks/>
          </p:cNvSpPr>
          <p:nvPr/>
        </p:nvSpPr>
        <p:spPr bwMode="auto">
          <a:xfrm>
            <a:off x="7358063" y="5257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8" name="object 209"/>
          <p:cNvSpPr>
            <a:spLocks/>
          </p:cNvSpPr>
          <p:nvPr/>
        </p:nvSpPr>
        <p:spPr bwMode="auto">
          <a:xfrm>
            <a:off x="7358063" y="52578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89" name="object 210"/>
          <p:cNvSpPr>
            <a:spLocks/>
          </p:cNvSpPr>
          <p:nvPr/>
        </p:nvSpPr>
        <p:spPr bwMode="auto">
          <a:xfrm>
            <a:off x="7265988" y="3810000"/>
            <a:ext cx="1198562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7" y="306324"/>
              </a:cxn>
              <a:cxn ang="0">
                <a:pos x="1199387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0" name="object 211"/>
          <p:cNvSpPr>
            <a:spLocks/>
          </p:cNvSpPr>
          <p:nvPr/>
        </p:nvSpPr>
        <p:spPr bwMode="auto">
          <a:xfrm>
            <a:off x="7302500" y="38433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1" y="236220"/>
              </a:cxn>
              <a:cxn ang="0">
                <a:pos x="1124711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1" y="236220"/>
                </a:lnTo>
                <a:lnTo>
                  <a:pt x="1124711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1" name="object 212"/>
          <p:cNvSpPr>
            <a:spLocks/>
          </p:cNvSpPr>
          <p:nvPr/>
        </p:nvSpPr>
        <p:spPr bwMode="auto">
          <a:xfrm>
            <a:off x="7264400" y="38084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43"/>
              </a:cxn>
              <a:cxn ang="0">
                <a:pos x="1162685" y="272288"/>
              </a:cxn>
              <a:cxn ang="0">
                <a:pos x="37211" y="272288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2" name="object 213"/>
          <p:cNvSpPr>
            <a:spLocks/>
          </p:cNvSpPr>
          <p:nvPr/>
        </p:nvSpPr>
        <p:spPr bwMode="auto">
          <a:xfrm>
            <a:off x="7264400" y="38084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288"/>
              </a:cxn>
              <a:cxn ang="0">
                <a:pos x="37211" y="34543"/>
              </a:cxn>
              <a:cxn ang="0">
                <a:pos x="1162685" y="34543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3" name="object 214"/>
          <p:cNvSpPr>
            <a:spLocks/>
          </p:cNvSpPr>
          <p:nvPr/>
        </p:nvSpPr>
        <p:spPr bwMode="auto">
          <a:xfrm>
            <a:off x="8088313" y="39528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4" name="object 215"/>
          <p:cNvSpPr>
            <a:spLocks/>
          </p:cNvSpPr>
          <p:nvPr/>
        </p:nvSpPr>
        <p:spPr bwMode="auto">
          <a:xfrm>
            <a:off x="8013700" y="39274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5" name="object 216"/>
          <p:cNvSpPr>
            <a:spLocks/>
          </p:cNvSpPr>
          <p:nvPr/>
        </p:nvSpPr>
        <p:spPr bwMode="auto">
          <a:xfrm>
            <a:off x="8088313" y="39020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6" name="object 217"/>
          <p:cNvSpPr>
            <a:spLocks/>
          </p:cNvSpPr>
          <p:nvPr/>
        </p:nvSpPr>
        <p:spPr bwMode="auto">
          <a:xfrm>
            <a:off x="7639050" y="37084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49579" y="70104"/>
              </a:cxn>
              <a:cxn ang="0">
                <a:pos x="449579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49579" h="70485">
                <a:moveTo>
                  <a:pt x="0" y="70104"/>
                </a:moveTo>
                <a:lnTo>
                  <a:pt x="449579" y="70104"/>
                </a:lnTo>
                <a:lnTo>
                  <a:pt x="449579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7" name="object 218"/>
          <p:cNvSpPr>
            <a:spLocks/>
          </p:cNvSpPr>
          <p:nvPr/>
        </p:nvSpPr>
        <p:spPr bwMode="auto">
          <a:xfrm>
            <a:off x="7340600" y="3902075"/>
            <a:ext cx="746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8" name="object 219"/>
          <p:cNvSpPr>
            <a:spLocks/>
          </p:cNvSpPr>
          <p:nvPr/>
        </p:nvSpPr>
        <p:spPr bwMode="auto">
          <a:xfrm>
            <a:off x="7340600" y="38893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699" name="object 220"/>
          <p:cNvSpPr>
            <a:spLocks/>
          </p:cNvSpPr>
          <p:nvPr/>
        </p:nvSpPr>
        <p:spPr bwMode="auto">
          <a:xfrm>
            <a:off x="7359650" y="30099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0" name="object 221"/>
          <p:cNvSpPr>
            <a:spLocks/>
          </p:cNvSpPr>
          <p:nvPr/>
        </p:nvSpPr>
        <p:spPr bwMode="auto">
          <a:xfrm>
            <a:off x="7359650" y="36718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1" name="object 222"/>
          <p:cNvSpPr>
            <a:spLocks/>
          </p:cNvSpPr>
          <p:nvPr/>
        </p:nvSpPr>
        <p:spPr bwMode="auto">
          <a:xfrm>
            <a:off x="7378700" y="30448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2" name="object 223"/>
          <p:cNvSpPr>
            <a:spLocks/>
          </p:cNvSpPr>
          <p:nvPr/>
        </p:nvSpPr>
        <p:spPr bwMode="auto">
          <a:xfrm>
            <a:off x="7359650" y="30273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3" name="object 224"/>
          <p:cNvSpPr>
            <a:spLocks/>
          </p:cNvSpPr>
          <p:nvPr/>
        </p:nvSpPr>
        <p:spPr bwMode="auto">
          <a:xfrm>
            <a:off x="8389938" y="30448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4" name="object 225"/>
          <p:cNvSpPr>
            <a:spLocks/>
          </p:cNvSpPr>
          <p:nvPr/>
        </p:nvSpPr>
        <p:spPr bwMode="auto">
          <a:xfrm>
            <a:off x="7359650" y="3009900"/>
            <a:ext cx="974725" cy="609600"/>
          </a:xfrm>
          <a:custGeom>
            <a:avLst/>
            <a:gdLst/>
            <a:ahLst/>
            <a:cxnLst>
              <a:cxn ang="0">
                <a:pos x="975359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0"/>
              </a:cxn>
              <a:cxn ang="0">
                <a:pos x="37210" y="33274"/>
              </a:cxn>
              <a:cxn ang="0">
                <a:pos x="938149" y="33274"/>
              </a:cxn>
              <a:cxn ang="0">
                <a:pos x="975359" y="0"/>
              </a:cxn>
            </a:cxnLst>
            <a:rect l="0" t="0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0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5" name="object 226"/>
          <p:cNvSpPr>
            <a:spLocks/>
          </p:cNvSpPr>
          <p:nvPr/>
        </p:nvSpPr>
        <p:spPr bwMode="auto">
          <a:xfrm>
            <a:off x="7442200" y="30861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6" name="object 227"/>
          <p:cNvSpPr>
            <a:spLocks/>
          </p:cNvSpPr>
          <p:nvPr/>
        </p:nvSpPr>
        <p:spPr bwMode="auto">
          <a:xfrm>
            <a:off x="7442200" y="30861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7" name="object 228"/>
          <p:cNvSpPr>
            <a:spLocks/>
          </p:cNvSpPr>
          <p:nvPr/>
        </p:nvSpPr>
        <p:spPr bwMode="auto">
          <a:xfrm>
            <a:off x="2063750" y="5981700"/>
            <a:ext cx="1200150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4" h="306704">
                <a:moveTo>
                  <a:pt x="0" y="306324"/>
                </a:moveTo>
                <a:lnTo>
                  <a:pt x="1199388" y="306324"/>
                </a:lnTo>
                <a:lnTo>
                  <a:pt x="119938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8" name="object 229"/>
          <p:cNvSpPr>
            <a:spLocks/>
          </p:cNvSpPr>
          <p:nvPr/>
        </p:nvSpPr>
        <p:spPr bwMode="auto">
          <a:xfrm>
            <a:off x="2101850" y="60150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09" name="object 230"/>
          <p:cNvSpPr>
            <a:spLocks/>
          </p:cNvSpPr>
          <p:nvPr/>
        </p:nvSpPr>
        <p:spPr bwMode="auto">
          <a:xfrm>
            <a:off x="2063750" y="5980113"/>
            <a:ext cx="1198563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05"/>
              </a:cxn>
              <a:cxn ang="0">
                <a:pos x="1162685" y="272351"/>
              </a:cxn>
              <a:cxn ang="0">
                <a:pos x="37211" y="272351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1162685" y="34505"/>
                </a:lnTo>
                <a:lnTo>
                  <a:pt x="1162685" y="272351"/>
                </a:lnTo>
                <a:lnTo>
                  <a:pt x="37211" y="272351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0" name="object 231"/>
          <p:cNvSpPr>
            <a:spLocks/>
          </p:cNvSpPr>
          <p:nvPr/>
        </p:nvSpPr>
        <p:spPr bwMode="auto">
          <a:xfrm>
            <a:off x="2063750" y="5980113"/>
            <a:ext cx="1198563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351"/>
              </a:cxn>
              <a:cxn ang="0">
                <a:pos x="37211" y="34505"/>
              </a:cxn>
              <a:cxn ang="0">
                <a:pos x="1162685" y="34505"/>
              </a:cxn>
              <a:cxn ang="0">
                <a:pos x="1199388" y="0"/>
              </a:cxn>
            </a:cxnLst>
            <a:rect l="0" t="0" r="r" b="b"/>
            <a:pathLst>
              <a:path w="1199514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351"/>
                </a:lnTo>
                <a:lnTo>
                  <a:pt x="37211" y="34505"/>
                </a:lnTo>
                <a:lnTo>
                  <a:pt x="1162685" y="34505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1" name="object 232"/>
          <p:cNvSpPr>
            <a:spLocks/>
          </p:cNvSpPr>
          <p:nvPr/>
        </p:nvSpPr>
        <p:spPr bwMode="auto">
          <a:xfrm>
            <a:off x="2889250" y="61245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2" name="object 233"/>
          <p:cNvSpPr>
            <a:spLocks/>
          </p:cNvSpPr>
          <p:nvPr/>
        </p:nvSpPr>
        <p:spPr bwMode="auto">
          <a:xfrm>
            <a:off x="2813050" y="60991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3" name="object 234"/>
          <p:cNvSpPr>
            <a:spLocks/>
          </p:cNvSpPr>
          <p:nvPr/>
        </p:nvSpPr>
        <p:spPr bwMode="auto">
          <a:xfrm>
            <a:off x="2889250" y="60737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4" name="object 235"/>
          <p:cNvSpPr>
            <a:spLocks/>
          </p:cNvSpPr>
          <p:nvPr/>
        </p:nvSpPr>
        <p:spPr bwMode="auto">
          <a:xfrm>
            <a:off x="2438400" y="5880100"/>
            <a:ext cx="449263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49580" y="70103"/>
              </a:cxn>
              <a:cxn ang="0">
                <a:pos x="449580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49580" h="70485">
                <a:moveTo>
                  <a:pt x="0" y="70103"/>
                </a:moveTo>
                <a:lnTo>
                  <a:pt x="449580" y="70103"/>
                </a:lnTo>
                <a:lnTo>
                  <a:pt x="449580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5" name="object 236"/>
          <p:cNvSpPr>
            <a:spLocks/>
          </p:cNvSpPr>
          <p:nvPr/>
        </p:nvSpPr>
        <p:spPr bwMode="auto">
          <a:xfrm>
            <a:off x="2139950" y="60737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6" name="object 237"/>
          <p:cNvSpPr>
            <a:spLocks/>
          </p:cNvSpPr>
          <p:nvPr/>
        </p:nvSpPr>
        <p:spPr bwMode="auto">
          <a:xfrm>
            <a:off x="2139950" y="60610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7" name="object 238"/>
          <p:cNvSpPr>
            <a:spLocks/>
          </p:cNvSpPr>
          <p:nvPr/>
        </p:nvSpPr>
        <p:spPr bwMode="auto">
          <a:xfrm>
            <a:off x="2160588" y="5181600"/>
            <a:ext cx="1049337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8" name="object 239"/>
          <p:cNvSpPr>
            <a:spLocks/>
          </p:cNvSpPr>
          <p:nvPr/>
        </p:nvSpPr>
        <p:spPr bwMode="auto">
          <a:xfrm>
            <a:off x="2159000" y="58435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19" name="object 240"/>
          <p:cNvSpPr>
            <a:spLocks/>
          </p:cNvSpPr>
          <p:nvPr/>
        </p:nvSpPr>
        <p:spPr bwMode="auto">
          <a:xfrm>
            <a:off x="2178050" y="5216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0" name="object 241"/>
          <p:cNvSpPr>
            <a:spLocks/>
          </p:cNvSpPr>
          <p:nvPr/>
        </p:nvSpPr>
        <p:spPr bwMode="auto">
          <a:xfrm>
            <a:off x="2159000" y="51990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1" name="object 242"/>
          <p:cNvSpPr>
            <a:spLocks/>
          </p:cNvSpPr>
          <p:nvPr/>
        </p:nvSpPr>
        <p:spPr bwMode="auto">
          <a:xfrm>
            <a:off x="3189288" y="52165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2" name="object 243"/>
          <p:cNvSpPr>
            <a:spLocks/>
          </p:cNvSpPr>
          <p:nvPr/>
        </p:nvSpPr>
        <p:spPr bwMode="auto">
          <a:xfrm>
            <a:off x="2159000" y="51816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729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3" name="object 244"/>
          <p:cNvSpPr>
            <a:spLocks/>
          </p:cNvSpPr>
          <p:nvPr/>
        </p:nvSpPr>
        <p:spPr bwMode="auto">
          <a:xfrm>
            <a:off x="2241550" y="52578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4" name="object 245"/>
          <p:cNvSpPr>
            <a:spLocks/>
          </p:cNvSpPr>
          <p:nvPr/>
        </p:nvSpPr>
        <p:spPr bwMode="auto">
          <a:xfrm>
            <a:off x="2241550" y="52578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725" name="object 24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7DDA32DC-097C-4558-9F52-D50548997470}" type="slidenum">
              <a:rPr lang="th-TH"/>
              <a:pPr marL="25400"/>
              <a:t>14</a:t>
            </a:fld>
            <a:endParaRPr lang="th-TH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Tree</a:t>
            </a:r>
            <a:r>
              <a:rPr spc="-85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588" y="1873250"/>
            <a:ext cx="3570287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variation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star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1507" name="object 4"/>
          <p:cNvSpPr>
            <a:spLocks/>
          </p:cNvSpPr>
          <p:nvPr/>
        </p:nvSpPr>
        <p:spPr bwMode="auto">
          <a:xfrm>
            <a:off x="3732213" y="3525838"/>
            <a:ext cx="2990850" cy="325437"/>
          </a:xfrm>
          <a:custGeom>
            <a:avLst/>
            <a:gdLst/>
            <a:ahLst/>
            <a:cxnLst>
              <a:cxn ang="0">
                <a:pos x="0" y="325399"/>
              </a:cxn>
              <a:cxn ang="0">
                <a:pos x="2990418" y="325399"/>
              </a:cxn>
              <a:cxn ang="0">
                <a:pos x="2990418" y="0"/>
              </a:cxn>
              <a:cxn ang="0">
                <a:pos x="0" y="0"/>
              </a:cxn>
              <a:cxn ang="0">
                <a:pos x="0" y="325399"/>
              </a:cxn>
            </a:cxnLst>
            <a:rect l="0" t="0" r="r" b="b"/>
            <a:pathLst>
              <a:path w="2990850" h="325754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8" name="object 5"/>
          <p:cNvSpPr>
            <a:spLocks/>
          </p:cNvSpPr>
          <p:nvPr/>
        </p:nvSpPr>
        <p:spPr bwMode="auto">
          <a:xfrm>
            <a:off x="3732213" y="3525838"/>
            <a:ext cx="2990850" cy="325437"/>
          </a:xfrm>
          <a:custGeom>
            <a:avLst/>
            <a:gdLst/>
            <a:ahLst/>
            <a:cxnLst>
              <a:cxn ang="0">
                <a:pos x="0" y="325399"/>
              </a:cxn>
              <a:cxn ang="0">
                <a:pos x="2990418" y="325399"/>
              </a:cxn>
              <a:cxn ang="0">
                <a:pos x="2990418" y="0"/>
              </a:cxn>
              <a:cxn ang="0">
                <a:pos x="0" y="0"/>
              </a:cxn>
              <a:cxn ang="0">
                <a:pos x="0" y="325399"/>
              </a:cxn>
            </a:cxnLst>
            <a:rect l="0" t="0" r="r" b="b"/>
            <a:pathLst>
              <a:path w="2990850" h="325754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noFill/>
          <a:ln w="28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09" name="object 6"/>
          <p:cNvSpPr>
            <a:spLocks/>
          </p:cNvSpPr>
          <p:nvPr/>
        </p:nvSpPr>
        <p:spPr bwMode="auto">
          <a:xfrm>
            <a:off x="3732213" y="3525838"/>
            <a:ext cx="2990850" cy="325437"/>
          </a:xfrm>
          <a:custGeom>
            <a:avLst/>
            <a:gdLst/>
            <a:ahLst/>
            <a:cxnLst>
              <a:cxn ang="0">
                <a:pos x="2990397" y="0"/>
              </a:cxn>
              <a:cxn ang="0">
                <a:pos x="0" y="0"/>
              </a:cxn>
              <a:cxn ang="0">
                <a:pos x="0" y="325405"/>
              </a:cxn>
              <a:cxn ang="0">
                <a:pos x="2990397" y="325405"/>
              </a:cxn>
              <a:cxn ang="0">
                <a:pos x="2990397" y="0"/>
              </a:cxn>
            </a:cxnLst>
            <a:rect l="0" t="0" r="r" b="b"/>
            <a:pathLst>
              <a:path w="2990850" h="325754">
                <a:moveTo>
                  <a:pt x="2990397" y="0"/>
                </a:moveTo>
                <a:lnTo>
                  <a:pt x="0" y="0"/>
                </a:lnTo>
                <a:lnTo>
                  <a:pt x="0" y="325405"/>
                </a:lnTo>
                <a:lnTo>
                  <a:pt x="2990397" y="325405"/>
                </a:lnTo>
                <a:lnTo>
                  <a:pt x="2990397" y="0"/>
                </a:lnTo>
              </a:path>
            </a:pathLst>
          </a:custGeom>
          <a:noFill/>
          <a:ln w="143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4078288" y="3598863"/>
            <a:ext cx="193675" cy="88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588">
              <a:lnSpc>
                <a:spcPts val="300"/>
              </a:lnSpc>
            </a:pPr>
            <a:r>
              <a:rPr lang="th-TH" sz="300">
                <a:cs typeface="Arial" charset="0"/>
              </a:rPr>
              <a:t>10M100M  </a:t>
            </a:r>
            <a:r>
              <a:rPr lang="th-TH" sz="300">
                <a:solidFill>
                  <a:srgbClr val="7E7E7E"/>
                </a:solidFill>
                <a:cs typeface="Arial" charset="0"/>
              </a:rPr>
              <a:t>ACTACT</a:t>
            </a:r>
            <a:endParaRPr lang="th-TH" sz="300">
              <a:cs typeface="Arial" charset="0"/>
            </a:endParaRPr>
          </a:p>
        </p:txBody>
      </p:sp>
      <p:sp>
        <p:nvSpPr>
          <p:cNvPr id="21511" name="object 8"/>
          <p:cNvSpPr>
            <a:spLocks/>
          </p:cNvSpPr>
          <p:nvPr/>
        </p:nvSpPr>
        <p:spPr bwMode="auto">
          <a:xfrm>
            <a:off x="4945063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2" name="object 9"/>
          <p:cNvSpPr>
            <a:spLocks/>
          </p:cNvSpPr>
          <p:nvPr/>
        </p:nvSpPr>
        <p:spPr bwMode="auto">
          <a:xfrm>
            <a:off x="4945063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3" name="object 10"/>
          <p:cNvSpPr>
            <a:spLocks/>
          </p:cNvSpPr>
          <p:nvPr/>
        </p:nvSpPr>
        <p:spPr bwMode="auto">
          <a:xfrm>
            <a:off x="4945063" y="3606800"/>
            <a:ext cx="431800" cy="180975"/>
          </a:xfrm>
          <a:custGeom>
            <a:avLst/>
            <a:gdLst/>
            <a:ahLst/>
            <a:cxnLst>
              <a:cxn ang="0">
                <a:pos x="431475" y="0"/>
              </a:cxn>
              <a:cxn ang="0">
                <a:pos x="0" y="0"/>
              </a:cxn>
              <a:cxn ang="0">
                <a:pos x="0" y="180587"/>
              </a:cxn>
              <a:cxn ang="0">
                <a:pos x="431475" y="180587"/>
              </a:cxn>
              <a:cxn ang="0">
                <a:pos x="431475" y="0"/>
              </a:cxn>
            </a:cxnLst>
            <a:rect l="0" t="0" r="r" b="b"/>
            <a:pathLst>
              <a:path w="431800" h="180975">
                <a:moveTo>
                  <a:pt x="431475" y="0"/>
                </a:moveTo>
                <a:lnTo>
                  <a:pt x="0" y="0"/>
                </a:lnTo>
                <a:lnTo>
                  <a:pt x="0" y="180587"/>
                </a:lnTo>
                <a:lnTo>
                  <a:pt x="431475" y="180587"/>
                </a:lnTo>
                <a:lnTo>
                  <a:pt x="43147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4" name="object 11"/>
          <p:cNvSpPr>
            <a:spLocks/>
          </p:cNvSpPr>
          <p:nvPr/>
        </p:nvSpPr>
        <p:spPr bwMode="auto">
          <a:xfrm>
            <a:off x="5272088" y="3714750"/>
            <a:ext cx="85725" cy="71438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5" name="object 12"/>
          <p:cNvSpPr>
            <a:spLocks/>
          </p:cNvSpPr>
          <p:nvPr/>
        </p:nvSpPr>
        <p:spPr bwMode="auto">
          <a:xfrm>
            <a:off x="5302250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6" name="object 13"/>
          <p:cNvSpPr>
            <a:spLocks/>
          </p:cNvSpPr>
          <p:nvPr/>
        </p:nvSpPr>
        <p:spPr bwMode="auto">
          <a:xfrm>
            <a:off x="5289550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7" name="object 14"/>
          <p:cNvSpPr>
            <a:spLocks/>
          </p:cNvSpPr>
          <p:nvPr/>
        </p:nvSpPr>
        <p:spPr bwMode="auto">
          <a:xfrm>
            <a:off x="5272088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8" name="object 15"/>
          <p:cNvSpPr>
            <a:spLocks/>
          </p:cNvSpPr>
          <p:nvPr/>
        </p:nvSpPr>
        <p:spPr bwMode="auto">
          <a:xfrm>
            <a:off x="5272088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19" name="object 16"/>
          <p:cNvSpPr>
            <a:spLocks/>
          </p:cNvSpPr>
          <p:nvPr/>
        </p:nvSpPr>
        <p:spPr bwMode="auto">
          <a:xfrm>
            <a:off x="5172075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267" y="54702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0" name="object 17"/>
          <p:cNvSpPr>
            <a:spLocks/>
          </p:cNvSpPr>
          <p:nvPr/>
        </p:nvSpPr>
        <p:spPr bwMode="auto">
          <a:xfrm>
            <a:off x="5202238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1" name="object 18"/>
          <p:cNvSpPr>
            <a:spLocks/>
          </p:cNvSpPr>
          <p:nvPr/>
        </p:nvSpPr>
        <p:spPr bwMode="auto">
          <a:xfrm>
            <a:off x="5189538" y="3757613"/>
            <a:ext cx="50800" cy="11112"/>
          </a:xfrm>
          <a:custGeom>
            <a:avLst/>
            <a:gdLst/>
            <a:ahLst/>
            <a:cxnLst>
              <a:cxn ang="0">
                <a:pos x="51158" y="11933"/>
              </a:cxn>
              <a:cxn ang="0">
                <a:pos x="51158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158" y="11933"/>
              </a:cxn>
            </a:cxnLst>
            <a:rect l="0" t="0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2" name="object 19"/>
          <p:cNvSpPr>
            <a:spLocks/>
          </p:cNvSpPr>
          <p:nvPr/>
        </p:nvSpPr>
        <p:spPr bwMode="auto">
          <a:xfrm>
            <a:off x="5172075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3" name="object 20"/>
          <p:cNvSpPr>
            <a:spLocks/>
          </p:cNvSpPr>
          <p:nvPr/>
        </p:nvSpPr>
        <p:spPr bwMode="auto">
          <a:xfrm>
            <a:off x="5172075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4" name="object 21"/>
          <p:cNvSpPr>
            <a:spLocks/>
          </p:cNvSpPr>
          <p:nvPr/>
        </p:nvSpPr>
        <p:spPr bwMode="auto">
          <a:xfrm>
            <a:off x="5067300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85377" y="42768"/>
              </a:cxn>
              <a:cxn ang="0">
                <a:pos x="85377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85377" y="42768"/>
                </a:lnTo>
                <a:lnTo>
                  <a:pt x="853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5" name="object 22"/>
          <p:cNvSpPr>
            <a:spLocks/>
          </p:cNvSpPr>
          <p:nvPr/>
        </p:nvSpPr>
        <p:spPr bwMode="auto">
          <a:xfrm>
            <a:off x="5097463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6" name="object 23"/>
          <p:cNvSpPr>
            <a:spLocks/>
          </p:cNvSpPr>
          <p:nvPr/>
        </p:nvSpPr>
        <p:spPr bwMode="auto">
          <a:xfrm>
            <a:off x="5084763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7" name="object 24"/>
          <p:cNvSpPr>
            <a:spLocks/>
          </p:cNvSpPr>
          <p:nvPr/>
        </p:nvSpPr>
        <p:spPr bwMode="auto">
          <a:xfrm>
            <a:off x="5067300" y="3714750"/>
            <a:ext cx="85725" cy="42863"/>
          </a:xfrm>
          <a:custGeom>
            <a:avLst/>
            <a:gdLst/>
            <a:ahLst/>
            <a:cxnLst>
              <a:cxn ang="0">
                <a:pos x="85377" y="42768"/>
              </a:cxn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377" y="42768"/>
              </a:cxn>
            </a:cxnLst>
            <a:rect l="0" t="0" r="r" b="b"/>
            <a:pathLst>
              <a:path w="85725" h="43179">
                <a:moveTo>
                  <a:pt x="85377" y="42768"/>
                </a:moveTo>
                <a:lnTo>
                  <a:pt x="85377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37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8" name="object 25"/>
          <p:cNvSpPr>
            <a:spLocks/>
          </p:cNvSpPr>
          <p:nvPr/>
        </p:nvSpPr>
        <p:spPr bwMode="auto">
          <a:xfrm>
            <a:off x="5067300" y="3714750"/>
            <a:ext cx="85725" cy="71438"/>
          </a:xfrm>
          <a:custGeom>
            <a:avLst/>
            <a:gdLst/>
            <a:ahLst/>
            <a:cxnLst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377" y="42768"/>
              </a:cxn>
              <a:cxn ang="0">
                <a:pos x="85377" y="0"/>
              </a:cxn>
            </a:cxnLst>
            <a:rect l="0" t="0" r="r" b="b"/>
            <a:pathLst>
              <a:path w="85725" h="71754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377" y="42768"/>
                </a:lnTo>
                <a:lnTo>
                  <a:pt x="853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29" name="object 26"/>
          <p:cNvSpPr>
            <a:spLocks/>
          </p:cNvSpPr>
          <p:nvPr/>
        </p:nvSpPr>
        <p:spPr bwMode="auto">
          <a:xfrm>
            <a:off x="4962525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0" name="object 27"/>
          <p:cNvSpPr>
            <a:spLocks/>
          </p:cNvSpPr>
          <p:nvPr/>
        </p:nvSpPr>
        <p:spPr bwMode="auto">
          <a:xfrm>
            <a:off x="4992688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1" name="object 28"/>
          <p:cNvSpPr>
            <a:spLocks/>
          </p:cNvSpPr>
          <p:nvPr/>
        </p:nvSpPr>
        <p:spPr bwMode="auto">
          <a:xfrm>
            <a:off x="4979988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71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71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2" name="object 29"/>
          <p:cNvSpPr>
            <a:spLocks/>
          </p:cNvSpPr>
          <p:nvPr/>
        </p:nvSpPr>
        <p:spPr bwMode="auto">
          <a:xfrm>
            <a:off x="4962525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3" name="object 30"/>
          <p:cNvSpPr>
            <a:spLocks/>
          </p:cNvSpPr>
          <p:nvPr/>
        </p:nvSpPr>
        <p:spPr bwMode="auto">
          <a:xfrm>
            <a:off x="4962525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4" name="object 31"/>
          <p:cNvSpPr>
            <a:spLocks/>
          </p:cNvSpPr>
          <p:nvPr/>
        </p:nvSpPr>
        <p:spPr bwMode="auto">
          <a:xfrm>
            <a:off x="5272088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311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311" y="16614"/>
              </a:cxn>
              <a:cxn ang="0">
                <a:pos x="53311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5" name="object 32"/>
          <p:cNvSpPr>
            <a:spLocks/>
          </p:cNvSpPr>
          <p:nvPr/>
        </p:nvSpPr>
        <p:spPr bwMode="auto">
          <a:xfrm>
            <a:off x="5272088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311" y="0"/>
              </a:cxn>
              <a:cxn ang="0">
                <a:pos x="53311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6" name="object 33"/>
          <p:cNvSpPr>
            <a:spLocks/>
          </p:cNvSpPr>
          <p:nvPr/>
        </p:nvSpPr>
        <p:spPr bwMode="auto">
          <a:xfrm>
            <a:off x="5172075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7" name="object 34"/>
          <p:cNvSpPr>
            <a:spLocks/>
          </p:cNvSpPr>
          <p:nvPr/>
        </p:nvSpPr>
        <p:spPr bwMode="auto">
          <a:xfrm>
            <a:off x="5172075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8" name="object 35"/>
          <p:cNvSpPr>
            <a:spLocks/>
          </p:cNvSpPr>
          <p:nvPr/>
        </p:nvSpPr>
        <p:spPr bwMode="auto">
          <a:xfrm>
            <a:off x="5067300" y="3609975"/>
            <a:ext cx="85725" cy="71438"/>
          </a:xfrm>
          <a:custGeom>
            <a:avLst/>
            <a:gdLst/>
            <a:ahLst/>
            <a:cxnLst>
              <a:cxn ang="0">
                <a:pos x="85377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377" y="71189"/>
              </a:cxn>
              <a:cxn ang="0">
                <a:pos x="85377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37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377" y="71189"/>
                </a:lnTo>
                <a:lnTo>
                  <a:pt x="85377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39" name="object 36"/>
          <p:cNvSpPr>
            <a:spLocks/>
          </p:cNvSpPr>
          <p:nvPr/>
        </p:nvSpPr>
        <p:spPr bwMode="auto">
          <a:xfrm>
            <a:off x="5067300" y="3609975"/>
            <a:ext cx="85725" cy="71438"/>
          </a:xfrm>
          <a:custGeom>
            <a:avLst/>
            <a:gdLst/>
            <a:ahLst/>
            <a:cxnLst>
              <a:cxn ang="0">
                <a:pos x="85377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377" y="28421"/>
              </a:cxn>
              <a:cxn ang="0">
                <a:pos x="85377" y="71189"/>
              </a:cxn>
            </a:cxnLst>
            <a:rect l="0" t="0" r="r" b="b"/>
            <a:pathLst>
              <a:path w="85725" h="71754">
                <a:moveTo>
                  <a:pt x="8537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377" y="28421"/>
                </a:lnTo>
                <a:lnTo>
                  <a:pt x="8537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0" name="object 37"/>
          <p:cNvSpPr>
            <a:spLocks/>
          </p:cNvSpPr>
          <p:nvPr/>
        </p:nvSpPr>
        <p:spPr bwMode="auto">
          <a:xfrm>
            <a:off x="4962525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1" name="object 38"/>
          <p:cNvSpPr>
            <a:spLocks/>
          </p:cNvSpPr>
          <p:nvPr/>
        </p:nvSpPr>
        <p:spPr bwMode="auto">
          <a:xfrm>
            <a:off x="4962525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" name="object 39"/>
          <p:cNvSpPr txBox="1"/>
          <p:nvPr/>
        </p:nvSpPr>
        <p:spPr>
          <a:xfrm>
            <a:off x="4986338" y="3562350"/>
            <a:ext cx="355600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1        2        3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79988" y="3789363"/>
            <a:ext cx="376237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13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14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15    </a:t>
            </a:r>
            <a:r>
              <a:rPr sz="300" spc="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16</a:t>
            </a:r>
            <a:endParaRPr sz="300">
              <a:latin typeface="Arial"/>
              <a:cs typeface="Arial"/>
            </a:endParaRPr>
          </a:p>
        </p:txBody>
      </p:sp>
      <p:sp>
        <p:nvSpPr>
          <p:cNvPr id="21544" name="object 41"/>
          <p:cNvSpPr>
            <a:spLocks/>
          </p:cNvSpPr>
          <p:nvPr/>
        </p:nvSpPr>
        <p:spPr bwMode="auto">
          <a:xfrm>
            <a:off x="5426075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5" name="object 42"/>
          <p:cNvSpPr>
            <a:spLocks/>
          </p:cNvSpPr>
          <p:nvPr/>
        </p:nvSpPr>
        <p:spPr bwMode="auto">
          <a:xfrm>
            <a:off x="5426075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6" name="object 43"/>
          <p:cNvSpPr>
            <a:spLocks/>
          </p:cNvSpPr>
          <p:nvPr/>
        </p:nvSpPr>
        <p:spPr bwMode="auto">
          <a:xfrm>
            <a:off x="5426075" y="3606800"/>
            <a:ext cx="431800" cy="180975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0" y="0"/>
              </a:cxn>
              <a:cxn ang="0">
                <a:pos x="0" y="180587"/>
              </a:cxn>
              <a:cxn ang="0">
                <a:pos x="431419" y="180587"/>
              </a:cxn>
              <a:cxn ang="0">
                <a:pos x="431419" y="0"/>
              </a:cxn>
            </a:cxnLst>
            <a:rect l="0" t="0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7" name="object 44"/>
          <p:cNvSpPr>
            <a:spLocks/>
          </p:cNvSpPr>
          <p:nvPr/>
        </p:nvSpPr>
        <p:spPr bwMode="auto">
          <a:xfrm>
            <a:off x="5753100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6996" y="42768"/>
              </a:cxn>
              <a:cxn ang="0">
                <a:pos x="16996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6996" y="42768"/>
                </a:lnTo>
                <a:lnTo>
                  <a:pt x="16996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8" name="object 45"/>
          <p:cNvSpPr>
            <a:spLocks/>
          </p:cNvSpPr>
          <p:nvPr/>
        </p:nvSpPr>
        <p:spPr bwMode="auto">
          <a:xfrm>
            <a:off x="5783263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49" name="object 46"/>
          <p:cNvSpPr>
            <a:spLocks/>
          </p:cNvSpPr>
          <p:nvPr/>
        </p:nvSpPr>
        <p:spPr bwMode="auto">
          <a:xfrm>
            <a:off x="5770563" y="3757613"/>
            <a:ext cx="50800" cy="11112"/>
          </a:xfrm>
          <a:custGeom>
            <a:avLst/>
            <a:gdLst/>
            <a:ahLst/>
            <a:cxnLst>
              <a:cxn ang="0">
                <a:pos x="51328" y="11933"/>
              </a:cxn>
              <a:cxn ang="0">
                <a:pos x="51328" y="0"/>
              </a:cxn>
              <a:cxn ang="0">
                <a:pos x="0" y="0"/>
              </a:cxn>
              <a:cxn ang="0">
                <a:pos x="0" y="11933"/>
              </a:cxn>
              <a:cxn ang="0">
                <a:pos x="15013" y="11933"/>
              </a:cxn>
              <a:cxn ang="0">
                <a:pos x="36428" y="11933"/>
              </a:cxn>
              <a:cxn ang="0">
                <a:pos x="51328" y="11933"/>
              </a:cxn>
            </a:cxnLst>
            <a:rect l="0" t="0" r="r" b="b"/>
            <a:pathLst>
              <a:path w="51435" h="12064">
                <a:moveTo>
                  <a:pt x="51328" y="11933"/>
                </a:moveTo>
                <a:lnTo>
                  <a:pt x="51328" y="0"/>
                </a:lnTo>
                <a:lnTo>
                  <a:pt x="0" y="0"/>
                </a:lnTo>
                <a:lnTo>
                  <a:pt x="0" y="11933"/>
                </a:lnTo>
                <a:lnTo>
                  <a:pt x="15013" y="11933"/>
                </a:lnTo>
                <a:lnTo>
                  <a:pt x="36428" y="11933"/>
                </a:lnTo>
                <a:lnTo>
                  <a:pt x="5132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0" name="object 47"/>
          <p:cNvSpPr>
            <a:spLocks/>
          </p:cNvSpPr>
          <p:nvPr/>
        </p:nvSpPr>
        <p:spPr bwMode="auto">
          <a:xfrm>
            <a:off x="5753100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6996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1" name="object 48"/>
          <p:cNvSpPr>
            <a:spLocks/>
          </p:cNvSpPr>
          <p:nvPr/>
        </p:nvSpPr>
        <p:spPr bwMode="auto">
          <a:xfrm>
            <a:off x="5753100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6996" y="42768"/>
              </a:cxn>
              <a:cxn ang="0">
                <a:pos x="16996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16996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2" name="object 49"/>
          <p:cNvSpPr>
            <a:spLocks/>
          </p:cNvSpPr>
          <p:nvPr/>
        </p:nvSpPr>
        <p:spPr bwMode="auto">
          <a:xfrm>
            <a:off x="5649913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3" name="object 50"/>
          <p:cNvSpPr>
            <a:spLocks/>
          </p:cNvSpPr>
          <p:nvPr/>
        </p:nvSpPr>
        <p:spPr bwMode="auto">
          <a:xfrm>
            <a:off x="5680075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4" name="object 51"/>
          <p:cNvSpPr>
            <a:spLocks/>
          </p:cNvSpPr>
          <p:nvPr/>
        </p:nvSpPr>
        <p:spPr bwMode="auto">
          <a:xfrm>
            <a:off x="5667375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5" name="object 52"/>
          <p:cNvSpPr>
            <a:spLocks/>
          </p:cNvSpPr>
          <p:nvPr/>
        </p:nvSpPr>
        <p:spPr bwMode="auto">
          <a:xfrm>
            <a:off x="5649913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6" name="object 53"/>
          <p:cNvSpPr>
            <a:spLocks/>
          </p:cNvSpPr>
          <p:nvPr/>
        </p:nvSpPr>
        <p:spPr bwMode="auto">
          <a:xfrm>
            <a:off x="5649913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7" name="object 54"/>
          <p:cNvSpPr>
            <a:spLocks/>
          </p:cNvSpPr>
          <p:nvPr/>
        </p:nvSpPr>
        <p:spPr bwMode="auto">
          <a:xfrm>
            <a:off x="5548313" y="3714750"/>
            <a:ext cx="85725" cy="71438"/>
          </a:xfrm>
          <a:custGeom>
            <a:avLst/>
            <a:gdLst/>
            <a:ahLst/>
            <a:cxnLst>
              <a:cxn ang="0">
                <a:pos x="53481" y="54702"/>
              </a:cxn>
              <a:cxn ang="0">
                <a:pos x="32122" y="54702"/>
              </a:cxn>
              <a:cxn ang="0">
                <a:pos x="32122" y="71322"/>
              </a:cxn>
              <a:cxn ang="0">
                <a:pos x="53481" y="71322"/>
              </a:cxn>
              <a:cxn ang="0">
                <a:pos x="53481" y="54702"/>
              </a:cxn>
              <a:cxn ang="0">
                <a:pos x="68437" y="42768"/>
              </a:cxn>
              <a:cxn ang="0">
                <a:pos x="17166" y="42768"/>
              </a:cxn>
              <a:cxn ang="0">
                <a:pos x="17166" y="54702"/>
              </a:cxn>
              <a:cxn ang="0">
                <a:pos x="68437" y="54702"/>
              </a:cxn>
              <a:cxn ang="0">
                <a:pos x="68437" y="42768"/>
              </a:cxn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85547" y="42768"/>
              </a:cxn>
              <a:cxn ang="0">
                <a:pos x="85547" y="0"/>
              </a:cxn>
            </a:cxnLst>
            <a:rect l="0" t="0" r="r" b="b"/>
            <a:pathLst>
              <a:path w="85725" h="71754">
                <a:moveTo>
                  <a:pt x="53481" y="54702"/>
                </a:move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close/>
              </a:path>
              <a:path w="85725" h="71754">
                <a:moveTo>
                  <a:pt x="68437" y="42768"/>
                </a:moveTo>
                <a:lnTo>
                  <a:pt x="17166" y="42768"/>
                </a:lnTo>
                <a:lnTo>
                  <a:pt x="17166" y="54702"/>
                </a:lnTo>
                <a:lnTo>
                  <a:pt x="68437" y="54702"/>
                </a:lnTo>
                <a:lnTo>
                  <a:pt x="68437" y="42768"/>
                </a:lnTo>
                <a:close/>
              </a:path>
              <a:path w="85725" h="71754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85547" y="42768"/>
                </a:lnTo>
                <a:lnTo>
                  <a:pt x="855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8" name="object 55"/>
          <p:cNvSpPr>
            <a:spLocks/>
          </p:cNvSpPr>
          <p:nvPr/>
        </p:nvSpPr>
        <p:spPr bwMode="auto">
          <a:xfrm>
            <a:off x="5576888" y="3776663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59" name="object 56"/>
          <p:cNvSpPr>
            <a:spLocks/>
          </p:cNvSpPr>
          <p:nvPr/>
        </p:nvSpPr>
        <p:spPr bwMode="auto">
          <a:xfrm>
            <a:off x="5564188" y="3757613"/>
            <a:ext cx="52387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0" name="object 57"/>
          <p:cNvSpPr>
            <a:spLocks/>
          </p:cNvSpPr>
          <p:nvPr/>
        </p:nvSpPr>
        <p:spPr bwMode="auto">
          <a:xfrm>
            <a:off x="5548313" y="3714750"/>
            <a:ext cx="85725" cy="42863"/>
          </a:xfrm>
          <a:custGeom>
            <a:avLst/>
            <a:gdLst/>
            <a:ahLst/>
            <a:cxnLst>
              <a:cxn ang="0">
                <a:pos x="85547" y="42768"/>
              </a:cxn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17166" y="42768"/>
              </a:cxn>
              <a:cxn ang="0">
                <a:pos x="68437" y="42768"/>
              </a:cxn>
              <a:cxn ang="0">
                <a:pos x="85547" y="42768"/>
              </a:cxn>
            </a:cxnLst>
            <a:rect l="0" t="0" r="r" b="b"/>
            <a:pathLst>
              <a:path w="85725" h="43179">
                <a:moveTo>
                  <a:pt x="85547" y="42768"/>
                </a:moveTo>
                <a:lnTo>
                  <a:pt x="85547" y="0"/>
                </a:ln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68437" y="42768"/>
                </a:lnTo>
                <a:lnTo>
                  <a:pt x="8554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1" name="object 58"/>
          <p:cNvSpPr>
            <a:spLocks/>
          </p:cNvSpPr>
          <p:nvPr/>
        </p:nvSpPr>
        <p:spPr bwMode="auto">
          <a:xfrm>
            <a:off x="5548313" y="3714750"/>
            <a:ext cx="85725" cy="71438"/>
          </a:xfrm>
          <a:custGeom>
            <a:avLst/>
            <a:gdLst/>
            <a:ahLst/>
            <a:cxnLst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17166" y="42768"/>
              </a:cxn>
              <a:cxn ang="0">
                <a:pos x="17166" y="54702"/>
              </a:cxn>
              <a:cxn ang="0">
                <a:pos x="32122" y="54702"/>
              </a:cxn>
              <a:cxn ang="0">
                <a:pos x="32122" y="71322"/>
              </a:cxn>
              <a:cxn ang="0">
                <a:pos x="53481" y="71322"/>
              </a:cxn>
              <a:cxn ang="0">
                <a:pos x="53481" y="54702"/>
              </a:cxn>
              <a:cxn ang="0">
                <a:pos x="68437" y="54702"/>
              </a:cxn>
              <a:cxn ang="0">
                <a:pos x="68437" y="42768"/>
              </a:cxn>
              <a:cxn ang="0">
                <a:pos x="85547" y="42768"/>
              </a:cxn>
              <a:cxn ang="0">
                <a:pos x="85547" y="0"/>
              </a:cxn>
            </a:cxnLst>
            <a:rect l="0" t="0" r="r" b="b"/>
            <a:pathLst>
              <a:path w="85725" h="71754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17166" y="54702"/>
                </a:ln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lnTo>
                  <a:pt x="68437" y="54702"/>
                </a:lnTo>
                <a:lnTo>
                  <a:pt x="68437" y="42768"/>
                </a:lnTo>
                <a:lnTo>
                  <a:pt x="85547" y="42768"/>
                </a:lnTo>
                <a:lnTo>
                  <a:pt x="8554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2" name="object 59"/>
          <p:cNvSpPr>
            <a:spLocks/>
          </p:cNvSpPr>
          <p:nvPr/>
        </p:nvSpPr>
        <p:spPr bwMode="auto">
          <a:xfrm>
            <a:off x="5443538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3" name="object 60"/>
          <p:cNvSpPr>
            <a:spLocks/>
          </p:cNvSpPr>
          <p:nvPr/>
        </p:nvSpPr>
        <p:spPr bwMode="auto">
          <a:xfrm>
            <a:off x="5473700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4" name="object 61"/>
          <p:cNvSpPr>
            <a:spLocks/>
          </p:cNvSpPr>
          <p:nvPr/>
        </p:nvSpPr>
        <p:spPr bwMode="auto">
          <a:xfrm>
            <a:off x="5459413" y="3757613"/>
            <a:ext cx="52387" cy="11112"/>
          </a:xfrm>
          <a:custGeom>
            <a:avLst/>
            <a:gdLst/>
            <a:ahLst/>
            <a:cxnLst>
              <a:cxn ang="0">
                <a:pos x="51215" y="11933"/>
              </a:cxn>
              <a:cxn ang="0">
                <a:pos x="51215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215" y="11933"/>
              </a:cxn>
            </a:cxnLst>
            <a:rect l="0" t="0" r="r" b="b"/>
            <a:pathLst>
              <a:path w="51435" h="12064">
                <a:moveTo>
                  <a:pt x="51215" y="11933"/>
                </a:moveTo>
                <a:lnTo>
                  <a:pt x="51215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215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5" name="object 62"/>
          <p:cNvSpPr>
            <a:spLocks/>
          </p:cNvSpPr>
          <p:nvPr/>
        </p:nvSpPr>
        <p:spPr bwMode="auto">
          <a:xfrm>
            <a:off x="5443538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6" name="object 63"/>
          <p:cNvSpPr>
            <a:spLocks/>
          </p:cNvSpPr>
          <p:nvPr/>
        </p:nvSpPr>
        <p:spPr bwMode="auto">
          <a:xfrm>
            <a:off x="5443538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7" name="object 64"/>
          <p:cNvSpPr>
            <a:spLocks/>
          </p:cNvSpPr>
          <p:nvPr/>
        </p:nvSpPr>
        <p:spPr bwMode="auto">
          <a:xfrm>
            <a:off x="5753100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6996" y="16614"/>
              </a:cxn>
              <a:cxn ang="0">
                <a:pos x="16996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6996" y="16614"/>
                </a:lnTo>
                <a:lnTo>
                  <a:pt x="16996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8" name="object 65"/>
          <p:cNvSpPr>
            <a:spLocks/>
          </p:cNvSpPr>
          <p:nvPr/>
        </p:nvSpPr>
        <p:spPr bwMode="auto">
          <a:xfrm>
            <a:off x="5753100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6996" y="28421"/>
              </a:cxn>
              <a:cxn ang="0">
                <a:pos x="16996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6996" y="28421"/>
                </a:lnTo>
                <a:lnTo>
                  <a:pt x="16996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69" name="object 66"/>
          <p:cNvSpPr>
            <a:spLocks/>
          </p:cNvSpPr>
          <p:nvPr/>
        </p:nvSpPr>
        <p:spPr bwMode="auto">
          <a:xfrm>
            <a:off x="5649913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0" name="object 67"/>
          <p:cNvSpPr>
            <a:spLocks/>
          </p:cNvSpPr>
          <p:nvPr/>
        </p:nvSpPr>
        <p:spPr bwMode="auto">
          <a:xfrm>
            <a:off x="5649913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1" name="object 68"/>
          <p:cNvSpPr>
            <a:spLocks/>
          </p:cNvSpPr>
          <p:nvPr/>
        </p:nvSpPr>
        <p:spPr bwMode="auto">
          <a:xfrm>
            <a:off x="5548313" y="3609975"/>
            <a:ext cx="85725" cy="71438"/>
          </a:xfrm>
          <a:custGeom>
            <a:avLst/>
            <a:gdLst/>
            <a:ahLst/>
            <a:cxnLst>
              <a:cxn ang="0">
                <a:pos x="85547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547" y="71189"/>
              </a:cxn>
              <a:cxn ang="0">
                <a:pos x="85547" y="28421"/>
              </a:cxn>
              <a:cxn ang="0">
                <a:pos x="68437" y="16614"/>
              </a:cxn>
              <a:cxn ang="0">
                <a:pos x="17166" y="16614"/>
              </a:cxn>
              <a:cxn ang="0">
                <a:pos x="17166" y="28421"/>
              </a:cxn>
              <a:cxn ang="0">
                <a:pos x="68437" y="28421"/>
              </a:cxn>
              <a:cxn ang="0">
                <a:pos x="68437" y="16614"/>
              </a:cxn>
              <a:cxn ang="0">
                <a:pos x="53481" y="0"/>
              </a:cxn>
              <a:cxn ang="0">
                <a:pos x="32122" y="0"/>
              </a:cxn>
              <a:cxn ang="0">
                <a:pos x="32122" y="16614"/>
              </a:cxn>
              <a:cxn ang="0">
                <a:pos x="53481" y="16614"/>
              </a:cxn>
              <a:cxn ang="0">
                <a:pos x="53481" y="0"/>
              </a:cxn>
            </a:cxnLst>
            <a:rect l="0" t="0" r="r" b="b"/>
            <a:pathLst>
              <a:path w="85725" h="71754">
                <a:moveTo>
                  <a:pt x="8554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547" y="71189"/>
                </a:lnTo>
                <a:lnTo>
                  <a:pt x="85547" y="28421"/>
                </a:lnTo>
                <a:close/>
              </a:path>
              <a:path w="85725" h="71754">
                <a:moveTo>
                  <a:pt x="68437" y="16614"/>
                </a:moveTo>
                <a:lnTo>
                  <a:pt x="17166" y="16614"/>
                </a:lnTo>
                <a:lnTo>
                  <a:pt x="17166" y="28421"/>
                </a:lnTo>
                <a:lnTo>
                  <a:pt x="68437" y="28421"/>
                </a:lnTo>
                <a:lnTo>
                  <a:pt x="68437" y="16614"/>
                </a:lnTo>
                <a:close/>
              </a:path>
              <a:path w="85725" h="71754">
                <a:moveTo>
                  <a:pt x="53481" y="0"/>
                </a:moveTo>
                <a:lnTo>
                  <a:pt x="32122" y="0"/>
                </a:lnTo>
                <a:lnTo>
                  <a:pt x="32122" y="16614"/>
                </a:lnTo>
                <a:lnTo>
                  <a:pt x="53481" y="16614"/>
                </a:lnTo>
                <a:lnTo>
                  <a:pt x="5348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2" name="object 69"/>
          <p:cNvSpPr>
            <a:spLocks/>
          </p:cNvSpPr>
          <p:nvPr/>
        </p:nvSpPr>
        <p:spPr bwMode="auto">
          <a:xfrm>
            <a:off x="5548313" y="3609975"/>
            <a:ext cx="85725" cy="71438"/>
          </a:xfrm>
          <a:custGeom>
            <a:avLst/>
            <a:gdLst/>
            <a:ahLst/>
            <a:cxnLst>
              <a:cxn ang="0">
                <a:pos x="85547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66" y="28421"/>
              </a:cxn>
              <a:cxn ang="0">
                <a:pos x="17166" y="16614"/>
              </a:cxn>
              <a:cxn ang="0">
                <a:pos x="32122" y="16614"/>
              </a:cxn>
              <a:cxn ang="0">
                <a:pos x="32122" y="0"/>
              </a:cxn>
              <a:cxn ang="0">
                <a:pos x="53481" y="0"/>
              </a:cxn>
              <a:cxn ang="0">
                <a:pos x="53481" y="16614"/>
              </a:cxn>
              <a:cxn ang="0">
                <a:pos x="68437" y="16614"/>
              </a:cxn>
              <a:cxn ang="0">
                <a:pos x="68437" y="28421"/>
              </a:cxn>
              <a:cxn ang="0">
                <a:pos x="85547" y="28421"/>
              </a:cxn>
              <a:cxn ang="0">
                <a:pos x="85547" y="71189"/>
              </a:cxn>
            </a:cxnLst>
            <a:rect l="0" t="0" r="r" b="b"/>
            <a:pathLst>
              <a:path w="85725" h="71754">
                <a:moveTo>
                  <a:pt x="8554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66" y="28421"/>
                </a:lnTo>
                <a:lnTo>
                  <a:pt x="17166" y="16614"/>
                </a:lnTo>
                <a:lnTo>
                  <a:pt x="32122" y="16614"/>
                </a:lnTo>
                <a:lnTo>
                  <a:pt x="32122" y="0"/>
                </a:lnTo>
                <a:lnTo>
                  <a:pt x="53481" y="0"/>
                </a:lnTo>
                <a:lnTo>
                  <a:pt x="53481" y="16614"/>
                </a:lnTo>
                <a:lnTo>
                  <a:pt x="68437" y="16614"/>
                </a:lnTo>
                <a:lnTo>
                  <a:pt x="68437" y="28421"/>
                </a:lnTo>
                <a:lnTo>
                  <a:pt x="85547" y="28421"/>
                </a:lnTo>
                <a:lnTo>
                  <a:pt x="8554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3" name="object 70"/>
          <p:cNvSpPr>
            <a:spLocks/>
          </p:cNvSpPr>
          <p:nvPr/>
        </p:nvSpPr>
        <p:spPr bwMode="auto">
          <a:xfrm>
            <a:off x="5443538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4" name="object 71"/>
          <p:cNvSpPr>
            <a:spLocks/>
          </p:cNvSpPr>
          <p:nvPr/>
        </p:nvSpPr>
        <p:spPr bwMode="auto">
          <a:xfrm>
            <a:off x="5443538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5467350" y="3562350"/>
            <a:ext cx="355600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5        6        7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61000" y="3789363"/>
            <a:ext cx="376238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17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18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19    </a:t>
            </a:r>
            <a:r>
              <a:rPr sz="300" spc="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21577" name="object 74"/>
          <p:cNvSpPr>
            <a:spLocks/>
          </p:cNvSpPr>
          <p:nvPr/>
        </p:nvSpPr>
        <p:spPr bwMode="auto">
          <a:xfrm>
            <a:off x="5907088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8" name="object 75"/>
          <p:cNvSpPr>
            <a:spLocks/>
          </p:cNvSpPr>
          <p:nvPr/>
        </p:nvSpPr>
        <p:spPr bwMode="auto">
          <a:xfrm>
            <a:off x="5907088" y="3606800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79" name="object 76"/>
          <p:cNvSpPr>
            <a:spLocks/>
          </p:cNvSpPr>
          <p:nvPr/>
        </p:nvSpPr>
        <p:spPr bwMode="auto">
          <a:xfrm>
            <a:off x="5907088" y="3606800"/>
            <a:ext cx="431800" cy="180975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0" y="0"/>
              </a:cxn>
              <a:cxn ang="0">
                <a:pos x="0" y="180587"/>
              </a:cxn>
              <a:cxn ang="0">
                <a:pos x="431419" y="180587"/>
              </a:cxn>
              <a:cxn ang="0">
                <a:pos x="431419" y="0"/>
              </a:cxn>
            </a:cxnLst>
            <a:rect l="0" t="0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0" name="object 77"/>
          <p:cNvSpPr>
            <a:spLocks/>
          </p:cNvSpPr>
          <p:nvPr/>
        </p:nvSpPr>
        <p:spPr bwMode="auto">
          <a:xfrm>
            <a:off x="6130925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381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381" y="54702"/>
                </a:lnTo>
                <a:lnTo>
                  <a:pt x="68381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1" name="object 78"/>
          <p:cNvSpPr>
            <a:spLocks/>
          </p:cNvSpPr>
          <p:nvPr/>
        </p:nvSpPr>
        <p:spPr bwMode="auto">
          <a:xfrm>
            <a:off x="6161088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2" name="object 79"/>
          <p:cNvSpPr>
            <a:spLocks/>
          </p:cNvSpPr>
          <p:nvPr/>
        </p:nvSpPr>
        <p:spPr bwMode="auto">
          <a:xfrm>
            <a:off x="6148388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3" name="object 80"/>
          <p:cNvSpPr>
            <a:spLocks/>
          </p:cNvSpPr>
          <p:nvPr/>
        </p:nvSpPr>
        <p:spPr bwMode="auto">
          <a:xfrm>
            <a:off x="6130925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4" name="object 81"/>
          <p:cNvSpPr>
            <a:spLocks/>
          </p:cNvSpPr>
          <p:nvPr/>
        </p:nvSpPr>
        <p:spPr bwMode="auto">
          <a:xfrm>
            <a:off x="6130925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5" name="object 82"/>
          <p:cNvSpPr>
            <a:spLocks/>
          </p:cNvSpPr>
          <p:nvPr/>
        </p:nvSpPr>
        <p:spPr bwMode="auto">
          <a:xfrm>
            <a:off x="6026150" y="3714750"/>
            <a:ext cx="85725" cy="71438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6" name="object 83"/>
          <p:cNvSpPr>
            <a:spLocks/>
          </p:cNvSpPr>
          <p:nvPr/>
        </p:nvSpPr>
        <p:spPr bwMode="auto">
          <a:xfrm>
            <a:off x="6056313" y="3776663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7" name="object 84"/>
          <p:cNvSpPr>
            <a:spLocks/>
          </p:cNvSpPr>
          <p:nvPr/>
        </p:nvSpPr>
        <p:spPr bwMode="auto">
          <a:xfrm>
            <a:off x="6043613" y="3757613"/>
            <a:ext cx="50800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8" name="object 85"/>
          <p:cNvSpPr>
            <a:spLocks/>
          </p:cNvSpPr>
          <p:nvPr/>
        </p:nvSpPr>
        <p:spPr bwMode="auto">
          <a:xfrm>
            <a:off x="6026150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89" name="object 86"/>
          <p:cNvSpPr>
            <a:spLocks/>
          </p:cNvSpPr>
          <p:nvPr/>
        </p:nvSpPr>
        <p:spPr bwMode="auto">
          <a:xfrm>
            <a:off x="6026150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0" name="object 87"/>
          <p:cNvSpPr>
            <a:spLocks/>
          </p:cNvSpPr>
          <p:nvPr/>
        </p:nvSpPr>
        <p:spPr bwMode="auto">
          <a:xfrm>
            <a:off x="5922963" y="3714750"/>
            <a:ext cx="85725" cy="71438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702"/>
                </a:lnTo>
                <a:lnTo>
                  <a:pt x="68267" y="54702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1" name="object 88"/>
          <p:cNvSpPr>
            <a:spLocks/>
          </p:cNvSpPr>
          <p:nvPr/>
        </p:nvSpPr>
        <p:spPr bwMode="auto">
          <a:xfrm>
            <a:off x="5953125" y="3776663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2" name="object 89"/>
          <p:cNvSpPr>
            <a:spLocks/>
          </p:cNvSpPr>
          <p:nvPr/>
        </p:nvSpPr>
        <p:spPr bwMode="auto">
          <a:xfrm>
            <a:off x="5940425" y="3757613"/>
            <a:ext cx="52388" cy="11112"/>
          </a:xfrm>
          <a:custGeom>
            <a:avLst/>
            <a:gdLst/>
            <a:ahLst/>
            <a:cxnLst>
              <a:cxn ang="0">
                <a:pos x="51158" y="11933"/>
              </a:cxn>
              <a:cxn ang="0">
                <a:pos x="51158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158" y="11933"/>
              </a:cxn>
            </a:cxnLst>
            <a:rect l="0" t="0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3" name="object 90"/>
          <p:cNvSpPr>
            <a:spLocks/>
          </p:cNvSpPr>
          <p:nvPr/>
        </p:nvSpPr>
        <p:spPr bwMode="auto">
          <a:xfrm>
            <a:off x="5922963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4" name="object 91"/>
          <p:cNvSpPr>
            <a:spLocks/>
          </p:cNvSpPr>
          <p:nvPr/>
        </p:nvSpPr>
        <p:spPr bwMode="auto">
          <a:xfrm>
            <a:off x="5922963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5" name="object 92"/>
          <p:cNvSpPr>
            <a:spLocks/>
          </p:cNvSpPr>
          <p:nvPr/>
        </p:nvSpPr>
        <p:spPr bwMode="auto">
          <a:xfrm>
            <a:off x="6234113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6" name="object 93"/>
          <p:cNvSpPr>
            <a:spLocks/>
          </p:cNvSpPr>
          <p:nvPr/>
        </p:nvSpPr>
        <p:spPr bwMode="auto">
          <a:xfrm>
            <a:off x="6234113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7" name="object 94"/>
          <p:cNvSpPr>
            <a:spLocks/>
          </p:cNvSpPr>
          <p:nvPr/>
        </p:nvSpPr>
        <p:spPr bwMode="auto">
          <a:xfrm>
            <a:off x="6130925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8" name="object 95"/>
          <p:cNvSpPr>
            <a:spLocks/>
          </p:cNvSpPr>
          <p:nvPr/>
        </p:nvSpPr>
        <p:spPr bwMode="auto">
          <a:xfrm>
            <a:off x="6130925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599" name="object 96"/>
          <p:cNvSpPr>
            <a:spLocks/>
          </p:cNvSpPr>
          <p:nvPr/>
        </p:nvSpPr>
        <p:spPr bwMode="auto">
          <a:xfrm>
            <a:off x="6026150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311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311" y="16614"/>
              </a:cxn>
              <a:cxn ang="0">
                <a:pos x="53311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4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0" name="object 97"/>
          <p:cNvSpPr>
            <a:spLocks/>
          </p:cNvSpPr>
          <p:nvPr/>
        </p:nvSpPr>
        <p:spPr bwMode="auto">
          <a:xfrm>
            <a:off x="6026150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311" y="0"/>
              </a:cxn>
              <a:cxn ang="0">
                <a:pos x="53311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1" name="object 98"/>
          <p:cNvSpPr>
            <a:spLocks/>
          </p:cNvSpPr>
          <p:nvPr/>
        </p:nvSpPr>
        <p:spPr bwMode="auto">
          <a:xfrm>
            <a:off x="5922963" y="3609975"/>
            <a:ext cx="85725" cy="71438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4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4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4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2" name="object 99"/>
          <p:cNvSpPr>
            <a:spLocks/>
          </p:cNvSpPr>
          <p:nvPr/>
        </p:nvSpPr>
        <p:spPr bwMode="auto">
          <a:xfrm>
            <a:off x="5922963" y="3609975"/>
            <a:ext cx="85725" cy="71438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4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5946775" y="3562350"/>
            <a:ext cx="371475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9       10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11    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5938838" y="3789363"/>
            <a:ext cx="379412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21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22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23    </a:t>
            </a:r>
            <a:r>
              <a:rPr sz="300" spc="4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21605" name="object 102"/>
          <p:cNvSpPr>
            <a:spLocks/>
          </p:cNvSpPr>
          <p:nvPr/>
        </p:nvSpPr>
        <p:spPr bwMode="auto">
          <a:xfrm>
            <a:off x="6234113" y="3716338"/>
            <a:ext cx="85725" cy="71437"/>
          </a:xfrm>
          <a:custGeom>
            <a:avLst/>
            <a:gdLst/>
            <a:ahLst/>
            <a:cxnLst>
              <a:cxn ang="0">
                <a:pos x="53424" y="54568"/>
              </a:cxn>
              <a:cxn ang="0">
                <a:pos x="32009" y="54568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568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568"/>
              </a:cxn>
              <a:cxn ang="0">
                <a:pos x="68267" y="54568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424" y="54568"/>
                </a:move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close/>
              </a:path>
              <a:path w="85725" h="71754">
                <a:moveTo>
                  <a:pt x="68267" y="42768"/>
                </a:moveTo>
                <a:lnTo>
                  <a:pt x="17109" y="42768"/>
                </a:lnTo>
                <a:lnTo>
                  <a:pt x="17109" y="54568"/>
                </a:lnTo>
                <a:lnTo>
                  <a:pt x="68267" y="54568"/>
                </a:lnTo>
                <a:lnTo>
                  <a:pt x="68267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6" name="object 103"/>
          <p:cNvSpPr>
            <a:spLocks/>
          </p:cNvSpPr>
          <p:nvPr/>
        </p:nvSpPr>
        <p:spPr bwMode="auto">
          <a:xfrm>
            <a:off x="6262688" y="3779838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5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7" name="object 104"/>
          <p:cNvSpPr>
            <a:spLocks/>
          </p:cNvSpPr>
          <p:nvPr/>
        </p:nvSpPr>
        <p:spPr bwMode="auto">
          <a:xfrm>
            <a:off x="6249988" y="3759200"/>
            <a:ext cx="52387" cy="12700"/>
          </a:xfrm>
          <a:custGeom>
            <a:avLst/>
            <a:gdLst/>
            <a:ahLst/>
            <a:cxnLst>
              <a:cxn ang="0">
                <a:pos x="51158" y="11800"/>
              </a:cxn>
              <a:cxn ang="0">
                <a:pos x="51158" y="0"/>
              </a:cxn>
              <a:cxn ang="0">
                <a:pos x="0" y="0"/>
              </a:cxn>
              <a:cxn ang="0">
                <a:pos x="0" y="11800"/>
              </a:cxn>
              <a:cxn ang="0">
                <a:pos x="14899" y="11800"/>
              </a:cxn>
              <a:cxn ang="0">
                <a:pos x="36315" y="11800"/>
              </a:cxn>
              <a:cxn ang="0">
                <a:pos x="51158" y="11800"/>
              </a:cxn>
            </a:cxnLst>
            <a:rect l="0" t="0" r="r" b="b"/>
            <a:pathLst>
              <a:path w="51435" h="12064">
                <a:moveTo>
                  <a:pt x="51158" y="11800"/>
                </a:moveTo>
                <a:lnTo>
                  <a:pt x="51158" y="0"/>
                </a:lnTo>
                <a:lnTo>
                  <a:pt x="0" y="0"/>
                </a:lnTo>
                <a:lnTo>
                  <a:pt x="0" y="11800"/>
                </a:lnTo>
                <a:lnTo>
                  <a:pt x="14899" y="11800"/>
                </a:lnTo>
                <a:lnTo>
                  <a:pt x="36315" y="11800"/>
                </a:lnTo>
                <a:lnTo>
                  <a:pt x="51158" y="11800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8" name="object 105"/>
          <p:cNvSpPr>
            <a:spLocks/>
          </p:cNvSpPr>
          <p:nvPr/>
        </p:nvSpPr>
        <p:spPr bwMode="auto">
          <a:xfrm>
            <a:off x="6234113" y="3716338"/>
            <a:ext cx="85725" cy="42862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09" name="object 106"/>
          <p:cNvSpPr>
            <a:spLocks/>
          </p:cNvSpPr>
          <p:nvPr/>
        </p:nvSpPr>
        <p:spPr bwMode="auto">
          <a:xfrm>
            <a:off x="6234113" y="3716338"/>
            <a:ext cx="85725" cy="71437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568"/>
              </a:cxn>
              <a:cxn ang="0">
                <a:pos x="32009" y="54568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568"/>
              </a:cxn>
              <a:cxn ang="0">
                <a:pos x="68267" y="54568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568"/>
                </a:ln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lnTo>
                  <a:pt x="68267" y="54568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0" name="object 107"/>
          <p:cNvSpPr>
            <a:spLocks/>
          </p:cNvSpPr>
          <p:nvPr/>
        </p:nvSpPr>
        <p:spPr bwMode="auto">
          <a:xfrm>
            <a:off x="6362700" y="3698875"/>
            <a:ext cx="109538" cy="88900"/>
          </a:xfrm>
          <a:custGeom>
            <a:avLst/>
            <a:gdLst/>
            <a:ahLst/>
            <a:cxnLst>
              <a:cxn ang="0">
                <a:pos x="0" y="87950"/>
              </a:cxn>
              <a:cxn ang="0">
                <a:pos x="108917" y="87950"/>
              </a:cxn>
              <a:cxn ang="0">
                <a:pos x="108917" y="0"/>
              </a:cxn>
              <a:cxn ang="0">
                <a:pos x="0" y="0"/>
              </a:cxn>
              <a:cxn ang="0">
                <a:pos x="0" y="87950"/>
              </a:cxn>
            </a:cxnLst>
            <a:rect l="0" t="0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1" name="object 108"/>
          <p:cNvSpPr>
            <a:spLocks/>
          </p:cNvSpPr>
          <p:nvPr/>
        </p:nvSpPr>
        <p:spPr bwMode="auto">
          <a:xfrm>
            <a:off x="6362700" y="3698875"/>
            <a:ext cx="109538" cy="88900"/>
          </a:xfrm>
          <a:custGeom>
            <a:avLst/>
            <a:gdLst/>
            <a:ahLst/>
            <a:cxnLst>
              <a:cxn ang="0">
                <a:pos x="0" y="87950"/>
              </a:cxn>
              <a:cxn ang="0">
                <a:pos x="108917" y="87950"/>
              </a:cxn>
              <a:cxn ang="0">
                <a:pos x="108917" y="0"/>
              </a:cxn>
              <a:cxn ang="0">
                <a:pos x="0" y="0"/>
              </a:cxn>
              <a:cxn ang="0">
                <a:pos x="0" y="87950"/>
              </a:cxn>
            </a:cxnLst>
            <a:rect l="0" t="0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noFill/>
          <a:ln w="46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2" name="object 109"/>
          <p:cNvSpPr>
            <a:spLocks/>
          </p:cNvSpPr>
          <p:nvPr/>
        </p:nvSpPr>
        <p:spPr bwMode="auto">
          <a:xfrm>
            <a:off x="6362700" y="3698875"/>
            <a:ext cx="109538" cy="88900"/>
          </a:xfrm>
          <a:custGeom>
            <a:avLst/>
            <a:gdLst/>
            <a:ahLst/>
            <a:cxnLst>
              <a:cxn ang="0">
                <a:pos x="108888" y="0"/>
              </a:cxn>
              <a:cxn ang="0">
                <a:pos x="0" y="0"/>
              </a:cxn>
              <a:cxn ang="0">
                <a:pos x="0" y="87950"/>
              </a:cxn>
              <a:cxn ang="0">
                <a:pos x="108888" y="87950"/>
              </a:cxn>
              <a:cxn ang="0">
                <a:pos x="108888" y="0"/>
              </a:cxn>
            </a:cxnLst>
            <a:rect l="0" t="0" r="r" b="b"/>
            <a:pathLst>
              <a:path w="109220" h="88264">
                <a:moveTo>
                  <a:pt x="108888" y="0"/>
                </a:moveTo>
                <a:lnTo>
                  <a:pt x="0" y="0"/>
                </a:lnTo>
                <a:lnTo>
                  <a:pt x="0" y="87950"/>
                </a:lnTo>
                <a:lnTo>
                  <a:pt x="108888" y="87950"/>
                </a:lnTo>
                <a:lnTo>
                  <a:pt x="10888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3" name="object 110"/>
          <p:cNvSpPr>
            <a:spLocks/>
          </p:cNvSpPr>
          <p:nvPr/>
        </p:nvSpPr>
        <p:spPr bwMode="auto">
          <a:xfrm>
            <a:off x="6373813" y="3714750"/>
            <a:ext cx="85725" cy="71438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4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4">
                <a:moveTo>
                  <a:pt x="68324" y="42768"/>
                </a:moveTo>
                <a:lnTo>
                  <a:pt x="17052" y="42768"/>
                </a:lnTo>
                <a:lnTo>
                  <a:pt x="17052" y="54702"/>
                </a:lnTo>
                <a:lnTo>
                  <a:pt x="68324" y="54702"/>
                </a:lnTo>
                <a:lnTo>
                  <a:pt x="68324" y="42768"/>
                </a:lnTo>
                <a:close/>
              </a:path>
              <a:path w="85725" h="71754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4" name="object 111"/>
          <p:cNvSpPr>
            <a:spLocks/>
          </p:cNvSpPr>
          <p:nvPr/>
        </p:nvSpPr>
        <p:spPr bwMode="auto">
          <a:xfrm>
            <a:off x="6403975" y="3776663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5" name="object 112"/>
          <p:cNvSpPr>
            <a:spLocks/>
          </p:cNvSpPr>
          <p:nvPr/>
        </p:nvSpPr>
        <p:spPr bwMode="auto">
          <a:xfrm>
            <a:off x="6391275" y="3757613"/>
            <a:ext cx="52388" cy="11112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6" name="object 113"/>
          <p:cNvSpPr>
            <a:spLocks/>
          </p:cNvSpPr>
          <p:nvPr/>
        </p:nvSpPr>
        <p:spPr bwMode="auto">
          <a:xfrm>
            <a:off x="6373813" y="371475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79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7" name="object 114"/>
          <p:cNvSpPr>
            <a:spLocks/>
          </p:cNvSpPr>
          <p:nvPr/>
        </p:nvSpPr>
        <p:spPr bwMode="auto">
          <a:xfrm>
            <a:off x="6373813" y="371475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4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18" name="object 115"/>
          <p:cNvSpPr>
            <a:spLocks/>
          </p:cNvSpPr>
          <p:nvPr/>
        </p:nvSpPr>
        <p:spPr bwMode="auto">
          <a:xfrm>
            <a:off x="6273800" y="3789363"/>
            <a:ext cx="141288" cy="15875"/>
          </a:xfrm>
          <a:custGeom>
            <a:avLst/>
            <a:gdLst/>
            <a:ahLst/>
            <a:cxnLst>
              <a:cxn ang="0">
                <a:pos x="0" y="2413"/>
              </a:cxn>
              <a:cxn ang="0">
                <a:pos x="0" y="14340"/>
              </a:cxn>
              <a:cxn ang="0">
                <a:pos x="140898" y="14340"/>
              </a:cxn>
              <a:cxn ang="0">
                <a:pos x="140898" y="0"/>
              </a:cxn>
            </a:cxnLst>
            <a:rect l="0" t="0" r="r" b="b"/>
            <a:pathLst>
              <a:path w="140970" h="14604">
                <a:moveTo>
                  <a:pt x="0" y="2413"/>
                </a:moveTo>
                <a:lnTo>
                  <a:pt x="0" y="14340"/>
                </a:lnTo>
                <a:lnTo>
                  <a:pt x="140898" y="14340"/>
                </a:lnTo>
                <a:lnTo>
                  <a:pt x="14089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6364288" y="3652838"/>
            <a:ext cx="161925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UPLINK</a:t>
            </a:r>
            <a:endParaRPr sz="300">
              <a:latin typeface="Arial"/>
              <a:cs typeface="Arial"/>
            </a:endParaRPr>
          </a:p>
        </p:txBody>
      </p:sp>
      <p:sp>
        <p:nvSpPr>
          <p:cNvPr id="21620" name="object 117"/>
          <p:cNvSpPr>
            <a:spLocks noChangeArrowheads="1"/>
          </p:cNvSpPr>
          <p:nvPr/>
        </p:nvSpPr>
        <p:spPr bwMode="auto">
          <a:xfrm>
            <a:off x="4264025" y="3616325"/>
            <a:ext cx="490538" cy="1778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264025" y="3568700"/>
            <a:ext cx="503238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1  2 3 4  5  6  7 8  9 </a:t>
            </a:r>
            <a:r>
              <a:rPr sz="300" spc="1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101112</a:t>
            </a:r>
            <a:endParaRPr sz="300">
              <a:latin typeface="Arial"/>
              <a:cs typeface="Arial"/>
            </a:endParaRPr>
          </a:p>
        </p:txBody>
      </p:sp>
      <p:sp>
        <p:nvSpPr>
          <p:cNvPr id="21622" name="object 119"/>
          <p:cNvSpPr>
            <a:spLocks/>
          </p:cNvSpPr>
          <p:nvPr/>
        </p:nvSpPr>
        <p:spPr bwMode="auto">
          <a:xfrm>
            <a:off x="4108450" y="3683000"/>
            <a:ext cx="11113" cy="25400"/>
          </a:xfrm>
          <a:custGeom>
            <a:avLst/>
            <a:gdLst/>
            <a:ahLst/>
            <a:cxnLst>
              <a:cxn ang="0">
                <a:pos x="8962" y="0"/>
              </a:cxn>
              <a:cxn ang="0">
                <a:pos x="2606" y="0"/>
              </a:cxn>
              <a:cxn ang="0">
                <a:pos x="0" y="5709"/>
              </a:cxn>
              <a:cxn ang="0">
                <a:pos x="0" y="19542"/>
              </a:cxn>
              <a:cxn ang="0">
                <a:pos x="2606" y="25251"/>
              </a:cxn>
              <a:cxn ang="0">
                <a:pos x="8962" y="25251"/>
              </a:cxn>
              <a:cxn ang="0">
                <a:pos x="11568" y="19542"/>
              </a:cxn>
              <a:cxn ang="0">
                <a:pos x="11568" y="5709"/>
              </a:cxn>
              <a:cxn ang="0">
                <a:pos x="8962" y="0"/>
              </a:cxn>
            </a:cxnLst>
            <a:rect l="0" t="0" r="r" b="b"/>
            <a:pathLst>
              <a:path w="12064" h="25400">
                <a:moveTo>
                  <a:pt x="8962" y="0"/>
                </a:moveTo>
                <a:lnTo>
                  <a:pt x="2606" y="0"/>
                </a:lnTo>
                <a:lnTo>
                  <a:pt x="0" y="5709"/>
                </a:lnTo>
                <a:lnTo>
                  <a:pt x="0" y="19542"/>
                </a:lnTo>
                <a:lnTo>
                  <a:pt x="2606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3" name="object 120"/>
          <p:cNvSpPr>
            <a:spLocks/>
          </p:cNvSpPr>
          <p:nvPr/>
        </p:nvSpPr>
        <p:spPr bwMode="auto">
          <a:xfrm>
            <a:off x="4108450" y="3683000"/>
            <a:ext cx="11113" cy="25400"/>
          </a:xfrm>
          <a:custGeom>
            <a:avLst/>
            <a:gdLst/>
            <a:ahLst/>
            <a:cxnLst>
              <a:cxn ang="0">
                <a:pos x="0" y="12435"/>
              </a:cxn>
              <a:cxn ang="0">
                <a:pos x="0" y="19542"/>
              </a:cxn>
              <a:cxn ang="0">
                <a:pos x="2606" y="25251"/>
              </a:cxn>
              <a:cxn ang="0">
                <a:pos x="5557" y="25251"/>
              </a:cxn>
              <a:cxn ang="0">
                <a:pos x="8962" y="25251"/>
              </a:cxn>
              <a:cxn ang="0">
                <a:pos x="11568" y="19542"/>
              </a:cxn>
              <a:cxn ang="0">
                <a:pos x="11568" y="5709"/>
              </a:cxn>
              <a:cxn ang="0">
                <a:pos x="8962" y="0"/>
              </a:cxn>
              <a:cxn ang="0">
                <a:pos x="2606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12064" h="25400">
                <a:moveTo>
                  <a:pt x="0" y="12435"/>
                </a:moveTo>
                <a:lnTo>
                  <a:pt x="0" y="19542"/>
                </a:lnTo>
                <a:lnTo>
                  <a:pt x="2606" y="25251"/>
                </a:lnTo>
                <a:lnTo>
                  <a:pt x="5557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lnTo>
                  <a:pt x="2606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4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4" name="object 121"/>
          <p:cNvSpPr>
            <a:spLocks/>
          </p:cNvSpPr>
          <p:nvPr/>
        </p:nvSpPr>
        <p:spPr bwMode="auto">
          <a:xfrm>
            <a:off x="4108450" y="3694113"/>
            <a:ext cx="9525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06"/>
              </a:cxn>
              <a:cxn ang="0">
                <a:pos x="2606" y="12816"/>
              </a:cxn>
              <a:cxn ang="0">
                <a:pos x="5557" y="12816"/>
              </a:cxn>
              <a:cxn ang="0">
                <a:pos x="8962" y="12816"/>
              </a:cxn>
            </a:cxnLst>
            <a:rect l="0" t="0" r="r" b="b"/>
            <a:pathLst>
              <a:path w="9525" h="13335">
                <a:moveTo>
                  <a:pt x="0" y="0"/>
                </a:moveTo>
                <a:lnTo>
                  <a:pt x="0" y="7106"/>
                </a:lnTo>
                <a:lnTo>
                  <a:pt x="2606" y="12816"/>
                </a:lnTo>
                <a:lnTo>
                  <a:pt x="5557" y="12816"/>
                </a:lnTo>
                <a:lnTo>
                  <a:pt x="8962" y="12816"/>
                </a:lnTo>
              </a:path>
            </a:pathLst>
          </a:custGeom>
          <a:noFill/>
          <a:ln w="44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5" name="object 122"/>
          <p:cNvSpPr>
            <a:spLocks/>
          </p:cNvSpPr>
          <p:nvPr/>
        </p:nvSpPr>
        <p:spPr bwMode="auto">
          <a:xfrm>
            <a:off x="4108450" y="3683000"/>
            <a:ext cx="3175" cy="12700"/>
          </a:xfrm>
          <a:custGeom>
            <a:avLst/>
            <a:gdLst/>
            <a:ahLst/>
            <a:cxnLst>
              <a:cxn ang="0">
                <a:pos x="2606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3175" h="12700">
                <a:moveTo>
                  <a:pt x="2606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6" name="object 123"/>
          <p:cNvSpPr>
            <a:spLocks/>
          </p:cNvSpPr>
          <p:nvPr/>
        </p:nvSpPr>
        <p:spPr bwMode="auto">
          <a:xfrm>
            <a:off x="4108450" y="3732213"/>
            <a:ext cx="11113" cy="14287"/>
          </a:xfrm>
          <a:custGeom>
            <a:avLst/>
            <a:gdLst/>
            <a:ahLst/>
            <a:cxnLst>
              <a:cxn ang="0">
                <a:pos x="8962" y="0"/>
              </a:cxn>
              <a:cxn ang="0">
                <a:pos x="2606" y="0"/>
              </a:cxn>
              <a:cxn ang="0">
                <a:pos x="0" y="2915"/>
              </a:cxn>
              <a:cxn ang="0">
                <a:pos x="0" y="10530"/>
              </a:cxn>
              <a:cxn ang="0">
                <a:pos x="2606" y="13324"/>
              </a:cxn>
              <a:cxn ang="0">
                <a:pos x="8962" y="13324"/>
              </a:cxn>
              <a:cxn ang="0">
                <a:pos x="11568" y="10530"/>
              </a:cxn>
              <a:cxn ang="0">
                <a:pos x="11568" y="2915"/>
              </a:cxn>
              <a:cxn ang="0">
                <a:pos x="8962" y="0"/>
              </a:cxn>
            </a:cxnLst>
            <a:rect l="0" t="0" r="r" b="b"/>
            <a:pathLst>
              <a:path w="12064" h="13335">
                <a:moveTo>
                  <a:pt x="8962" y="0"/>
                </a:moveTo>
                <a:lnTo>
                  <a:pt x="2606" y="0"/>
                </a:lnTo>
                <a:lnTo>
                  <a:pt x="0" y="2915"/>
                </a:lnTo>
                <a:lnTo>
                  <a:pt x="0" y="10530"/>
                </a:lnTo>
                <a:lnTo>
                  <a:pt x="2606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7" name="object 124"/>
          <p:cNvSpPr>
            <a:spLocks/>
          </p:cNvSpPr>
          <p:nvPr/>
        </p:nvSpPr>
        <p:spPr bwMode="auto">
          <a:xfrm>
            <a:off x="4108450" y="3732213"/>
            <a:ext cx="11113" cy="14287"/>
          </a:xfrm>
          <a:custGeom>
            <a:avLst/>
            <a:gdLst/>
            <a:ahLst/>
            <a:cxnLst>
              <a:cxn ang="0">
                <a:pos x="0" y="6725"/>
              </a:cxn>
              <a:cxn ang="0">
                <a:pos x="0" y="10530"/>
              </a:cxn>
              <a:cxn ang="0">
                <a:pos x="2606" y="13324"/>
              </a:cxn>
              <a:cxn ang="0">
                <a:pos x="5557" y="13324"/>
              </a:cxn>
              <a:cxn ang="0">
                <a:pos x="8962" y="13324"/>
              </a:cxn>
              <a:cxn ang="0">
                <a:pos x="11568" y="10530"/>
              </a:cxn>
              <a:cxn ang="0">
                <a:pos x="11568" y="2915"/>
              </a:cxn>
              <a:cxn ang="0">
                <a:pos x="8962" y="0"/>
              </a:cxn>
              <a:cxn ang="0">
                <a:pos x="2606" y="0"/>
              </a:cxn>
              <a:cxn ang="0">
                <a:pos x="0" y="2915"/>
              </a:cxn>
              <a:cxn ang="0">
                <a:pos x="0" y="6725"/>
              </a:cxn>
            </a:cxnLst>
            <a:rect l="0" t="0" r="r" b="b"/>
            <a:pathLst>
              <a:path w="12064" h="13335">
                <a:moveTo>
                  <a:pt x="0" y="6725"/>
                </a:moveTo>
                <a:lnTo>
                  <a:pt x="0" y="10530"/>
                </a:lnTo>
                <a:lnTo>
                  <a:pt x="2606" y="13324"/>
                </a:lnTo>
                <a:lnTo>
                  <a:pt x="5557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lnTo>
                  <a:pt x="2606" y="0"/>
                </a:ln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8" name="object 125"/>
          <p:cNvSpPr>
            <a:spLocks/>
          </p:cNvSpPr>
          <p:nvPr/>
        </p:nvSpPr>
        <p:spPr bwMode="auto">
          <a:xfrm>
            <a:off x="4108450" y="3740150"/>
            <a:ext cx="9525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04"/>
              </a:cxn>
              <a:cxn ang="0">
                <a:pos x="2606" y="6598"/>
              </a:cxn>
              <a:cxn ang="0">
                <a:pos x="5557" y="6598"/>
              </a:cxn>
              <a:cxn ang="0">
                <a:pos x="8962" y="6598"/>
              </a:cxn>
            </a:cxnLst>
            <a:rect l="0" t="0" r="r" b="b"/>
            <a:pathLst>
              <a:path w="9525" h="6985">
                <a:moveTo>
                  <a:pt x="0" y="0"/>
                </a:moveTo>
                <a:lnTo>
                  <a:pt x="0" y="3804"/>
                </a:lnTo>
                <a:lnTo>
                  <a:pt x="2606" y="6598"/>
                </a:lnTo>
                <a:lnTo>
                  <a:pt x="5557" y="6598"/>
                </a:lnTo>
                <a:lnTo>
                  <a:pt x="8962" y="6598"/>
                </a:lnTo>
              </a:path>
            </a:pathLst>
          </a:custGeom>
          <a:noFill/>
          <a:ln w="464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29" name="object 126"/>
          <p:cNvSpPr>
            <a:spLocks/>
          </p:cNvSpPr>
          <p:nvPr/>
        </p:nvSpPr>
        <p:spPr bwMode="auto">
          <a:xfrm>
            <a:off x="4108450" y="3732213"/>
            <a:ext cx="3175" cy="7937"/>
          </a:xfrm>
          <a:custGeom>
            <a:avLst/>
            <a:gdLst/>
            <a:ahLst/>
            <a:cxnLst>
              <a:cxn ang="0">
                <a:pos x="2606" y="0"/>
              </a:cxn>
              <a:cxn ang="0">
                <a:pos x="0" y="2915"/>
              </a:cxn>
              <a:cxn ang="0">
                <a:pos x="0" y="6725"/>
              </a:cxn>
            </a:cxnLst>
            <a:rect l="0" t="0" r="r" b="b"/>
            <a:pathLst>
              <a:path w="3175" h="6985">
                <a:moveTo>
                  <a:pt x="2606" y="0"/>
                </a:move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37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0" name="object 127"/>
          <p:cNvSpPr>
            <a:spLocks/>
          </p:cNvSpPr>
          <p:nvPr/>
        </p:nvSpPr>
        <p:spPr bwMode="auto">
          <a:xfrm>
            <a:off x="4187825" y="3683000"/>
            <a:ext cx="11113" cy="25400"/>
          </a:xfrm>
          <a:custGeom>
            <a:avLst/>
            <a:gdLst/>
            <a:ahLst/>
            <a:cxnLst>
              <a:cxn ang="0">
                <a:pos x="8509" y="0"/>
              </a:cxn>
              <a:cxn ang="0">
                <a:pos x="2492" y="0"/>
              </a:cxn>
              <a:cxn ang="0">
                <a:pos x="0" y="5709"/>
              </a:cxn>
              <a:cxn ang="0">
                <a:pos x="0" y="19542"/>
              </a:cxn>
              <a:cxn ang="0">
                <a:pos x="2492" y="25251"/>
              </a:cxn>
              <a:cxn ang="0">
                <a:pos x="8509" y="25251"/>
              </a:cxn>
              <a:cxn ang="0">
                <a:pos x="11115" y="19542"/>
              </a:cxn>
              <a:cxn ang="0">
                <a:pos x="11115" y="5709"/>
              </a:cxn>
              <a:cxn ang="0">
                <a:pos x="8509" y="0"/>
              </a:cxn>
            </a:cxnLst>
            <a:rect l="0" t="0" r="r" b="b"/>
            <a:pathLst>
              <a:path w="11429" h="25400">
                <a:moveTo>
                  <a:pt x="8509" y="0"/>
                </a:moveTo>
                <a:lnTo>
                  <a:pt x="2492" y="0"/>
                </a:lnTo>
                <a:lnTo>
                  <a:pt x="0" y="5709"/>
                </a:lnTo>
                <a:lnTo>
                  <a:pt x="0" y="19542"/>
                </a:lnTo>
                <a:lnTo>
                  <a:pt x="2492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1" name="object 128"/>
          <p:cNvSpPr>
            <a:spLocks/>
          </p:cNvSpPr>
          <p:nvPr/>
        </p:nvSpPr>
        <p:spPr bwMode="auto">
          <a:xfrm>
            <a:off x="4187825" y="3683000"/>
            <a:ext cx="11113" cy="25400"/>
          </a:xfrm>
          <a:custGeom>
            <a:avLst/>
            <a:gdLst/>
            <a:ahLst/>
            <a:cxnLst>
              <a:cxn ang="0">
                <a:pos x="0" y="12435"/>
              </a:cxn>
              <a:cxn ang="0">
                <a:pos x="0" y="19542"/>
              </a:cxn>
              <a:cxn ang="0">
                <a:pos x="2492" y="25251"/>
              </a:cxn>
              <a:cxn ang="0">
                <a:pos x="5557" y="25251"/>
              </a:cxn>
              <a:cxn ang="0">
                <a:pos x="8509" y="25251"/>
              </a:cxn>
              <a:cxn ang="0">
                <a:pos x="11115" y="19542"/>
              </a:cxn>
              <a:cxn ang="0">
                <a:pos x="11115" y="5709"/>
              </a:cxn>
              <a:cxn ang="0">
                <a:pos x="8509" y="0"/>
              </a:cxn>
              <a:cxn ang="0">
                <a:pos x="2492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11429" h="25400">
                <a:moveTo>
                  <a:pt x="0" y="12435"/>
                </a:moveTo>
                <a:lnTo>
                  <a:pt x="0" y="19542"/>
                </a:lnTo>
                <a:lnTo>
                  <a:pt x="2492" y="25251"/>
                </a:lnTo>
                <a:lnTo>
                  <a:pt x="5557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lnTo>
                  <a:pt x="2492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2" name="object 129"/>
          <p:cNvSpPr>
            <a:spLocks/>
          </p:cNvSpPr>
          <p:nvPr/>
        </p:nvSpPr>
        <p:spPr bwMode="auto">
          <a:xfrm>
            <a:off x="4187825" y="3694113"/>
            <a:ext cx="7938" cy="142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06"/>
              </a:cxn>
              <a:cxn ang="0">
                <a:pos x="2492" y="12816"/>
              </a:cxn>
              <a:cxn ang="0">
                <a:pos x="5557" y="12816"/>
              </a:cxn>
              <a:cxn ang="0">
                <a:pos x="8509" y="12816"/>
              </a:cxn>
            </a:cxnLst>
            <a:rect l="0" t="0" r="r" b="b"/>
            <a:pathLst>
              <a:path w="8889" h="13335">
                <a:moveTo>
                  <a:pt x="0" y="0"/>
                </a:moveTo>
                <a:lnTo>
                  <a:pt x="0" y="7106"/>
                </a:lnTo>
                <a:lnTo>
                  <a:pt x="2492" y="12816"/>
                </a:lnTo>
                <a:lnTo>
                  <a:pt x="5557" y="12816"/>
                </a:lnTo>
                <a:lnTo>
                  <a:pt x="8509" y="12816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3" name="object 130"/>
          <p:cNvSpPr>
            <a:spLocks/>
          </p:cNvSpPr>
          <p:nvPr/>
        </p:nvSpPr>
        <p:spPr bwMode="auto">
          <a:xfrm>
            <a:off x="4187825" y="3683000"/>
            <a:ext cx="1588" cy="12700"/>
          </a:xfrm>
          <a:custGeom>
            <a:avLst/>
            <a:gdLst/>
            <a:ahLst/>
            <a:cxnLst>
              <a:cxn ang="0">
                <a:pos x="2492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2539" h="12700">
                <a:moveTo>
                  <a:pt x="2492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4" name="object 131"/>
          <p:cNvSpPr>
            <a:spLocks/>
          </p:cNvSpPr>
          <p:nvPr/>
        </p:nvSpPr>
        <p:spPr bwMode="auto">
          <a:xfrm>
            <a:off x="4187825" y="3732213"/>
            <a:ext cx="11113" cy="14287"/>
          </a:xfrm>
          <a:custGeom>
            <a:avLst/>
            <a:gdLst/>
            <a:ahLst/>
            <a:cxnLst>
              <a:cxn ang="0">
                <a:pos x="8509" y="0"/>
              </a:cxn>
              <a:cxn ang="0">
                <a:pos x="2492" y="0"/>
              </a:cxn>
              <a:cxn ang="0">
                <a:pos x="0" y="2915"/>
              </a:cxn>
              <a:cxn ang="0">
                <a:pos x="0" y="10530"/>
              </a:cxn>
              <a:cxn ang="0">
                <a:pos x="2492" y="13324"/>
              </a:cxn>
              <a:cxn ang="0">
                <a:pos x="8509" y="13324"/>
              </a:cxn>
              <a:cxn ang="0">
                <a:pos x="11115" y="10530"/>
              </a:cxn>
              <a:cxn ang="0">
                <a:pos x="11115" y="2915"/>
              </a:cxn>
              <a:cxn ang="0">
                <a:pos x="8509" y="0"/>
              </a:cxn>
            </a:cxnLst>
            <a:rect l="0" t="0" r="r" b="b"/>
            <a:pathLst>
              <a:path w="11429" h="13335">
                <a:moveTo>
                  <a:pt x="8509" y="0"/>
                </a:moveTo>
                <a:lnTo>
                  <a:pt x="2492" y="0"/>
                </a:lnTo>
                <a:lnTo>
                  <a:pt x="0" y="2915"/>
                </a:lnTo>
                <a:lnTo>
                  <a:pt x="0" y="10530"/>
                </a:lnTo>
                <a:lnTo>
                  <a:pt x="2492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5" name="object 132"/>
          <p:cNvSpPr>
            <a:spLocks/>
          </p:cNvSpPr>
          <p:nvPr/>
        </p:nvSpPr>
        <p:spPr bwMode="auto">
          <a:xfrm>
            <a:off x="4187825" y="3732213"/>
            <a:ext cx="11113" cy="14287"/>
          </a:xfrm>
          <a:custGeom>
            <a:avLst/>
            <a:gdLst/>
            <a:ahLst/>
            <a:cxnLst>
              <a:cxn ang="0">
                <a:pos x="0" y="6725"/>
              </a:cxn>
              <a:cxn ang="0">
                <a:pos x="0" y="10530"/>
              </a:cxn>
              <a:cxn ang="0">
                <a:pos x="2492" y="13324"/>
              </a:cxn>
              <a:cxn ang="0">
                <a:pos x="5557" y="13324"/>
              </a:cxn>
              <a:cxn ang="0">
                <a:pos x="8509" y="13324"/>
              </a:cxn>
              <a:cxn ang="0">
                <a:pos x="11115" y="10530"/>
              </a:cxn>
              <a:cxn ang="0">
                <a:pos x="11115" y="2915"/>
              </a:cxn>
              <a:cxn ang="0">
                <a:pos x="8509" y="0"/>
              </a:cxn>
              <a:cxn ang="0">
                <a:pos x="2492" y="0"/>
              </a:cxn>
              <a:cxn ang="0">
                <a:pos x="0" y="2915"/>
              </a:cxn>
              <a:cxn ang="0">
                <a:pos x="0" y="6725"/>
              </a:cxn>
            </a:cxnLst>
            <a:rect l="0" t="0" r="r" b="b"/>
            <a:pathLst>
              <a:path w="11429" h="13335">
                <a:moveTo>
                  <a:pt x="0" y="6725"/>
                </a:moveTo>
                <a:lnTo>
                  <a:pt x="0" y="10530"/>
                </a:lnTo>
                <a:lnTo>
                  <a:pt x="2492" y="13324"/>
                </a:lnTo>
                <a:lnTo>
                  <a:pt x="5557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lnTo>
                  <a:pt x="2492" y="0"/>
                </a:ln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6" name="object 133"/>
          <p:cNvSpPr>
            <a:spLocks/>
          </p:cNvSpPr>
          <p:nvPr/>
        </p:nvSpPr>
        <p:spPr bwMode="auto">
          <a:xfrm>
            <a:off x="4187825" y="3740150"/>
            <a:ext cx="7938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04"/>
              </a:cxn>
              <a:cxn ang="0">
                <a:pos x="2492" y="6598"/>
              </a:cxn>
              <a:cxn ang="0">
                <a:pos x="5557" y="6598"/>
              </a:cxn>
              <a:cxn ang="0">
                <a:pos x="8509" y="6598"/>
              </a:cxn>
            </a:cxnLst>
            <a:rect l="0" t="0" r="r" b="b"/>
            <a:pathLst>
              <a:path w="8889" h="6985">
                <a:moveTo>
                  <a:pt x="0" y="0"/>
                </a:moveTo>
                <a:lnTo>
                  <a:pt x="0" y="3804"/>
                </a:lnTo>
                <a:lnTo>
                  <a:pt x="2492" y="6598"/>
                </a:lnTo>
                <a:lnTo>
                  <a:pt x="5557" y="6598"/>
                </a:lnTo>
                <a:lnTo>
                  <a:pt x="8509" y="6598"/>
                </a:lnTo>
              </a:path>
            </a:pathLst>
          </a:custGeom>
          <a:noFill/>
          <a:ln w="46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7" name="object 134"/>
          <p:cNvSpPr>
            <a:spLocks/>
          </p:cNvSpPr>
          <p:nvPr/>
        </p:nvSpPr>
        <p:spPr bwMode="auto">
          <a:xfrm>
            <a:off x="4187825" y="3732213"/>
            <a:ext cx="1588" cy="7937"/>
          </a:xfrm>
          <a:custGeom>
            <a:avLst/>
            <a:gdLst/>
            <a:ahLst/>
            <a:cxnLst>
              <a:cxn ang="0">
                <a:pos x="2492" y="0"/>
              </a:cxn>
              <a:cxn ang="0">
                <a:pos x="0" y="2915"/>
              </a:cxn>
              <a:cxn ang="0">
                <a:pos x="0" y="6725"/>
              </a:cxn>
            </a:cxnLst>
            <a:rect l="0" t="0" r="r" b="b"/>
            <a:pathLst>
              <a:path w="2539" h="6985">
                <a:moveTo>
                  <a:pt x="2492" y="0"/>
                </a:moveTo>
                <a:lnTo>
                  <a:pt x="0" y="2915"/>
                </a:lnTo>
                <a:lnTo>
                  <a:pt x="0" y="6725"/>
                </a:lnTo>
              </a:path>
            </a:pathLst>
          </a:custGeom>
          <a:noFill/>
          <a:ln w="437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8" name="object 135"/>
          <p:cNvSpPr>
            <a:spLocks/>
          </p:cNvSpPr>
          <p:nvPr/>
        </p:nvSpPr>
        <p:spPr bwMode="auto">
          <a:xfrm>
            <a:off x="4029075" y="3744913"/>
            <a:ext cx="11113" cy="14287"/>
          </a:xfrm>
          <a:custGeom>
            <a:avLst/>
            <a:gdLst/>
            <a:ahLst/>
            <a:cxnLst>
              <a:cxn ang="0">
                <a:pos x="8622" y="0"/>
              </a:cxn>
              <a:cxn ang="0">
                <a:pos x="2611" y="0"/>
              </a:cxn>
              <a:cxn ang="0">
                <a:pos x="0" y="2921"/>
              </a:cxn>
              <a:cxn ang="0">
                <a:pos x="0" y="10028"/>
              </a:cxn>
              <a:cxn ang="0">
                <a:pos x="2611" y="12816"/>
              </a:cxn>
              <a:cxn ang="0">
                <a:pos x="8622" y="12816"/>
              </a:cxn>
              <a:cxn ang="0">
                <a:pos x="11115" y="10028"/>
              </a:cxn>
              <a:cxn ang="0">
                <a:pos x="11115" y="2921"/>
              </a:cxn>
              <a:cxn ang="0">
                <a:pos x="8622" y="0"/>
              </a:cxn>
            </a:cxnLst>
            <a:rect l="0" t="0" r="r" b="b"/>
            <a:pathLst>
              <a:path w="11429" h="13335">
                <a:moveTo>
                  <a:pt x="8622" y="0"/>
                </a:moveTo>
                <a:lnTo>
                  <a:pt x="2611" y="0"/>
                </a:lnTo>
                <a:lnTo>
                  <a:pt x="0" y="2921"/>
                </a:lnTo>
                <a:lnTo>
                  <a:pt x="0" y="10028"/>
                </a:lnTo>
                <a:lnTo>
                  <a:pt x="2611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39" name="object 136"/>
          <p:cNvSpPr>
            <a:spLocks/>
          </p:cNvSpPr>
          <p:nvPr/>
        </p:nvSpPr>
        <p:spPr bwMode="auto">
          <a:xfrm>
            <a:off x="4029075" y="3744913"/>
            <a:ext cx="11113" cy="14287"/>
          </a:xfrm>
          <a:custGeom>
            <a:avLst/>
            <a:gdLst/>
            <a:ahLst/>
            <a:cxnLst>
              <a:cxn ang="0">
                <a:pos x="0" y="6217"/>
              </a:cxn>
              <a:cxn ang="0">
                <a:pos x="0" y="10028"/>
              </a:cxn>
              <a:cxn ang="0">
                <a:pos x="2611" y="12816"/>
              </a:cxn>
              <a:cxn ang="0">
                <a:pos x="5557" y="12816"/>
              </a:cxn>
              <a:cxn ang="0">
                <a:pos x="8622" y="12816"/>
              </a:cxn>
              <a:cxn ang="0">
                <a:pos x="11115" y="10028"/>
              </a:cxn>
              <a:cxn ang="0">
                <a:pos x="11115" y="2921"/>
              </a:cxn>
              <a:cxn ang="0">
                <a:pos x="8622" y="0"/>
              </a:cxn>
              <a:cxn ang="0">
                <a:pos x="2611" y="0"/>
              </a:cxn>
              <a:cxn ang="0">
                <a:pos x="0" y="2921"/>
              </a:cxn>
              <a:cxn ang="0">
                <a:pos x="0" y="6217"/>
              </a:cxn>
            </a:cxnLst>
            <a:rect l="0" t="0" r="r" b="b"/>
            <a:pathLst>
              <a:path w="11429" h="13335">
                <a:moveTo>
                  <a:pt x="0" y="6217"/>
                </a:moveTo>
                <a:lnTo>
                  <a:pt x="0" y="10028"/>
                </a:lnTo>
                <a:lnTo>
                  <a:pt x="2611" y="12816"/>
                </a:lnTo>
                <a:lnTo>
                  <a:pt x="5557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lnTo>
                  <a:pt x="2611" y="0"/>
                </a:lnTo>
                <a:lnTo>
                  <a:pt x="0" y="2921"/>
                </a:lnTo>
                <a:lnTo>
                  <a:pt x="0" y="6217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0" name="object 137"/>
          <p:cNvSpPr>
            <a:spLocks/>
          </p:cNvSpPr>
          <p:nvPr/>
        </p:nvSpPr>
        <p:spPr bwMode="auto">
          <a:xfrm>
            <a:off x="4029075" y="3751263"/>
            <a:ext cx="9525" cy="7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10"/>
              </a:cxn>
              <a:cxn ang="0">
                <a:pos x="2611" y="6598"/>
              </a:cxn>
              <a:cxn ang="0">
                <a:pos x="5557" y="6598"/>
              </a:cxn>
              <a:cxn ang="0">
                <a:pos x="8622" y="6598"/>
              </a:cxn>
            </a:cxnLst>
            <a:rect l="0" t="0" r="r" b="b"/>
            <a:pathLst>
              <a:path w="8889" h="6985">
                <a:moveTo>
                  <a:pt x="0" y="0"/>
                </a:moveTo>
                <a:lnTo>
                  <a:pt x="0" y="3810"/>
                </a:lnTo>
                <a:lnTo>
                  <a:pt x="2611" y="6598"/>
                </a:lnTo>
                <a:lnTo>
                  <a:pt x="5557" y="6598"/>
                </a:lnTo>
                <a:lnTo>
                  <a:pt x="8622" y="6598"/>
                </a:lnTo>
              </a:path>
            </a:pathLst>
          </a:custGeom>
          <a:noFill/>
          <a:ln w="46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1" name="object 138"/>
          <p:cNvSpPr>
            <a:spLocks/>
          </p:cNvSpPr>
          <p:nvPr/>
        </p:nvSpPr>
        <p:spPr bwMode="auto">
          <a:xfrm>
            <a:off x="4029075" y="3744913"/>
            <a:ext cx="3175" cy="6350"/>
          </a:xfrm>
          <a:custGeom>
            <a:avLst/>
            <a:gdLst/>
            <a:ahLst/>
            <a:cxnLst>
              <a:cxn ang="0">
                <a:pos x="2611" y="0"/>
              </a:cxn>
              <a:cxn ang="0">
                <a:pos x="0" y="2921"/>
              </a:cxn>
              <a:cxn ang="0">
                <a:pos x="0" y="6217"/>
              </a:cxn>
            </a:cxnLst>
            <a:rect l="0" t="0" r="r" b="b"/>
            <a:pathLst>
              <a:path w="3175" h="6350">
                <a:moveTo>
                  <a:pt x="2611" y="0"/>
                </a:moveTo>
                <a:lnTo>
                  <a:pt x="0" y="2921"/>
                </a:lnTo>
                <a:lnTo>
                  <a:pt x="0" y="6217"/>
                </a:lnTo>
              </a:path>
            </a:pathLst>
          </a:custGeom>
          <a:noFill/>
          <a:ln w="43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2" name="object 139"/>
          <p:cNvSpPr>
            <a:spLocks/>
          </p:cNvSpPr>
          <p:nvPr/>
        </p:nvSpPr>
        <p:spPr bwMode="auto">
          <a:xfrm>
            <a:off x="3962400" y="3695700"/>
            <a:ext cx="11113" cy="12700"/>
          </a:xfrm>
          <a:custGeom>
            <a:avLst/>
            <a:gdLst/>
            <a:ahLst/>
            <a:cxnLst>
              <a:cxn ang="0">
                <a:pos x="8622" y="0"/>
              </a:cxn>
              <a:cxn ang="0">
                <a:pos x="2606" y="0"/>
              </a:cxn>
              <a:cxn ang="0">
                <a:pos x="0" y="2915"/>
              </a:cxn>
              <a:cxn ang="0">
                <a:pos x="0" y="9520"/>
              </a:cxn>
              <a:cxn ang="0">
                <a:pos x="2606" y="12435"/>
              </a:cxn>
              <a:cxn ang="0">
                <a:pos x="8622" y="12435"/>
              </a:cxn>
              <a:cxn ang="0">
                <a:pos x="11115" y="9520"/>
              </a:cxn>
              <a:cxn ang="0">
                <a:pos x="11115" y="2915"/>
              </a:cxn>
              <a:cxn ang="0">
                <a:pos x="8622" y="0"/>
              </a:cxn>
            </a:cxnLst>
            <a:rect l="0" t="0" r="r" b="b"/>
            <a:pathLst>
              <a:path w="11429" h="12700">
                <a:moveTo>
                  <a:pt x="8622" y="0"/>
                </a:moveTo>
                <a:lnTo>
                  <a:pt x="2606" y="0"/>
                </a:lnTo>
                <a:lnTo>
                  <a:pt x="0" y="2915"/>
                </a:lnTo>
                <a:lnTo>
                  <a:pt x="0" y="9520"/>
                </a:lnTo>
                <a:lnTo>
                  <a:pt x="2606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3" name="object 140"/>
          <p:cNvSpPr>
            <a:spLocks/>
          </p:cNvSpPr>
          <p:nvPr/>
        </p:nvSpPr>
        <p:spPr bwMode="auto">
          <a:xfrm>
            <a:off x="3962400" y="3695700"/>
            <a:ext cx="11113" cy="12700"/>
          </a:xfrm>
          <a:custGeom>
            <a:avLst/>
            <a:gdLst/>
            <a:ahLst/>
            <a:cxnLst>
              <a:cxn ang="0">
                <a:pos x="0" y="6217"/>
              </a:cxn>
              <a:cxn ang="0">
                <a:pos x="0" y="9520"/>
              </a:cxn>
              <a:cxn ang="0">
                <a:pos x="2606" y="12435"/>
              </a:cxn>
              <a:cxn ang="0">
                <a:pos x="5557" y="12435"/>
              </a:cxn>
              <a:cxn ang="0">
                <a:pos x="8622" y="12435"/>
              </a:cxn>
              <a:cxn ang="0">
                <a:pos x="11115" y="9520"/>
              </a:cxn>
              <a:cxn ang="0">
                <a:pos x="11115" y="2915"/>
              </a:cxn>
              <a:cxn ang="0">
                <a:pos x="8622" y="0"/>
              </a:cxn>
              <a:cxn ang="0">
                <a:pos x="2606" y="0"/>
              </a:cxn>
              <a:cxn ang="0">
                <a:pos x="0" y="2915"/>
              </a:cxn>
              <a:cxn ang="0">
                <a:pos x="0" y="6217"/>
              </a:cxn>
            </a:cxnLst>
            <a:rect l="0" t="0" r="r" b="b"/>
            <a:pathLst>
              <a:path w="11429" h="12700">
                <a:moveTo>
                  <a:pt x="0" y="6217"/>
                </a:moveTo>
                <a:lnTo>
                  <a:pt x="0" y="9520"/>
                </a:lnTo>
                <a:lnTo>
                  <a:pt x="2606" y="12435"/>
                </a:lnTo>
                <a:lnTo>
                  <a:pt x="5557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lnTo>
                  <a:pt x="2606" y="0"/>
                </a:lnTo>
                <a:lnTo>
                  <a:pt x="0" y="2915"/>
                </a:lnTo>
                <a:lnTo>
                  <a:pt x="0" y="6217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4" name="object 141"/>
          <p:cNvSpPr>
            <a:spLocks/>
          </p:cNvSpPr>
          <p:nvPr/>
        </p:nvSpPr>
        <p:spPr bwMode="auto">
          <a:xfrm>
            <a:off x="3962400" y="3702050"/>
            <a:ext cx="7938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02"/>
              </a:cxn>
              <a:cxn ang="0">
                <a:pos x="2606" y="6217"/>
              </a:cxn>
              <a:cxn ang="0">
                <a:pos x="5557" y="6217"/>
              </a:cxn>
              <a:cxn ang="0">
                <a:pos x="8622" y="6217"/>
              </a:cxn>
            </a:cxnLst>
            <a:rect l="0" t="0" r="r" b="b"/>
            <a:pathLst>
              <a:path w="8889" h="6350">
                <a:moveTo>
                  <a:pt x="0" y="0"/>
                </a:moveTo>
                <a:lnTo>
                  <a:pt x="0" y="3302"/>
                </a:lnTo>
                <a:lnTo>
                  <a:pt x="2606" y="6217"/>
                </a:lnTo>
                <a:lnTo>
                  <a:pt x="5557" y="6217"/>
                </a:lnTo>
                <a:lnTo>
                  <a:pt x="8622" y="6217"/>
                </a:lnTo>
              </a:path>
            </a:pathLst>
          </a:custGeom>
          <a:noFill/>
          <a:ln w="465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5" name="object 142"/>
          <p:cNvSpPr>
            <a:spLocks/>
          </p:cNvSpPr>
          <p:nvPr/>
        </p:nvSpPr>
        <p:spPr bwMode="auto">
          <a:xfrm>
            <a:off x="3962400" y="3695700"/>
            <a:ext cx="3175" cy="6350"/>
          </a:xfrm>
          <a:custGeom>
            <a:avLst/>
            <a:gdLst/>
            <a:ahLst/>
            <a:cxnLst>
              <a:cxn ang="0">
                <a:pos x="2606" y="0"/>
              </a:cxn>
              <a:cxn ang="0">
                <a:pos x="0" y="2915"/>
              </a:cxn>
              <a:cxn ang="0">
                <a:pos x="0" y="6217"/>
              </a:cxn>
            </a:cxnLst>
            <a:rect l="0" t="0" r="r" b="b"/>
            <a:pathLst>
              <a:path w="3175" h="6350">
                <a:moveTo>
                  <a:pt x="2606" y="0"/>
                </a:moveTo>
                <a:lnTo>
                  <a:pt x="0" y="2915"/>
                </a:lnTo>
                <a:lnTo>
                  <a:pt x="0" y="6217"/>
                </a:lnTo>
              </a:path>
            </a:pathLst>
          </a:custGeom>
          <a:noFill/>
          <a:ln w="438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3" name="object 143"/>
          <p:cNvSpPr txBox="1"/>
          <p:nvPr/>
        </p:nvSpPr>
        <p:spPr>
          <a:xfrm>
            <a:off x="3879850" y="3654425"/>
            <a:ext cx="112713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300" spc="-10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30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3954463" y="3754438"/>
            <a:ext cx="812800" cy="920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6525" fontAlgn="auto">
              <a:lnSpc>
                <a:spcPts val="3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300">
              <a:latin typeface="Arial"/>
              <a:cs typeface="Arial"/>
            </a:endParaRPr>
          </a:p>
          <a:p>
            <a:pPr marL="12700" fontAlgn="auto">
              <a:lnSpc>
                <a:spcPts val="310"/>
              </a:lnSpc>
              <a:spcBef>
                <a:spcPts val="0"/>
              </a:spcBef>
              <a:spcAft>
                <a:spcPts val="0"/>
              </a:spcAft>
              <a:tabLst>
                <a:tab pos="315595" algn="l"/>
              </a:tabLs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SWITCH	</a:t>
            </a:r>
            <a:r>
              <a:rPr sz="300" spc="-10" dirty="0">
                <a:latin typeface="Arial"/>
                <a:cs typeface="Arial"/>
              </a:rPr>
              <a:t>131415161718192021222324</a:t>
            </a:r>
            <a:endParaRPr sz="300">
              <a:latin typeface="Arial"/>
              <a:cs typeface="Arial"/>
            </a:endParaRPr>
          </a:p>
        </p:txBody>
      </p:sp>
      <p:sp>
        <p:nvSpPr>
          <p:cNvPr id="21648" name="object 145"/>
          <p:cNvSpPr>
            <a:spLocks/>
          </p:cNvSpPr>
          <p:nvPr/>
        </p:nvSpPr>
        <p:spPr bwMode="auto">
          <a:xfrm>
            <a:off x="2724150" y="4418013"/>
            <a:ext cx="3175" cy="993775"/>
          </a:xfrm>
          <a:custGeom>
            <a:avLst/>
            <a:gdLst/>
            <a:ahLst/>
            <a:cxnLst>
              <a:cxn ang="0">
                <a:pos x="0" y="993648"/>
              </a:cxn>
              <a:cxn ang="0">
                <a:pos x="1524" y="0"/>
              </a:cxn>
            </a:cxnLst>
            <a:rect l="0" t="0" r="r" b="b"/>
            <a:pathLst>
              <a:path w="1905" h="993775">
                <a:moveTo>
                  <a:pt x="0" y="993648"/>
                </a:moveTo>
                <a:lnTo>
                  <a:pt x="1524" y="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49" name="object 146"/>
          <p:cNvSpPr>
            <a:spLocks/>
          </p:cNvSpPr>
          <p:nvPr/>
        </p:nvSpPr>
        <p:spPr bwMode="auto">
          <a:xfrm>
            <a:off x="2724150" y="3884613"/>
            <a:ext cx="1981200" cy="536575"/>
          </a:xfrm>
          <a:custGeom>
            <a:avLst/>
            <a:gdLst/>
            <a:ahLst/>
            <a:cxnLst>
              <a:cxn ang="0">
                <a:pos x="0" y="536448"/>
              </a:cxn>
              <a:cxn ang="0">
                <a:pos x="1981200" y="0"/>
              </a:cxn>
            </a:cxnLst>
            <a:rect l="0" t="0" r="r" b="b"/>
            <a:pathLst>
              <a:path w="1981200" h="536575">
                <a:moveTo>
                  <a:pt x="0" y="536448"/>
                </a:moveTo>
                <a:lnTo>
                  <a:pt x="1981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50" name="object 147"/>
          <p:cNvSpPr>
            <a:spLocks/>
          </p:cNvSpPr>
          <p:nvPr/>
        </p:nvSpPr>
        <p:spPr bwMode="auto">
          <a:xfrm>
            <a:off x="5778500" y="3886200"/>
            <a:ext cx="23114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10384" y="533400"/>
              </a:cxn>
            </a:cxnLst>
            <a:rect l="0" t="0" r="r" b="b"/>
            <a:pathLst>
              <a:path w="2310765" h="533400">
                <a:moveTo>
                  <a:pt x="0" y="0"/>
                </a:moveTo>
                <a:lnTo>
                  <a:pt x="2310384" y="533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51" name="object 148"/>
          <p:cNvSpPr>
            <a:spLocks/>
          </p:cNvSpPr>
          <p:nvPr/>
        </p:nvSpPr>
        <p:spPr bwMode="auto">
          <a:xfrm>
            <a:off x="8051800" y="4975225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52" name="object 149"/>
          <p:cNvSpPr>
            <a:spLocks noChangeArrowheads="1"/>
          </p:cNvSpPr>
          <p:nvPr/>
        </p:nvSpPr>
        <p:spPr bwMode="auto">
          <a:xfrm>
            <a:off x="1355725" y="5178425"/>
            <a:ext cx="2776538" cy="10747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652713" y="5475288"/>
            <a:ext cx="552450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                                              2                                               3                                              4                                                                                     5                                              6                                               7                                              8                                                                                     9                                          10                                   11                                12</a:t>
            </a:r>
            <a:endParaRPr sz="200">
              <a:latin typeface="Arial"/>
              <a:cs typeface="Arial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649538" y="5611813"/>
            <a:ext cx="555625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13                                   14                                    15                                   16                                                                          17                                   18                                    19                                   20                                                                         21                                    22                                    23                               24</a:t>
            </a:r>
            <a:endParaRPr sz="200">
              <a:latin typeface="Arial"/>
              <a:cs typeface="Arial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3208338" y="5529263"/>
            <a:ext cx="80962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latin typeface="Arial"/>
                <a:cs typeface="Arial"/>
              </a:rPr>
              <a:t>U</a:t>
            </a:r>
            <a:r>
              <a:rPr sz="200" spc="-55" dirty="0">
                <a:latin typeface="Arial"/>
                <a:cs typeface="Arial"/>
              </a:rPr>
              <a:t>P</a:t>
            </a:r>
            <a:r>
              <a:rPr sz="200" spc="-50" dirty="0">
                <a:latin typeface="Arial"/>
                <a:cs typeface="Arial"/>
              </a:rPr>
              <a:t>L</a:t>
            </a:r>
            <a:r>
              <a:rPr sz="200" spc="-25" dirty="0">
                <a:latin typeface="Arial"/>
                <a:cs typeface="Arial"/>
              </a:rPr>
              <a:t>I</a:t>
            </a:r>
            <a:r>
              <a:rPr sz="200" spc="-60" dirty="0">
                <a:latin typeface="Arial"/>
                <a:cs typeface="Arial"/>
              </a:rPr>
              <a:t>N</a:t>
            </a:r>
            <a:r>
              <a:rPr sz="200" spc="-55" dirty="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360613" y="5478463"/>
            <a:ext cx="219075" cy="44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1           2         3        4          5          6           7         8          9     101112</a:t>
            </a:r>
            <a:endParaRPr sz="200">
              <a:latin typeface="Arial"/>
              <a:cs typeface="Arial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2206625" y="5491163"/>
            <a:ext cx="173038" cy="82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0645"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10</a:t>
            </a:r>
            <a:r>
              <a:rPr sz="200" spc="-75" dirty="0">
                <a:latin typeface="Arial"/>
                <a:cs typeface="Arial"/>
              </a:rPr>
              <a:t>M</a:t>
            </a:r>
            <a:r>
              <a:rPr sz="200" spc="-50" dirty="0">
                <a:latin typeface="Arial"/>
                <a:cs typeface="Arial"/>
              </a:rPr>
              <a:t>100</a:t>
            </a:r>
            <a:r>
              <a:rPr sz="200" spc="-70" dirty="0">
                <a:latin typeface="Arial"/>
                <a:cs typeface="Arial"/>
              </a:rPr>
              <a:t>M</a:t>
            </a:r>
            <a:endParaRPr sz="200">
              <a:latin typeface="Arial"/>
              <a:cs typeface="Arial"/>
            </a:endParaRPr>
          </a:p>
          <a:p>
            <a:pPr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97" baseline="-27777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300" spc="315" baseline="-2777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200">
              <a:latin typeface="Arial"/>
              <a:cs typeface="Arial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2236788" y="5589588"/>
            <a:ext cx="342900" cy="63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230" fontAlgn="auto">
              <a:lnSpc>
                <a:spcPts val="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200">
              <a:latin typeface="Arial"/>
              <a:cs typeface="Arial"/>
            </a:endParaRPr>
          </a:p>
          <a:p>
            <a:pPr marL="12700" fontAlgn="auto">
              <a:lnSpc>
                <a:spcPts val="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00" spc="-50" dirty="0">
                <a:latin typeface="Arial"/>
                <a:cs typeface="Arial"/>
              </a:rPr>
              <a:t>131415161718192021222324</a:t>
            </a:r>
            <a:endParaRPr sz="200">
              <a:latin typeface="Arial"/>
              <a:cs typeface="Arial"/>
            </a:endParaRPr>
          </a:p>
        </p:txBody>
      </p:sp>
      <p:sp>
        <p:nvSpPr>
          <p:cNvPr id="21659" name="object 156"/>
          <p:cNvSpPr>
            <a:spLocks/>
          </p:cNvSpPr>
          <p:nvPr/>
        </p:nvSpPr>
        <p:spPr bwMode="auto">
          <a:xfrm>
            <a:off x="1517650" y="5168900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499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499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0" name="object 157"/>
          <p:cNvSpPr>
            <a:spLocks/>
          </p:cNvSpPr>
          <p:nvPr/>
        </p:nvSpPr>
        <p:spPr bwMode="auto">
          <a:xfrm>
            <a:off x="1400175" y="4854575"/>
            <a:ext cx="444500" cy="292100"/>
          </a:xfrm>
          <a:custGeom>
            <a:avLst/>
            <a:gdLst/>
            <a:ahLst/>
            <a:cxnLst>
              <a:cxn ang="0">
                <a:pos x="0" y="292608"/>
              </a:cxn>
              <a:cxn ang="0">
                <a:pos x="445007" y="292608"/>
              </a:cxn>
              <a:cxn ang="0">
                <a:pos x="445007" y="0"/>
              </a:cxn>
              <a:cxn ang="0">
                <a:pos x="0" y="0"/>
              </a:cxn>
              <a:cxn ang="0">
                <a:pos x="0" y="292608"/>
              </a:cxn>
            </a:cxnLst>
            <a:rect l="0" t="0" r="r" b="b"/>
            <a:pathLst>
              <a:path w="445135" h="292735">
                <a:moveTo>
                  <a:pt x="0" y="292608"/>
                </a:moveTo>
                <a:lnTo>
                  <a:pt x="445007" y="292608"/>
                </a:lnTo>
                <a:lnTo>
                  <a:pt x="4450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1" name="object 158"/>
          <p:cNvSpPr>
            <a:spLocks/>
          </p:cNvSpPr>
          <p:nvPr/>
        </p:nvSpPr>
        <p:spPr bwMode="auto">
          <a:xfrm>
            <a:off x="1398588" y="5138738"/>
            <a:ext cx="4460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007" y="0"/>
              </a:cxn>
            </a:cxnLst>
            <a:rect l="0" t="0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2" name="object 159"/>
          <p:cNvSpPr>
            <a:spLocks/>
          </p:cNvSpPr>
          <p:nvPr/>
        </p:nvSpPr>
        <p:spPr bwMode="auto">
          <a:xfrm>
            <a:off x="1406525" y="4868863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00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3" name="object 160"/>
          <p:cNvSpPr>
            <a:spLocks/>
          </p:cNvSpPr>
          <p:nvPr/>
        </p:nvSpPr>
        <p:spPr bwMode="auto">
          <a:xfrm>
            <a:off x="1398588" y="4860925"/>
            <a:ext cx="4460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007" y="0"/>
              </a:cxn>
            </a:cxnLst>
            <a:rect l="0" t="0" r="r" b="b"/>
            <a:pathLst>
              <a:path w="445135">
                <a:moveTo>
                  <a:pt x="0" y="0"/>
                </a:moveTo>
                <a:lnTo>
                  <a:pt x="445007" y="0"/>
                </a:lnTo>
              </a:path>
            </a:pathLst>
          </a:custGeom>
          <a:noFill/>
          <a:ln w="152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4" name="object 161"/>
          <p:cNvSpPr>
            <a:spLocks/>
          </p:cNvSpPr>
          <p:nvPr/>
        </p:nvSpPr>
        <p:spPr bwMode="auto">
          <a:xfrm>
            <a:off x="1836738" y="4868863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89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89"/>
                </a:lnTo>
              </a:path>
            </a:pathLst>
          </a:custGeom>
          <a:noFill/>
          <a:ln w="1600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5" name="object 162"/>
          <p:cNvSpPr>
            <a:spLocks/>
          </p:cNvSpPr>
          <p:nvPr/>
        </p:nvSpPr>
        <p:spPr bwMode="auto">
          <a:xfrm>
            <a:off x="1398588" y="4854575"/>
            <a:ext cx="414337" cy="261938"/>
          </a:xfrm>
          <a:custGeom>
            <a:avLst/>
            <a:gdLst/>
            <a:ahLst/>
            <a:cxnLst>
              <a:cxn ang="0">
                <a:pos x="414528" y="0"/>
              </a:cxn>
              <a:cxn ang="0">
                <a:pos x="0" y="0"/>
              </a:cxn>
              <a:cxn ang="0">
                <a:pos x="0" y="262128"/>
              </a:cxn>
              <a:cxn ang="0">
                <a:pos x="15875" y="247523"/>
              </a:cxn>
              <a:cxn ang="0">
                <a:pos x="15875" y="14351"/>
              </a:cxn>
              <a:cxn ang="0">
                <a:pos x="398653" y="14351"/>
              </a:cxn>
              <a:cxn ang="0">
                <a:pos x="414528" y="0"/>
              </a:cxn>
            </a:cxnLst>
            <a:rect l="0" t="0" r="r" b="b"/>
            <a:pathLst>
              <a:path w="414655" h="262254">
                <a:moveTo>
                  <a:pt x="414528" y="0"/>
                </a:moveTo>
                <a:lnTo>
                  <a:pt x="0" y="0"/>
                </a:lnTo>
                <a:lnTo>
                  <a:pt x="0" y="262128"/>
                </a:lnTo>
                <a:lnTo>
                  <a:pt x="15875" y="247523"/>
                </a:lnTo>
                <a:lnTo>
                  <a:pt x="15875" y="14351"/>
                </a:lnTo>
                <a:lnTo>
                  <a:pt x="398653" y="14351"/>
                </a:lnTo>
                <a:lnTo>
                  <a:pt x="41452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6" name="object 163"/>
          <p:cNvSpPr>
            <a:spLocks/>
          </p:cNvSpPr>
          <p:nvPr/>
        </p:nvSpPr>
        <p:spPr bwMode="auto">
          <a:xfrm>
            <a:off x="1433513" y="4887913"/>
            <a:ext cx="3873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385572" y="228599"/>
              </a:cxn>
              <a:cxn ang="0">
                <a:pos x="385572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386080" h="228600">
                <a:moveTo>
                  <a:pt x="0" y="228599"/>
                </a:moveTo>
                <a:lnTo>
                  <a:pt x="385572" y="228599"/>
                </a:lnTo>
                <a:lnTo>
                  <a:pt x="385572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7" name="object 164"/>
          <p:cNvSpPr>
            <a:spLocks/>
          </p:cNvSpPr>
          <p:nvPr/>
        </p:nvSpPr>
        <p:spPr bwMode="auto">
          <a:xfrm>
            <a:off x="1433513" y="4887913"/>
            <a:ext cx="3873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385572" y="228599"/>
              </a:cxn>
              <a:cxn ang="0">
                <a:pos x="385572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386080" h="228600">
                <a:moveTo>
                  <a:pt x="0" y="228599"/>
                </a:moveTo>
                <a:lnTo>
                  <a:pt x="385572" y="228599"/>
                </a:lnTo>
                <a:lnTo>
                  <a:pt x="385572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8" name="object 165"/>
          <p:cNvSpPr>
            <a:spLocks/>
          </p:cNvSpPr>
          <p:nvPr/>
        </p:nvSpPr>
        <p:spPr bwMode="auto">
          <a:xfrm>
            <a:off x="3778250" y="5154613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69" name="object 166"/>
          <p:cNvSpPr>
            <a:spLocks/>
          </p:cNvSpPr>
          <p:nvPr/>
        </p:nvSpPr>
        <p:spPr bwMode="auto">
          <a:xfrm>
            <a:off x="3657600" y="4838700"/>
            <a:ext cx="447675" cy="293688"/>
          </a:xfrm>
          <a:custGeom>
            <a:avLst/>
            <a:gdLst/>
            <a:ahLst/>
            <a:cxnLst>
              <a:cxn ang="0">
                <a:pos x="0" y="292607"/>
              </a:cxn>
              <a:cxn ang="0">
                <a:pos x="446532" y="292607"/>
              </a:cxn>
              <a:cxn ang="0">
                <a:pos x="446532" y="0"/>
              </a:cxn>
              <a:cxn ang="0">
                <a:pos x="0" y="0"/>
              </a:cxn>
              <a:cxn ang="0">
                <a:pos x="0" y="292607"/>
              </a:cxn>
            </a:cxnLst>
            <a:rect l="0" t="0" r="r" b="b"/>
            <a:pathLst>
              <a:path w="447039" h="292735">
                <a:moveTo>
                  <a:pt x="0" y="292607"/>
                </a:moveTo>
                <a:lnTo>
                  <a:pt x="446532" y="292607"/>
                </a:lnTo>
                <a:lnTo>
                  <a:pt x="446532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0" name="object 167"/>
          <p:cNvSpPr>
            <a:spLocks/>
          </p:cNvSpPr>
          <p:nvPr/>
        </p:nvSpPr>
        <p:spPr bwMode="auto">
          <a:xfrm>
            <a:off x="3657600" y="5124450"/>
            <a:ext cx="447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532" y="0"/>
              </a:cxn>
            </a:cxnLst>
            <a:rect l="0" t="0" r="r" b="b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1" name="object 168"/>
          <p:cNvSpPr>
            <a:spLocks/>
          </p:cNvSpPr>
          <p:nvPr/>
        </p:nvSpPr>
        <p:spPr bwMode="auto">
          <a:xfrm>
            <a:off x="3665538" y="4854575"/>
            <a:ext cx="0" cy="261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2" name="object 169"/>
          <p:cNvSpPr>
            <a:spLocks/>
          </p:cNvSpPr>
          <p:nvPr/>
        </p:nvSpPr>
        <p:spPr bwMode="auto">
          <a:xfrm>
            <a:off x="3657600" y="4846638"/>
            <a:ext cx="447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532" y="0"/>
              </a:cxn>
            </a:cxnLst>
            <a:rect l="0" t="0" r="r" b="b"/>
            <a:pathLst>
              <a:path w="447039">
                <a:moveTo>
                  <a:pt x="0" y="0"/>
                </a:moveTo>
                <a:lnTo>
                  <a:pt x="446532" y="0"/>
                </a:lnTo>
              </a:path>
            </a:pathLst>
          </a:custGeom>
          <a:noFill/>
          <a:ln w="152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3" name="object 170"/>
          <p:cNvSpPr>
            <a:spLocks/>
          </p:cNvSpPr>
          <p:nvPr/>
        </p:nvSpPr>
        <p:spPr bwMode="auto">
          <a:xfrm>
            <a:off x="4095750" y="4852988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4" name="object 171"/>
          <p:cNvSpPr>
            <a:spLocks/>
          </p:cNvSpPr>
          <p:nvPr/>
        </p:nvSpPr>
        <p:spPr bwMode="auto">
          <a:xfrm>
            <a:off x="3657600" y="4838700"/>
            <a:ext cx="414338" cy="261938"/>
          </a:xfrm>
          <a:custGeom>
            <a:avLst/>
            <a:gdLst/>
            <a:ahLst/>
            <a:cxnLst>
              <a:cxn ang="0">
                <a:pos x="414527" y="0"/>
              </a:cxn>
              <a:cxn ang="0">
                <a:pos x="0" y="0"/>
              </a:cxn>
              <a:cxn ang="0">
                <a:pos x="0" y="262127"/>
              </a:cxn>
              <a:cxn ang="0">
                <a:pos x="15875" y="247523"/>
              </a:cxn>
              <a:cxn ang="0">
                <a:pos x="15875" y="14350"/>
              </a:cxn>
              <a:cxn ang="0">
                <a:pos x="398652" y="14350"/>
              </a:cxn>
              <a:cxn ang="0">
                <a:pos x="414527" y="0"/>
              </a:cxn>
            </a:cxnLst>
            <a:rect l="0" t="0" r="r" b="b"/>
            <a:pathLst>
              <a:path w="414654" h="262254">
                <a:moveTo>
                  <a:pt x="414527" y="0"/>
                </a:moveTo>
                <a:lnTo>
                  <a:pt x="0" y="0"/>
                </a:lnTo>
                <a:lnTo>
                  <a:pt x="0" y="262127"/>
                </a:lnTo>
                <a:lnTo>
                  <a:pt x="15875" y="247523"/>
                </a:lnTo>
                <a:lnTo>
                  <a:pt x="15875" y="14350"/>
                </a:lnTo>
                <a:lnTo>
                  <a:pt x="398652" y="14350"/>
                </a:lnTo>
                <a:lnTo>
                  <a:pt x="4145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5" name="object 172"/>
          <p:cNvSpPr>
            <a:spLocks/>
          </p:cNvSpPr>
          <p:nvPr/>
        </p:nvSpPr>
        <p:spPr bwMode="auto">
          <a:xfrm>
            <a:off x="3692525" y="4872038"/>
            <a:ext cx="385763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385572" y="228600"/>
              </a:cxn>
              <a:cxn ang="0">
                <a:pos x="385572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6" name="object 173"/>
          <p:cNvSpPr>
            <a:spLocks/>
          </p:cNvSpPr>
          <p:nvPr/>
        </p:nvSpPr>
        <p:spPr bwMode="auto">
          <a:xfrm>
            <a:off x="3692525" y="4872038"/>
            <a:ext cx="385763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385572" y="228600"/>
              </a:cxn>
              <a:cxn ang="0">
                <a:pos x="385572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77" name="object 174"/>
          <p:cNvSpPr>
            <a:spLocks noChangeArrowheads="1"/>
          </p:cNvSpPr>
          <p:nvPr/>
        </p:nvSpPr>
        <p:spPr bwMode="auto">
          <a:xfrm>
            <a:off x="6723063" y="5292725"/>
            <a:ext cx="2774950" cy="10747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8574088" y="5643563"/>
            <a:ext cx="80962" cy="428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latin typeface="Arial"/>
                <a:cs typeface="Arial"/>
              </a:rPr>
              <a:t>U</a:t>
            </a:r>
            <a:r>
              <a:rPr sz="200" spc="-55" dirty="0">
                <a:latin typeface="Arial"/>
                <a:cs typeface="Arial"/>
              </a:rPr>
              <a:t>P</a:t>
            </a:r>
            <a:r>
              <a:rPr sz="200" spc="-50" dirty="0">
                <a:latin typeface="Arial"/>
                <a:cs typeface="Arial"/>
              </a:rPr>
              <a:t>L</a:t>
            </a:r>
            <a:r>
              <a:rPr sz="200" spc="-25" dirty="0">
                <a:latin typeface="Arial"/>
                <a:cs typeface="Arial"/>
              </a:rPr>
              <a:t>I</a:t>
            </a:r>
            <a:r>
              <a:rPr sz="200" spc="-60" dirty="0">
                <a:latin typeface="Arial"/>
                <a:cs typeface="Arial"/>
              </a:rPr>
              <a:t>N</a:t>
            </a:r>
            <a:r>
              <a:rPr sz="200" spc="-55" dirty="0">
                <a:latin typeface="Arial"/>
                <a:cs typeface="Arial"/>
              </a:rPr>
              <a:t>K</a:t>
            </a:r>
            <a:endParaRPr sz="20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726363" y="5592763"/>
            <a:ext cx="844550" cy="444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1            2          3        4           5           6            7          8           9     101112                                                                                                                                            </a:t>
            </a:r>
            <a:r>
              <a:rPr sz="300" spc="-75" baseline="13888" dirty="0">
                <a:latin typeface="Arial"/>
                <a:cs typeface="Arial"/>
              </a:rPr>
              <a:t>1                                               2                                                3                                               4                                                                                      5                                               6                                                7                                               8                                                                                      9                                           10                                    11                                 12</a:t>
            </a:r>
            <a:endParaRPr sz="300" baseline="13888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7572375" y="5605463"/>
            <a:ext cx="173038" cy="825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80645"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0" dirty="0">
                <a:latin typeface="Arial"/>
                <a:cs typeface="Arial"/>
              </a:rPr>
              <a:t>10</a:t>
            </a:r>
            <a:r>
              <a:rPr sz="200" spc="-75" dirty="0">
                <a:latin typeface="Arial"/>
                <a:cs typeface="Arial"/>
              </a:rPr>
              <a:t>M</a:t>
            </a:r>
            <a:r>
              <a:rPr sz="200" spc="-50" dirty="0">
                <a:latin typeface="Arial"/>
                <a:cs typeface="Arial"/>
              </a:rPr>
              <a:t>100</a:t>
            </a:r>
            <a:r>
              <a:rPr sz="200" spc="-70" dirty="0">
                <a:latin typeface="Arial"/>
                <a:cs typeface="Arial"/>
              </a:rPr>
              <a:t>M</a:t>
            </a:r>
            <a:endParaRPr sz="200">
              <a:latin typeface="Arial"/>
              <a:cs typeface="Arial"/>
            </a:endParaRPr>
          </a:p>
          <a:p>
            <a:pPr algn="ctr" fontAlgn="auto">
              <a:lnSpc>
                <a:spcPts val="21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97" baseline="-27777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300" spc="315" baseline="-2777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20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7602538" y="5703888"/>
            <a:ext cx="968375" cy="650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230" fontAlgn="auto">
              <a:lnSpc>
                <a:spcPts val="2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6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200">
              <a:latin typeface="Arial"/>
              <a:cs typeface="Arial"/>
            </a:endParaRPr>
          </a:p>
          <a:p>
            <a:pPr marL="12700" fontAlgn="auto">
              <a:lnSpc>
                <a:spcPts val="2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" spc="-55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200" spc="-50" dirty="0">
                <a:latin typeface="Arial"/>
                <a:cs typeface="Arial"/>
              </a:rPr>
              <a:t>131415161718192021222324                                                                                                                                         13                                   14                                    15                                   16                                                                           17                                   18                                    19                                   20                                                                          21                                    22                                    23                                 24</a:t>
            </a:r>
            <a:endParaRPr sz="200">
              <a:latin typeface="Arial"/>
              <a:cs typeface="Arial"/>
            </a:endParaRPr>
          </a:p>
        </p:txBody>
      </p:sp>
      <p:sp>
        <p:nvSpPr>
          <p:cNvPr id="21682" name="object 179"/>
          <p:cNvSpPr>
            <a:spLocks/>
          </p:cNvSpPr>
          <p:nvPr/>
        </p:nvSpPr>
        <p:spPr bwMode="auto">
          <a:xfrm>
            <a:off x="6883400" y="5283200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3" name="object 180"/>
          <p:cNvSpPr>
            <a:spLocks/>
          </p:cNvSpPr>
          <p:nvPr/>
        </p:nvSpPr>
        <p:spPr bwMode="auto">
          <a:xfrm>
            <a:off x="6765925" y="4968875"/>
            <a:ext cx="444500" cy="292100"/>
          </a:xfrm>
          <a:custGeom>
            <a:avLst/>
            <a:gdLst/>
            <a:ahLst/>
            <a:cxnLst>
              <a:cxn ang="0">
                <a:pos x="0" y="292608"/>
              </a:cxn>
              <a:cxn ang="0">
                <a:pos x="445007" y="292608"/>
              </a:cxn>
              <a:cxn ang="0">
                <a:pos x="445007" y="0"/>
              </a:cxn>
              <a:cxn ang="0">
                <a:pos x="0" y="0"/>
              </a:cxn>
              <a:cxn ang="0">
                <a:pos x="0" y="292608"/>
              </a:cxn>
            </a:cxnLst>
            <a:rect l="0" t="0" r="r" b="b"/>
            <a:pathLst>
              <a:path w="445134" h="292735">
                <a:moveTo>
                  <a:pt x="0" y="292608"/>
                </a:moveTo>
                <a:lnTo>
                  <a:pt x="445007" y="292608"/>
                </a:lnTo>
                <a:lnTo>
                  <a:pt x="44500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4" name="object 181"/>
          <p:cNvSpPr>
            <a:spLocks/>
          </p:cNvSpPr>
          <p:nvPr/>
        </p:nvSpPr>
        <p:spPr bwMode="auto">
          <a:xfrm>
            <a:off x="6764338" y="5253038"/>
            <a:ext cx="4460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008" y="0"/>
              </a:cxn>
            </a:cxnLst>
            <a:rect l="0" t="0" r="r" b="b"/>
            <a:pathLst>
              <a:path w="445134">
                <a:moveTo>
                  <a:pt x="0" y="0"/>
                </a:moveTo>
                <a:lnTo>
                  <a:pt x="445008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5" name="object 182"/>
          <p:cNvSpPr>
            <a:spLocks/>
          </p:cNvSpPr>
          <p:nvPr/>
        </p:nvSpPr>
        <p:spPr bwMode="auto">
          <a:xfrm>
            <a:off x="6772275" y="4983163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002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6" name="object 183"/>
          <p:cNvSpPr>
            <a:spLocks/>
          </p:cNvSpPr>
          <p:nvPr/>
        </p:nvSpPr>
        <p:spPr bwMode="auto">
          <a:xfrm>
            <a:off x="6764338" y="4975225"/>
            <a:ext cx="4460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008" y="0"/>
              </a:cxn>
            </a:cxnLst>
            <a:rect l="0" t="0" r="r" b="b"/>
            <a:pathLst>
              <a:path w="445134">
                <a:moveTo>
                  <a:pt x="0" y="0"/>
                </a:moveTo>
                <a:lnTo>
                  <a:pt x="445008" y="0"/>
                </a:lnTo>
              </a:path>
            </a:pathLst>
          </a:custGeom>
          <a:noFill/>
          <a:ln w="1524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7" name="object 184"/>
          <p:cNvSpPr>
            <a:spLocks/>
          </p:cNvSpPr>
          <p:nvPr/>
        </p:nvSpPr>
        <p:spPr bwMode="auto">
          <a:xfrm>
            <a:off x="7202488" y="4983163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89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89"/>
                </a:lnTo>
              </a:path>
            </a:pathLst>
          </a:custGeom>
          <a:noFill/>
          <a:ln w="1600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8" name="object 185"/>
          <p:cNvSpPr>
            <a:spLocks/>
          </p:cNvSpPr>
          <p:nvPr/>
        </p:nvSpPr>
        <p:spPr bwMode="auto">
          <a:xfrm>
            <a:off x="6764338" y="4968875"/>
            <a:ext cx="414337" cy="261938"/>
          </a:xfrm>
          <a:custGeom>
            <a:avLst/>
            <a:gdLst/>
            <a:ahLst/>
            <a:cxnLst>
              <a:cxn ang="0">
                <a:pos x="413004" y="0"/>
              </a:cxn>
              <a:cxn ang="0">
                <a:pos x="0" y="0"/>
              </a:cxn>
              <a:cxn ang="0">
                <a:pos x="0" y="262128"/>
              </a:cxn>
              <a:cxn ang="0">
                <a:pos x="15748" y="247523"/>
              </a:cxn>
              <a:cxn ang="0">
                <a:pos x="15748" y="14351"/>
              </a:cxn>
              <a:cxn ang="0">
                <a:pos x="397256" y="14351"/>
              </a:cxn>
              <a:cxn ang="0">
                <a:pos x="413004" y="0"/>
              </a:cxn>
            </a:cxnLst>
            <a:rect l="0" t="0" r="r" b="b"/>
            <a:pathLst>
              <a:path w="413384" h="262254">
                <a:moveTo>
                  <a:pt x="413004" y="0"/>
                </a:moveTo>
                <a:lnTo>
                  <a:pt x="0" y="0"/>
                </a:lnTo>
                <a:lnTo>
                  <a:pt x="0" y="262128"/>
                </a:lnTo>
                <a:lnTo>
                  <a:pt x="15748" y="247523"/>
                </a:lnTo>
                <a:lnTo>
                  <a:pt x="15748" y="14351"/>
                </a:lnTo>
                <a:lnTo>
                  <a:pt x="397256" y="14351"/>
                </a:lnTo>
                <a:lnTo>
                  <a:pt x="413004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89" name="object 186"/>
          <p:cNvSpPr>
            <a:spLocks/>
          </p:cNvSpPr>
          <p:nvPr/>
        </p:nvSpPr>
        <p:spPr bwMode="auto">
          <a:xfrm>
            <a:off x="6799263" y="5002213"/>
            <a:ext cx="3873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387096" y="228599"/>
              </a:cxn>
              <a:cxn ang="0">
                <a:pos x="387096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387350" h="228600">
                <a:moveTo>
                  <a:pt x="0" y="228599"/>
                </a:moveTo>
                <a:lnTo>
                  <a:pt x="387096" y="228599"/>
                </a:lnTo>
                <a:lnTo>
                  <a:pt x="3870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0" name="object 187"/>
          <p:cNvSpPr>
            <a:spLocks/>
          </p:cNvSpPr>
          <p:nvPr/>
        </p:nvSpPr>
        <p:spPr bwMode="auto">
          <a:xfrm>
            <a:off x="6799263" y="5002213"/>
            <a:ext cx="3873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387096" y="228599"/>
              </a:cxn>
              <a:cxn ang="0">
                <a:pos x="387096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387350" h="228600">
                <a:moveTo>
                  <a:pt x="0" y="228599"/>
                </a:moveTo>
                <a:lnTo>
                  <a:pt x="387096" y="228599"/>
                </a:lnTo>
                <a:lnTo>
                  <a:pt x="3870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1" name="object 188"/>
          <p:cNvSpPr>
            <a:spLocks/>
          </p:cNvSpPr>
          <p:nvPr/>
        </p:nvSpPr>
        <p:spPr bwMode="auto">
          <a:xfrm>
            <a:off x="9144000" y="5268913"/>
            <a:ext cx="1905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500" y="0"/>
              </a:cxn>
            </a:cxnLst>
            <a:rect l="0" t="0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noFill/>
          <a:ln w="304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2" name="object 189"/>
          <p:cNvSpPr>
            <a:spLocks/>
          </p:cNvSpPr>
          <p:nvPr/>
        </p:nvSpPr>
        <p:spPr bwMode="auto">
          <a:xfrm>
            <a:off x="9024938" y="4953000"/>
            <a:ext cx="446087" cy="293688"/>
          </a:xfrm>
          <a:custGeom>
            <a:avLst/>
            <a:gdLst/>
            <a:ahLst/>
            <a:cxnLst>
              <a:cxn ang="0">
                <a:pos x="0" y="292607"/>
              </a:cxn>
              <a:cxn ang="0">
                <a:pos x="446531" y="292607"/>
              </a:cxn>
              <a:cxn ang="0">
                <a:pos x="446531" y="0"/>
              </a:cxn>
              <a:cxn ang="0">
                <a:pos x="0" y="0"/>
              </a:cxn>
              <a:cxn ang="0">
                <a:pos x="0" y="292607"/>
              </a:cxn>
            </a:cxnLst>
            <a:rect l="0" t="0" r="r" b="b"/>
            <a:pathLst>
              <a:path w="447040" h="292735">
                <a:moveTo>
                  <a:pt x="0" y="292607"/>
                </a:moveTo>
                <a:lnTo>
                  <a:pt x="446531" y="292607"/>
                </a:lnTo>
                <a:lnTo>
                  <a:pt x="446531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3" name="object 190"/>
          <p:cNvSpPr>
            <a:spLocks/>
          </p:cNvSpPr>
          <p:nvPr/>
        </p:nvSpPr>
        <p:spPr bwMode="auto">
          <a:xfrm>
            <a:off x="9023350" y="5238750"/>
            <a:ext cx="447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531" y="0"/>
              </a:cxn>
            </a:cxnLst>
            <a:rect l="0" t="0" r="r" b="b"/>
            <a:pathLst>
              <a:path w="447040">
                <a:moveTo>
                  <a:pt x="0" y="0"/>
                </a:moveTo>
                <a:lnTo>
                  <a:pt x="446531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4" name="object 191"/>
          <p:cNvSpPr>
            <a:spLocks/>
          </p:cNvSpPr>
          <p:nvPr/>
        </p:nvSpPr>
        <p:spPr bwMode="auto">
          <a:xfrm>
            <a:off x="9031288" y="4968875"/>
            <a:ext cx="0" cy="261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5" name="object 192"/>
          <p:cNvSpPr>
            <a:spLocks/>
          </p:cNvSpPr>
          <p:nvPr/>
        </p:nvSpPr>
        <p:spPr bwMode="auto">
          <a:xfrm>
            <a:off x="9023350" y="4960938"/>
            <a:ext cx="4476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531" y="0"/>
              </a:cxn>
            </a:cxnLst>
            <a:rect l="0" t="0" r="r" b="b"/>
            <a:pathLst>
              <a:path w="447040">
                <a:moveTo>
                  <a:pt x="0" y="0"/>
                </a:moveTo>
                <a:lnTo>
                  <a:pt x="446531" y="0"/>
                </a:lnTo>
              </a:path>
            </a:pathLst>
          </a:custGeom>
          <a:noFill/>
          <a:ln w="1523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6" name="object 193"/>
          <p:cNvSpPr>
            <a:spLocks/>
          </p:cNvSpPr>
          <p:nvPr/>
        </p:nvSpPr>
        <p:spPr bwMode="auto">
          <a:xfrm>
            <a:off x="9461500" y="4967288"/>
            <a:ext cx="0" cy="263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2890"/>
              </a:cxn>
            </a:cxnLst>
            <a:rect l="0" t="0" r="r" b="b"/>
            <a:pathLst>
              <a:path h="262889">
                <a:moveTo>
                  <a:pt x="0" y="0"/>
                </a:moveTo>
                <a:lnTo>
                  <a:pt x="0" y="262890"/>
                </a:lnTo>
              </a:path>
            </a:pathLst>
          </a:custGeom>
          <a:noFill/>
          <a:ln w="1612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7" name="object 194"/>
          <p:cNvSpPr>
            <a:spLocks/>
          </p:cNvSpPr>
          <p:nvPr/>
        </p:nvSpPr>
        <p:spPr bwMode="auto">
          <a:xfrm>
            <a:off x="9023350" y="4953000"/>
            <a:ext cx="414338" cy="261938"/>
          </a:xfrm>
          <a:custGeom>
            <a:avLst/>
            <a:gdLst/>
            <a:ahLst/>
            <a:cxnLst>
              <a:cxn ang="0">
                <a:pos x="414527" y="0"/>
              </a:cxn>
              <a:cxn ang="0">
                <a:pos x="0" y="0"/>
              </a:cxn>
              <a:cxn ang="0">
                <a:pos x="0" y="262127"/>
              </a:cxn>
              <a:cxn ang="0">
                <a:pos x="15875" y="247523"/>
              </a:cxn>
              <a:cxn ang="0">
                <a:pos x="15875" y="14350"/>
              </a:cxn>
              <a:cxn ang="0">
                <a:pos x="398652" y="14350"/>
              </a:cxn>
              <a:cxn ang="0">
                <a:pos x="414527" y="0"/>
              </a:cxn>
            </a:cxnLst>
            <a:rect l="0" t="0" r="r" b="b"/>
            <a:pathLst>
              <a:path w="414654" h="262254">
                <a:moveTo>
                  <a:pt x="414527" y="0"/>
                </a:moveTo>
                <a:lnTo>
                  <a:pt x="0" y="0"/>
                </a:lnTo>
                <a:lnTo>
                  <a:pt x="0" y="262127"/>
                </a:lnTo>
                <a:lnTo>
                  <a:pt x="15875" y="247523"/>
                </a:lnTo>
                <a:lnTo>
                  <a:pt x="15875" y="14350"/>
                </a:lnTo>
                <a:lnTo>
                  <a:pt x="398652" y="14350"/>
                </a:lnTo>
                <a:lnTo>
                  <a:pt x="41452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8" name="object 195"/>
          <p:cNvSpPr>
            <a:spLocks/>
          </p:cNvSpPr>
          <p:nvPr/>
        </p:nvSpPr>
        <p:spPr bwMode="auto">
          <a:xfrm>
            <a:off x="9058275" y="4986338"/>
            <a:ext cx="385763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385572" y="228600"/>
              </a:cxn>
              <a:cxn ang="0">
                <a:pos x="385572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699" name="object 196"/>
          <p:cNvSpPr>
            <a:spLocks/>
          </p:cNvSpPr>
          <p:nvPr/>
        </p:nvSpPr>
        <p:spPr bwMode="auto">
          <a:xfrm>
            <a:off x="9058275" y="4986338"/>
            <a:ext cx="385763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385572" y="228600"/>
              </a:cxn>
              <a:cxn ang="0">
                <a:pos x="385572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386079" h="228600">
                <a:moveTo>
                  <a:pt x="0" y="228600"/>
                </a:moveTo>
                <a:lnTo>
                  <a:pt x="385572" y="228600"/>
                </a:lnTo>
                <a:lnTo>
                  <a:pt x="385572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0" name="object 197"/>
          <p:cNvSpPr>
            <a:spLocks/>
          </p:cNvSpPr>
          <p:nvPr/>
        </p:nvSpPr>
        <p:spPr bwMode="auto">
          <a:xfrm>
            <a:off x="5861050" y="3122613"/>
            <a:ext cx="2228850" cy="384175"/>
          </a:xfrm>
          <a:custGeom>
            <a:avLst/>
            <a:gdLst/>
            <a:ahLst/>
            <a:cxnLst>
              <a:cxn ang="0">
                <a:pos x="0" y="384048"/>
              </a:cxn>
              <a:cxn ang="0">
                <a:pos x="2228088" y="0"/>
              </a:cxn>
            </a:cxnLst>
            <a:rect l="0" t="0" r="r" b="b"/>
            <a:pathLst>
              <a:path w="2228215" h="384175">
                <a:moveTo>
                  <a:pt x="0" y="384048"/>
                </a:moveTo>
                <a:lnTo>
                  <a:pt x="2228088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1" name="object 198"/>
          <p:cNvSpPr>
            <a:spLocks/>
          </p:cNvSpPr>
          <p:nvPr/>
        </p:nvSpPr>
        <p:spPr bwMode="auto">
          <a:xfrm>
            <a:off x="8089900" y="30099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2" name="object 199"/>
          <p:cNvSpPr>
            <a:spLocks/>
          </p:cNvSpPr>
          <p:nvPr/>
        </p:nvSpPr>
        <p:spPr bwMode="auto">
          <a:xfrm>
            <a:off x="8128000" y="30432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3" name="object 200"/>
          <p:cNvSpPr>
            <a:spLocks/>
          </p:cNvSpPr>
          <p:nvPr/>
        </p:nvSpPr>
        <p:spPr bwMode="auto">
          <a:xfrm>
            <a:off x="8089900" y="30083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4"/>
              </a:cxn>
              <a:cxn ang="0">
                <a:pos x="1164208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4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4" name="object 201"/>
          <p:cNvSpPr>
            <a:spLocks/>
          </p:cNvSpPr>
          <p:nvPr/>
        </p:nvSpPr>
        <p:spPr bwMode="auto">
          <a:xfrm>
            <a:off x="8089900" y="30083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4"/>
              </a:cxn>
              <a:cxn ang="0">
                <a:pos x="1164208" y="3454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4"/>
                </a:lnTo>
                <a:lnTo>
                  <a:pt x="1164208" y="34544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5" name="object 202"/>
          <p:cNvSpPr>
            <a:spLocks/>
          </p:cNvSpPr>
          <p:nvPr/>
        </p:nvSpPr>
        <p:spPr bwMode="auto">
          <a:xfrm>
            <a:off x="8913813" y="3152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6" name="object 203"/>
          <p:cNvSpPr>
            <a:spLocks/>
          </p:cNvSpPr>
          <p:nvPr/>
        </p:nvSpPr>
        <p:spPr bwMode="auto">
          <a:xfrm>
            <a:off x="8839200" y="3127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7" name="object 204"/>
          <p:cNvSpPr>
            <a:spLocks/>
          </p:cNvSpPr>
          <p:nvPr/>
        </p:nvSpPr>
        <p:spPr bwMode="auto">
          <a:xfrm>
            <a:off x="8913813" y="31019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8" name="object 205"/>
          <p:cNvSpPr>
            <a:spLocks/>
          </p:cNvSpPr>
          <p:nvPr/>
        </p:nvSpPr>
        <p:spPr bwMode="auto">
          <a:xfrm>
            <a:off x="8464550" y="29083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4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09" name="object 206"/>
          <p:cNvSpPr>
            <a:spLocks/>
          </p:cNvSpPr>
          <p:nvPr/>
        </p:nvSpPr>
        <p:spPr bwMode="auto">
          <a:xfrm>
            <a:off x="8164513" y="31019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0" name="object 207"/>
          <p:cNvSpPr>
            <a:spLocks/>
          </p:cNvSpPr>
          <p:nvPr/>
        </p:nvSpPr>
        <p:spPr bwMode="auto">
          <a:xfrm>
            <a:off x="8164513" y="3089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1" name="object 208"/>
          <p:cNvSpPr>
            <a:spLocks/>
          </p:cNvSpPr>
          <p:nvPr/>
        </p:nvSpPr>
        <p:spPr bwMode="auto">
          <a:xfrm>
            <a:off x="8185150" y="2209800"/>
            <a:ext cx="1047750" cy="681038"/>
          </a:xfrm>
          <a:custGeom>
            <a:avLst/>
            <a:gdLst/>
            <a:ahLst/>
            <a:cxnLst>
              <a:cxn ang="0">
                <a:pos x="0" y="679703"/>
              </a:cxn>
              <a:cxn ang="0">
                <a:pos x="1048511" y="679703"/>
              </a:cxn>
              <a:cxn ang="0">
                <a:pos x="1048511" y="0"/>
              </a:cxn>
              <a:cxn ang="0">
                <a:pos x="0" y="0"/>
              </a:cxn>
              <a:cxn ang="0">
                <a:pos x="0" y="679703"/>
              </a:cxn>
            </a:cxnLst>
            <a:rect l="0" t="0" r="r" b="b"/>
            <a:pathLst>
              <a:path w="1049020" h="680085">
                <a:moveTo>
                  <a:pt x="0" y="679703"/>
                </a:moveTo>
                <a:lnTo>
                  <a:pt x="1048511" y="679703"/>
                </a:lnTo>
                <a:lnTo>
                  <a:pt x="1048511" y="0"/>
                </a:lnTo>
                <a:lnTo>
                  <a:pt x="0" y="0"/>
                </a:lnTo>
                <a:lnTo>
                  <a:pt x="0" y="6797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2" name="object 209"/>
          <p:cNvSpPr>
            <a:spLocks/>
          </p:cNvSpPr>
          <p:nvPr/>
        </p:nvSpPr>
        <p:spPr bwMode="auto">
          <a:xfrm>
            <a:off x="8183563" y="28717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3" name="object 210"/>
          <p:cNvSpPr>
            <a:spLocks/>
          </p:cNvSpPr>
          <p:nvPr/>
        </p:nvSpPr>
        <p:spPr bwMode="auto">
          <a:xfrm>
            <a:off x="8202613" y="2244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69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4" name="object 211"/>
          <p:cNvSpPr>
            <a:spLocks/>
          </p:cNvSpPr>
          <p:nvPr/>
        </p:nvSpPr>
        <p:spPr bwMode="auto">
          <a:xfrm>
            <a:off x="8183563" y="22272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5" name="object 212"/>
          <p:cNvSpPr>
            <a:spLocks/>
          </p:cNvSpPr>
          <p:nvPr/>
        </p:nvSpPr>
        <p:spPr bwMode="auto">
          <a:xfrm>
            <a:off x="9213850" y="2244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69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6" name="object 213"/>
          <p:cNvSpPr>
            <a:spLocks/>
          </p:cNvSpPr>
          <p:nvPr/>
        </p:nvSpPr>
        <p:spPr bwMode="auto">
          <a:xfrm>
            <a:off x="8183563" y="22098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0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0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7" name="object 214"/>
          <p:cNvSpPr>
            <a:spLocks/>
          </p:cNvSpPr>
          <p:nvPr/>
        </p:nvSpPr>
        <p:spPr bwMode="auto">
          <a:xfrm>
            <a:off x="8266113" y="2286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8" name="object 215"/>
          <p:cNvSpPr>
            <a:spLocks/>
          </p:cNvSpPr>
          <p:nvPr/>
        </p:nvSpPr>
        <p:spPr bwMode="auto">
          <a:xfrm>
            <a:off x="8266113" y="2286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719" name="object 21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01C8D0C1-3D2A-497D-840E-1D7755ECD59D}" type="slidenum">
              <a:rPr lang="th-TH"/>
              <a:pPr marL="25400"/>
              <a:t>15</a:t>
            </a:fld>
            <a:endParaRPr lang="th-TH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Bus</a:t>
            </a:r>
            <a:r>
              <a:rPr spc="-70" dirty="0"/>
              <a:t> </a:t>
            </a:r>
            <a:r>
              <a:rPr dirty="0"/>
              <a:t>Topology</a:t>
            </a:r>
          </a:p>
        </p:txBody>
      </p:sp>
      <p:sp>
        <p:nvSpPr>
          <p:cNvPr id="22530" name="object 3"/>
          <p:cNvSpPr>
            <a:spLocks/>
          </p:cNvSpPr>
          <p:nvPr/>
        </p:nvSpPr>
        <p:spPr bwMode="auto">
          <a:xfrm>
            <a:off x="9034463" y="4724400"/>
            <a:ext cx="25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4507" y="0"/>
              </a:cxn>
            </a:cxnLst>
            <a:rect l="0" t="0" r="r" b="b"/>
            <a:pathLst>
              <a:path w="254634">
                <a:moveTo>
                  <a:pt x="0" y="0"/>
                </a:moveTo>
                <a:lnTo>
                  <a:pt x="254507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1" name="object 4"/>
          <p:cNvSpPr>
            <a:spLocks/>
          </p:cNvSpPr>
          <p:nvPr/>
        </p:nvSpPr>
        <p:spPr bwMode="auto">
          <a:xfrm>
            <a:off x="6972300" y="4724400"/>
            <a:ext cx="1658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58111" y="0"/>
              </a:cxn>
            </a:cxnLst>
            <a:rect l="0" t="0" r="r" b="b"/>
            <a:pathLst>
              <a:path w="1658620">
                <a:moveTo>
                  <a:pt x="0" y="0"/>
                </a:moveTo>
                <a:lnTo>
                  <a:pt x="165811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2" name="object 5"/>
          <p:cNvSpPr>
            <a:spLocks/>
          </p:cNvSpPr>
          <p:nvPr/>
        </p:nvSpPr>
        <p:spPr bwMode="auto">
          <a:xfrm>
            <a:off x="4741863" y="4724400"/>
            <a:ext cx="1824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24228" y="0"/>
              </a:cxn>
            </a:cxnLst>
            <a:rect l="0" t="0" r="r" b="b"/>
            <a:pathLst>
              <a:path w="1824354">
                <a:moveTo>
                  <a:pt x="0" y="0"/>
                </a:moveTo>
                <a:lnTo>
                  <a:pt x="1824228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3" name="object 6"/>
          <p:cNvSpPr>
            <a:spLocks/>
          </p:cNvSpPr>
          <p:nvPr/>
        </p:nvSpPr>
        <p:spPr bwMode="auto">
          <a:xfrm>
            <a:off x="2430463" y="4724400"/>
            <a:ext cx="19065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06523" y="0"/>
              </a:cxn>
            </a:cxnLst>
            <a:rect l="0" t="0" r="r" b="b"/>
            <a:pathLst>
              <a:path w="1906904">
                <a:moveTo>
                  <a:pt x="0" y="0"/>
                </a:moveTo>
                <a:lnTo>
                  <a:pt x="190652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4" name="object 7"/>
          <p:cNvSpPr>
            <a:spLocks/>
          </p:cNvSpPr>
          <p:nvPr/>
        </p:nvSpPr>
        <p:spPr bwMode="auto">
          <a:xfrm>
            <a:off x="1771650" y="4724400"/>
            <a:ext cx="254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2983" y="0"/>
              </a:cxn>
            </a:cxnLst>
            <a:rect l="0" t="0" r="r" b="b"/>
            <a:pathLst>
              <a:path w="253364">
                <a:moveTo>
                  <a:pt x="0" y="0"/>
                </a:moveTo>
                <a:lnTo>
                  <a:pt x="25298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5" name="object 8"/>
          <p:cNvSpPr>
            <a:spLocks/>
          </p:cNvSpPr>
          <p:nvPr/>
        </p:nvSpPr>
        <p:spPr bwMode="auto">
          <a:xfrm>
            <a:off x="4502150" y="48768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6" name="object 9"/>
          <p:cNvSpPr>
            <a:spLocks/>
          </p:cNvSpPr>
          <p:nvPr/>
        </p:nvSpPr>
        <p:spPr bwMode="auto">
          <a:xfrm>
            <a:off x="4375150" y="4724400"/>
            <a:ext cx="328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7660" y="1524"/>
              </a:cxn>
            </a:cxnLst>
            <a:rect l="0" t="0" r="r" b="b"/>
            <a:pathLst>
              <a:path w="327660" h="1904">
                <a:moveTo>
                  <a:pt x="0" y="0"/>
                </a:moveTo>
                <a:lnTo>
                  <a:pt x="327660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7" name="object 10"/>
          <p:cNvSpPr>
            <a:spLocks/>
          </p:cNvSpPr>
          <p:nvPr/>
        </p:nvSpPr>
        <p:spPr bwMode="auto">
          <a:xfrm>
            <a:off x="4540250" y="4724400"/>
            <a:ext cx="158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0"/>
              </a:cxn>
            </a:cxnLst>
            <a:rect l="0" t="0" r="r" b="b"/>
            <a:pathLst>
              <a:path w="1904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8" name="object 11"/>
          <p:cNvSpPr>
            <a:spLocks/>
          </p:cNvSpPr>
          <p:nvPr/>
        </p:nvSpPr>
        <p:spPr bwMode="auto">
          <a:xfrm>
            <a:off x="2190750" y="48768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39" name="object 12"/>
          <p:cNvSpPr>
            <a:spLocks/>
          </p:cNvSpPr>
          <p:nvPr/>
        </p:nvSpPr>
        <p:spPr bwMode="auto">
          <a:xfrm>
            <a:off x="2063750" y="4724400"/>
            <a:ext cx="32861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9184" y="1524"/>
              </a:cxn>
            </a:cxnLst>
            <a:rect l="0" t="0" r="r" b="b"/>
            <a:pathLst>
              <a:path w="329564" h="1904">
                <a:moveTo>
                  <a:pt x="0" y="0"/>
                </a:moveTo>
                <a:lnTo>
                  <a:pt x="32918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0" name="object 13"/>
          <p:cNvSpPr>
            <a:spLocks/>
          </p:cNvSpPr>
          <p:nvPr/>
        </p:nvSpPr>
        <p:spPr bwMode="auto">
          <a:xfrm>
            <a:off x="2228850" y="4724400"/>
            <a:ext cx="3175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52400"/>
              </a:cxn>
            </a:cxnLst>
            <a:rect l="0" t="0" r="r" b="b"/>
            <a:pathLst>
              <a:path w="1905" h="152400">
                <a:moveTo>
                  <a:pt x="0" y="0"/>
                </a:moveTo>
                <a:lnTo>
                  <a:pt x="1524" y="1524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1" name="object 14"/>
          <p:cNvSpPr>
            <a:spLocks/>
          </p:cNvSpPr>
          <p:nvPr/>
        </p:nvSpPr>
        <p:spPr bwMode="auto">
          <a:xfrm>
            <a:off x="8794750" y="44958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2" name="object 15"/>
          <p:cNvSpPr>
            <a:spLocks/>
          </p:cNvSpPr>
          <p:nvPr/>
        </p:nvSpPr>
        <p:spPr bwMode="auto">
          <a:xfrm>
            <a:off x="8872538" y="4724400"/>
            <a:ext cx="161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1544" y="0"/>
              </a:cxn>
            </a:cxnLst>
            <a:rect l="0" t="0" r="r" b="b"/>
            <a:pathLst>
              <a:path w="161925">
                <a:moveTo>
                  <a:pt x="0" y="0"/>
                </a:moveTo>
                <a:lnTo>
                  <a:pt x="16154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3" name="object 16"/>
          <p:cNvSpPr>
            <a:spLocks/>
          </p:cNvSpPr>
          <p:nvPr/>
        </p:nvSpPr>
        <p:spPr bwMode="auto">
          <a:xfrm>
            <a:off x="8629650" y="4724400"/>
            <a:ext cx="165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4592" y="0"/>
              </a:cxn>
            </a:cxnLst>
            <a:rect l="0" t="0" r="r" b="b"/>
            <a:pathLst>
              <a:path w="165100">
                <a:moveTo>
                  <a:pt x="0" y="0"/>
                </a:moveTo>
                <a:lnTo>
                  <a:pt x="164592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4" name="object 17"/>
          <p:cNvSpPr>
            <a:spLocks/>
          </p:cNvSpPr>
          <p:nvPr/>
        </p:nvSpPr>
        <p:spPr bwMode="auto">
          <a:xfrm>
            <a:off x="8832850" y="4570413"/>
            <a:ext cx="1588" cy="155575"/>
          </a:xfrm>
          <a:custGeom>
            <a:avLst/>
            <a:gdLst/>
            <a:ahLst/>
            <a:cxnLst>
              <a:cxn ang="0">
                <a:pos x="0" y="155448"/>
              </a:cxn>
              <a:cxn ang="0">
                <a:pos x="1524" y="0"/>
              </a:cxn>
            </a:cxnLst>
            <a:rect l="0" t="0" r="r" b="b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5" name="object 18"/>
          <p:cNvSpPr>
            <a:spLocks/>
          </p:cNvSpPr>
          <p:nvPr/>
        </p:nvSpPr>
        <p:spPr bwMode="auto">
          <a:xfrm>
            <a:off x="6731000" y="451485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6" name="object 19"/>
          <p:cNvSpPr>
            <a:spLocks/>
          </p:cNvSpPr>
          <p:nvPr/>
        </p:nvSpPr>
        <p:spPr bwMode="auto">
          <a:xfrm>
            <a:off x="6808788" y="4724400"/>
            <a:ext cx="1635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068" y="0"/>
              </a:cxn>
            </a:cxnLst>
            <a:rect l="0" t="0" r="r" b="b"/>
            <a:pathLst>
              <a:path w="163195">
                <a:moveTo>
                  <a:pt x="0" y="0"/>
                </a:moveTo>
                <a:lnTo>
                  <a:pt x="163068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7" name="object 20"/>
          <p:cNvSpPr>
            <a:spLocks/>
          </p:cNvSpPr>
          <p:nvPr/>
        </p:nvSpPr>
        <p:spPr bwMode="auto">
          <a:xfrm>
            <a:off x="6565900" y="4724400"/>
            <a:ext cx="165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6115" y="0"/>
              </a:cxn>
            </a:cxnLst>
            <a:rect l="0" t="0" r="r" b="b"/>
            <a:pathLst>
              <a:path w="166370">
                <a:moveTo>
                  <a:pt x="0" y="0"/>
                </a:moveTo>
                <a:lnTo>
                  <a:pt x="166115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8" name="object 21"/>
          <p:cNvSpPr>
            <a:spLocks/>
          </p:cNvSpPr>
          <p:nvPr/>
        </p:nvSpPr>
        <p:spPr bwMode="auto">
          <a:xfrm>
            <a:off x="6769100" y="4570413"/>
            <a:ext cx="3175" cy="155575"/>
          </a:xfrm>
          <a:custGeom>
            <a:avLst/>
            <a:gdLst/>
            <a:ahLst/>
            <a:cxnLst>
              <a:cxn ang="0">
                <a:pos x="0" y="155448"/>
              </a:cxn>
              <a:cxn ang="0">
                <a:pos x="1524" y="0"/>
              </a:cxn>
            </a:cxnLst>
            <a:rect l="0" t="0" r="r" b="b"/>
            <a:pathLst>
              <a:path w="1904" h="155575">
                <a:moveTo>
                  <a:pt x="0" y="1554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49" name="object 22"/>
          <p:cNvSpPr>
            <a:spLocks/>
          </p:cNvSpPr>
          <p:nvPr/>
        </p:nvSpPr>
        <p:spPr bwMode="auto">
          <a:xfrm>
            <a:off x="1530350" y="46101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3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0" name="object 23"/>
          <p:cNvSpPr>
            <a:spLocks/>
          </p:cNvSpPr>
          <p:nvPr/>
        </p:nvSpPr>
        <p:spPr bwMode="auto">
          <a:xfrm>
            <a:off x="1530350" y="48387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3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1" name="object 24"/>
          <p:cNvSpPr>
            <a:spLocks/>
          </p:cNvSpPr>
          <p:nvPr/>
        </p:nvSpPr>
        <p:spPr bwMode="auto">
          <a:xfrm>
            <a:off x="1568450" y="4724400"/>
            <a:ext cx="1666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6115" y="1524"/>
              </a:cxn>
            </a:cxnLst>
            <a:rect l="0" t="0" r="r" b="b"/>
            <a:pathLst>
              <a:path w="166369" h="1904">
                <a:moveTo>
                  <a:pt x="0" y="0"/>
                </a:moveTo>
                <a:lnTo>
                  <a:pt x="166115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2" name="object 25"/>
          <p:cNvSpPr>
            <a:spLocks/>
          </p:cNvSpPr>
          <p:nvPr/>
        </p:nvSpPr>
        <p:spPr bwMode="auto">
          <a:xfrm>
            <a:off x="9455150" y="46101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3" name="object 26"/>
          <p:cNvSpPr>
            <a:spLocks/>
          </p:cNvSpPr>
          <p:nvPr/>
        </p:nvSpPr>
        <p:spPr bwMode="auto">
          <a:xfrm>
            <a:off x="9455150" y="48387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4" name="object 27"/>
          <p:cNvSpPr>
            <a:spLocks/>
          </p:cNvSpPr>
          <p:nvPr/>
        </p:nvSpPr>
        <p:spPr bwMode="auto">
          <a:xfrm>
            <a:off x="9326563" y="4724400"/>
            <a:ext cx="168275" cy="1588"/>
          </a:xfrm>
          <a:custGeom>
            <a:avLst/>
            <a:gdLst/>
            <a:ahLst/>
            <a:cxnLst>
              <a:cxn ang="0">
                <a:pos x="167640" y="0"/>
              </a:cxn>
              <a:cxn ang="0">
                <a:pos x="0" y="1524"/>
              </a:cxn>
            </a:cxnLst>
            <a:rect l="0" t="0" r="r" b="b"/>
            <a:pathLst>
              <a:path w="167640" h="1904">
                <a:moveTo>
                  <a:pt x="167640" y="0"/>
                </a:moveTo>
                <a:lnTo>
                  <a:pt x="0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5" name="object 28"/>
          <p:cNvSpPr>
            <a:spLocks/>
          </p:cNvSpPr>
          <p:nvPr/>
        </p:nvSpPr>
        <p:spPr bwMode="auto">
          <a:xfrm>
            <a:off x="1563688" y="3124200"/>
            <a:ext cx="2068512" cy="1489075"/>
          </a:xfrm>
          <a:custGeom>
            <a:avLst/>
            <a:gdLst/>
            <a:ahLst/>
            <a:cxnLst>
              <a:cxn ang="0">
                <a:pos x="960755" y="609600"/>
              </a:cxn>
              <a:cxn ang="0">
                <a:pos x="486410" y="609600"/>
              </a:cxn>
              <a:cxn ang="0">
                <a:pos x="0" y="1489075"/>
              </a:cxn>
              <a:cxn ang="0">
                <a:pos x="960755" y="609600"/>
              </a:cxn>
              <a:cxn ang="0">
                <a:pos x="1965959" y="0"/>
              </a:cxn>
              <a:cxn ang="0">
                <a:pos x="271780" y="0"/>
              </a:cxn>
              <a:cxn ang="0">
                <a:pos x="232223" y="7981"/>
              </a:cxn>
              <a:cxn ang="0">
                <a:pos x="199929" y="29749"/>
              </a:cxn>
              <a:cxn ang="0">
                <a:pos x="178161" y="62043"/>
              </a:cxn>
              <a:cxn ang="0">
                <a:pos x="170180" y="101600"/>
              </a:cxn>
              <a:cxn ang="0">
                <a:pos x="170180" y="508000"/>
              </a:cxn>
              <a:cxn ang="0">
                <a:pos x="178161" y="547556"/>
              </a:cxn>
              <a:cxn ang="0">
                <a:pos x="199929" y="579850"/>
              </a:cxn>
              <a:cxn ang="0">
                <a:pos x="232223" y="601618"/>
              </a:cxn>
              <a:cxn ang="0">
                <a:pos x="271780" y="609600"/>
              </a:cxn>
              <a:cxn ang="0">
                <a:pos x="1965959" y="609600"/>
              </a:cxn>
              <a:cxn ang="0">
                <a:pos x="2005516" y="601618"/>
              </a:cxn>
              <a:cxn ang="0">
                <a:pos x="2037810" y="579850"/>
              </a:cxn>
              <a:cxn ang="0">
                <a:pos x="2059578" y="547556"/>
              </a:cxn>
              <a:cxn ang="0">
                <a:pos x="2067559" y="508000"/>
              </a:cxn>
              <a:cxn ang="0">
                <a:pos x="2067559" y="101600"/>
              </a:cxn>
              <a:cxn ang="0">
                <a:pos x="2059578" y="62043"/>
              </a:cxn>
              <a:cxn ang="0">
                <a:pos x="2037810" y="29749"/>
              </a:cxn>
              <a:cxn ang="0">
                <a:pos x="2005516" y="7981"/>
              </a:cxn>
              <a:cxn ang="0">
                <a:pos x="1965959" y="0"/>
              </a:cxn>
            </a:cxnLst>
            <a:rect l="0" t="0" r="r" b="b"/>
            <a:pathLst>
              <a:path w="2067560" h="1489075">
                <a:moveTo>
                  <a:pt x="960755" y="609600"/>
                </a:moveTo>
                <a:lnTo>
                  <a:pt x="486410" y="609600"/>
                </a:lnTo>
                <a:lnTo>
                  <a:pt x="0" y="1489075"/>
                </a:lnTo>
                <a:lnTo>
                  <a:pt x="960755" y="609600"/>
                </a:lnTo>
                <a:close/>
              </a:path>
              <a:path w="2067560" h="1489075">
                <a:moveTo>
                  <a:pt x="1965959" y="0"/>
                </a:moveTo>
                <a:lnTo>
                  <a:pt x="271780" y="0"/>
                </a:lnTo>
                <a:lnTo>
                  <a:pt x="232223" y="7981"/>
                </a:lnTo>
                <a:lnTo>
                  <a:pt x="199929" y="29749"/>
                </a:lnTo>
                <a:lnTo>
                  <a:pt x="178161" y="62043"/>
                </a:lnTo>
                <a:lnTo>
                  <a:pt x="170180" y="101600"/>
                </a:lnTo>
                <a:lnTo>
                  <a:pt x="170180" y="508000"/>
                </a:lnTo>
                <a:lnTo>
                  <a:pt x="178161" y="547556"/>
                </a:lnTo>
                <a:lnTo>
                  <a:pt x="199929" y="579850"/>
                </a:lnTo>
                <a:lnTo>
                  <a:pt x="232223" y="601618"/>
                </a:lnTo>
                <a:lnTo>
                  <a:pt x="271780" y="609600"/>
                </a:lnTo>
                <a:lnTo>
                  <a:pt x="1965959" y="609600"/>
                </a:lnTo>
                <a:lnTo>
                  <a:pt x="2005516" y="601618"/>
                </a:lnTo>
                <a:lnTo>
                  <a:pt x="2037810" y="579850"/>
                </a:lnTo>
                <a:lnTo>
                  <a:pt x="2059578" y="547556"/>
                </a:lnTo>
                <a:lnTo>
                  <a:pt x="2067559" y="508000"/>
                </a:lnTo>
                <a:lnTo>
                  <a:pt x="2067559" y="101600"/>
                </a:lnTo>
                <a:lnTo>
                  <a:pt x="2059578" y="62043"/>
                </a:lnTo>
                <a:lnTo>
                  <a:pt x="2037810" y="29749"/>
                </a:lnTo>
                <a:lnTo>
                  <a:pt x="2005516" y="7981"/>
                </a:lnTo>
                <a:lnTo>
                  <a:pt x="1965959" y="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6" name="object 29"/>
          <p:cNvSpPr>
            <a:spLocks/>
          </p:cNvSpPr>
          <p:nvPr/>
        </p:nvSpPr>
        <p:spPr bwMode="auto">
          <a:xfrm>
            <a:off x="1563688" y="3124200"/>
            <a:ext cx="2068512" cy="1489075"/>
          </a:xfrm>
          <a:custGeom>
            <a:avLst/>
            <a:gdLst/>
            <a:ahLst/>
            <a:cxnLst>
              <a:cxn ang="0">
                <a:pos x="170180" y="101600"/>
              </a:cxn>
              <a:cxn ang="0">
                <a:pos x="178161" y="62043"/>
              </a:cxn>
              <a:cxn ang="0">
                <a:pos x="199929" y="29749"/>
              </a:cxn>
              <a:cxn ang="0">
                <a:pos x="232223" y="7981"/>
              </a:cxn>
              <a:cxn ang="0">
                <a:pos x="271780" y="0"/>
              </a:cxn>
              <a:cxn ang="0">
                <a:pos x="486410" y="0"/>
              </a:cxn>
              <a:cxn ang="0">
                <a:pos x="960755" y="0"/>
              </a:cxn>
              <a:cxn ang="0">
                <a:pos x="1965959" y="0"/>
              </a:cxn>
              <a:cxn ang="0">
                <a:pos x="2005516" y="7981"/>
              </a:cxn>
              <a:cxn ang="0">
                <a:pos x="2037810" y="29749"/>
              </a:cxn>
              <a:cxn ang="0">
                <a:pos x="2059578" y="62043"/>
              </a:cxn>
              <a:cxn ang="0">
                <a:pos x="2067559" y="101600"/>
              </a:cxn>
              <a:cxn ang="0">
                <a:pos x="2067559" y="355600"/>
              </a:cxn>
              <a:cxn ang="0">
                <a:pos x="2067559" y="508000"/>
              </a:cxn>
              <a:cxn ang="0">
                <a:pos x="2059578" y="547556"/>
              </a:cxn>
              <a:cxn ang="0">
                <a:pos x="2037810" y="579850"/>
              </a:cxn>
              <a:cxn ang="0">
                <a:pos x="2005516" y="601618"/>
              </a:cxn>
              <a:cxn ang="0">
                <a:pos x="1965959" y="609600"/>
              </a:cxn>
              <a:cxn ang="0">
                <a:pos x="960755" y="609600"/>
              </a:cxn>
              <a:cxn ang="0">
                <a:pos x="0" y="1489075"/>
              </a:cxn>
              <a:cxn ang="0">
                <a:pos x="486410" y="609600"/>
              </a:cxn>
              <a:cxn ang="0">
                <a:pos x="271780" y="609600"/>
              </a:cxn>
              <a:cxn ang="0">
                <a:pos x="232223" y="601618"/>
              </a:cxn>
              <a:cxn ang="0">
                <a:pos x="199929" y="579850"/>
              </a:cxn>
              <a:cxn ang="0">
                <a:pos x="178161" y="547556"/>
              </a:cxn>
              <a:cxn ang="0">
                <a:pos x="170180" y="508000"/>
              </a:cxn>
              <a:cxn ang="0">
                <a:pos x="170180" y="355600"/>
              </a:cxn>
              <a:cxn ang="0">
                <a:pos x="170180" y="101600"/>
              </a:cxn>
            </a:cxnLst>
            <a:rect l="0" t="0" r="r" b="b"/>
            <a:pathLst>
              <a:path w="2067560" h="1489075">
                <a:moveTo>
                  <a:pt x="170180" y="101600"/>
                </a:moveTo>
                <a:lnTo>
                  <a:pt x="178161" y="62043"/>
                </a:lnTo>
                <a:lnTo>
                  <a:pt x="199929" y="29749"/>
                </a:lnTo>
                <a:lnTo>
                  <a:pt x="232223" y="7981"/>
                </a:lnTo>
                <a:lnTo>
                  <a:pt x="271780" y="0"/>
                </a:lnTo>
                <a:lnTo>
                  <a:pt x="486410" y="0"/>
                </a:lnTo>
                <a:lnTo>
                  <a:pt x="960755" y="0"/>
                </a:lnTo>
                <a:lnTo>
                  <a:pt x="1965959" y="0"/>
                </a:lnTo>
                <a:lnTo>
                  <a:pt x="2005516" y="7981"/>
                </a:lnTo>
                <a:lnTo>
                  <a:pt x="2037810" y="29749"/>
                </a:lnTo>
                <a:lnTo>
                  <a:pt x="2059578" y="62043"/>
                </a:lnTo>
                <a:lnTo>
                  <a:pt x="2067559" y="101600"/>
                </a:lnTo>
                <a:lnTo>
                  <a:pt x="2067559" y="355600"/>
                </a:lnTo>
                <a:lnTo>
                  <a:pt x="2067559" y="508000"/>
                </a:lnTo>
                <a:lnTo>
                  <a:pt x="2059578" y="547556"/>
                </a:lnTo>
                <a:lnTo>
                  <a:pt x="2037810" y="579850"/>
                </a:lnTo>
                <a:lnTo>
                  <a:pt x="2005516" y="601618"/>
                </a:lnTo>
                <a:lnTo>
                  <a:pt x="1965959" y="609600"/>
                </a:lnTo>
                <a:lnTo>
                  <a:pt x="960755" y="609600"/>
                </a:lnTo>
                <a:lnTo>
                  <a:pt x="0" y="1489075"/>
                </a:lnTo>
                <a:lnTo>
                  <a:pt x="486410" y="609600"/>
                </a:lnTo>
                <a:lnTo>
                  <a:pt x="271780" y="609600"/>
                </a:lnTo>
                <a:lnTo>
                  <a:pt x="232223" y="601618"/>
                </a:lnTo>
                <a:lnTo>
                  <a:pt x="199929" y="579850"/>
                </a:lnTo>
                <a:lnTo>
                  <a:pt x="178161" y="547556"/>
                </a:lnTo>
                <a:lnTo>
                  <a:pt x="170180" y="508000"/>
                </a:lnTo>
                <a:lnTo>
                  <a:pt x="170180" y="355600"/>
                </a:lnTo>
                <a:lnTo>
                  <a:pt x="170180" y="101600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358900" y="2062163"/>
            <a:ext cx="7299325" cy="15065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node </a:t>
            </a:r>
            <a:r>
              <a:rPr sz="3200" spc="-5" dirty="0">
                <a:latin typeface="Tahoma"/>
                <a:cs typeface="Tahoma"/>
              </a:rPr>
              <a:t>connects </a:t>
            </a:r>
            <a:r>
              <a:rPr sz="3200" dirty="0">
                <a:latin typeface="Tahoma"/>
                <a:cs typeface="Tahoma"/>
              </a:rPr>
              <a:t>to </a:t>
            </a:r>
            <a:r>
              <a:rPr sz="3200" spc="-5" dirty="0">
                <a:latin typeface="Tahoma"/>
                <a:cs typeface="Tahoma"/>
              </a:rPr>
              <a:t>the Bus </a:t>
            </a:r>
            <a:r>
              <a:rPr sz="3200" dirty="0">
                <a:latin typeface="Tahoma"/>
                <a:cs typeface="Tahoma"/>
              </a:rPr>
              <a:t>(a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long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cable running </a:t>
            </a:r>
            <a:r>
              <a:rPr sz="3200" dirty="0">
                <a:latin typeface="Tahoma"/>
                <a:cs typeface="Tahoma"/>
              </a:rPr>
              <a:t>as a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backbone)</a:t>
            </a:r>
            <a:endParaRPr sz="3200">
              <a:latin typeface="Tahoma"/>
              <a:cs typeface="Tahoma"/>
            </a:endParaRPr>
          </a:p>
          <a:p>
            <a:pPr marL="648970" fontAlgn="auto">
              <a:spcBef>
                <a:spcPts val="1205"/>
              </a:spcBef>
              <a:spcAft>
                <a:spcPts val="0"/>
              </a:spcAft>
              <a:defRPr/>
            </a:pP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Terminator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558" name="object 31"/>
          <p:cNvSpPr>
            <a:spLocks/>
          </p:cNvSpPr>
          <p:nvPr/>
        </p:nvSpPr>
        <p:spPr bwMode="auto">
          <a:xfrm>
            <a:off x="1651000" y="57531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59" name="object 32"/>
          <p:cNvSpPr>
            <a:spLocks/>
          </p:cNvSpPr>
          <p:nvPr/>
        </p:nvSpPr>
        <p:spPr bwMode="auto">
          <a:xfrm>
            <a:off x="1689100" y="57864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0" name="object 33"/>
          <p:cNvSpPr>
            <a:spLocks/>
          </p:cNvSpPr>
          <p:nvPr/>
        </p:nvSpPr>
        <p:spPr bwMode="auto">
          <a:xfrm>
            <a:off x="1651000" y="57515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8" y="34505"/>
              </a:cxn>
              <a:cxn ang="0">
                <a:pos x="1164208" y="272351"/>
              </a:cxn>
              <a:cxn ang="0">
                <a:pos x="37337" y="272351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8" y="34505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1" name="object 34"/>
          <p:cNvSpPr>
            <a:spLocks/>
          </p:cNvSpPr>
          <p:nvPr/>
        </p:nvSpPr>
        <p:spPr bwMode="auto">
          <a:xfrm>
            <a:off x="1651000" y="57515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351"/>
              </a:cxn>
              <a:cxn ang="0">
                <a:pos x="37337" y="34505"/>
              </a:cxn>
              <a:cxn ang="0">
                <a:pos x="1164208" y="34505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8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2" name="object 35"/>
          <p:cNvSpPr>
            <a:spLocks/>
          </p:cNvSpPr>
          <p:nvPr/>
        </p:nvSpPr>
        <p:spPr bwMode="auto">
          <a:xfrm>
            <a:off x="2474913" y="58959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3" name="object 36"/>
          <p:cNvSpPr>
            <a:spLocks/>
          </p:cNvSpPr>
          <p:nvPr/>
        </p:nvSpPr>
        <p:spPr bwMode="auto">
          <a:xfrm>
            <a:off x="2400300" y="58705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4" name="object 37"/>
          <p:cNvSpPr>
            <a:spLocks/>
          </p:cNvSpPr>
          <p:nvPr/>
        </p:nvSpPr>
        <p:spPr bwMode="auto">
          <a:xfrm>
            <a:off x="2474913" y="58451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5" name="object 38"/>
          <p:cNvSpPr>
            <a:spLocks/>
          </p:cNvSpPr>
          <p:nvPr/>
        </p:nvSpPr>
        <p:spPr bwMode="auto">
          <a:xfrm>
            <a:off x="2025650" y="5651500"/>
            <a:ext cx="450850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4" y="70103"/>
              </a:cxn>
              <a:cxn ang="0">
                <a:pos x="451104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4" y="70103"/>
                </a:lnTo>
                <a:lnTo>
                  <a:pt x="451104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6" name="object 39"/>
          <p:cNvSpPr>
            <a:spLocks/>
          </p:cNvSpPr>
          <p:nvPr/>
        </p:nvSpPr>
        <p:spPr bwMode="auto">
          <a:xfrm>
            <a:off x="1727200" y="58451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7" name="object 40"/>
          <p:cNvSpPr>
            <a:spLocks/>
          </p:cNvSpPr>
          <p:nvPr/>
        </p:nvSpPr>
        <p:spPr bwMode="auto">
          <a:xfrm>
            <a:off x="1727200" y="58324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8" name="object 41"/>
          <p:cNvSpPr>
            <a:spLocks/>
          </p:cNvSpPr>
          <p:nvPr/>
        </p:nvSpPr>
        <p:spPr bwMode="auto">
          <a:xfrm>
            <a:off x="1747838" y="4953000"/>
            <a:ext cx="10477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69" name="object 42"/>
          <p:cNvSpPr>
            <a:spLocks/>
          </p:cNvSpPr>
          <p:nvPr/>
        </p:nvSpPr>
        <p:spPr bwMode="auto">
          <a:xfrm>
            <a:off x="1746250" y="56149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0" name="object 43"/>
          <p:cNvSpPr>
            <a:spLocks/>
          </p:cNvSpPr>
          <p:nvPr/>
        </p:nvSpPr>
        <p:spPr bwMode="auto">
          <a:xfrm>
            <a:off x="1765300" y="4987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1" name="object 44"/>
          <p:cNvSpPr>
            <a:spLocks/>
          </p:cNvSpPr>
          <p:nvPr/>
        </p:nvSpPr>
        <p:spPr bwMode="auto">
          <a:xfrm>
            <a:off x="1746250" y="49704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2" name="object 45"/>
          <p:cNvSpPr>
            <a:spLocks/>
          </p:cNvSpPr>
          <p:nvPr/>
        </p:nvSpPr>
        <p:spPr bwMode="auto">
          <a:xfrm>
            <a:off x="2776538" y="4987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3" name="object 46"/>
          <p:cNvSpPr>
            <a:spLocks/>
          </p:cNvSpPr>
          <p:nvPr/>
        </p:nvSpPr>
        <p:spPr bwMode="auto">
          <a:xfrm>
            <a:off x="1746250" y="4953000"/>
            <a:ext cx="974725" cy="609600"/>
          </a:xfrm>
          <a:custGeom>
            <a:avLst/>
            <a:gdLst/>
            <a:ahLst/>
            <a:cxnLst>
              <a:cxn ang="0">
                <a:pos x="973835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1"/>
              </a:cxn>
              <a:cxn ang="0">
                <a:pos x="37210" y="33274"/>
              </a:cxn>
              <a:cxn ang="0">
                <a:pos x="936625" y="33274"/>
              </a:cxn>
              <a:cxn ang="0">
                <a:pos x="973835" y="0"/>
              </a:cxn>
            </a:cxnLst>
            <a:rect l="0" t="0" r="r" b="b"/>
            <a:pathLst>
              <a:path w="974089" h="609600">
                <a:moveTo>
                  <a:pt x="973835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6625" y="33274"/>
                </a:lnTo>
                <a:lnTo>
                  <a:pt x="97383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4" name="object 47"/>
          <p:cNvSpPr>
            <a:spLocks/>
          </p:cNvSpPr>
          <p:nvPr/>
        </p:nvSpPr>
        <p:spPr bwMode="auto">
          <a:xfrm>
            <a:off x="1828800" y="5029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5" name="object 48"/>
          <p:cNvSpPr>
            <a:spLocks/>
          </p:cNvSpPr>
          <p:nvPr/>
        </p:nvSpPr>
        <p:spPr bwMode="auto">
          <a:xfrm>
            <a:off x="1828800" y="5029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6" name="object 49"/>
          <p:cNvSpPr>
            <a:spLocks/>
          </p:cNvSpPr>
          <p:nvPr/>
        </p:nvSpPr>
        <p:spPr bwMode="auto">
          <a:xfrm>
            <a:off x="4000500" y="57531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7" name="object 50"/>
          <p:cNvSpPr>
            <a:spLocks/>
          </p:cNvSpPr>
          <p:nvPr/>
        </p:nvSpPr>
        <p:spPr bwMode="auto">
          <a:xfrm>
            <a:off x="4037013" y="5786438"/>
            <a:ext cx="1127125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8" name="object 51"/>
          <p:cNvSpPr>
            <a:spLocks/>
          </p:cNvSpPr>
          <p:nvPr/>
        </p:nvSpPr>
        <p:spPr bwMode="auto">
          <a:xfrm>
            <a:off x="4000500" y="5751513"/>
            <a:ext cx="1201738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9" y="34505"/>
              </a:cxn>
              <a:cxn ang="0">
                <a:pos x="1164209" y="272351"/>
              </a:cxn>
              <a:cxn ang="0">
                <a:pos x="37337" y="272351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9" y="34505"/>
                </a:lnTo>
                <a:lnTo>
                  <a:pt x="1164209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79" name="object 52"/>
          <p:cNvSpPr>
            <a:spLocks/>
          </p:cNvSpPr>
          <p:nvPr/>
        </p:nvSpPr>
        <p:spPr bwMode="auto">
          <a:xfrm>
            <a:off x="4000500" y="5751513"/>
            <a:ext cx="1201738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351"/>
              </a:cxn>
              <a:cxn ang="0">
                <a:pos x="37337" y="34505"/>
              </a:cxn>
              <a:cxn ang="0">
                <a:pos x="1164209" y="34505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9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0" name="object 53"/>
          <p:cNvSpPr>
            <a:spLocks/>
          </p:cNvSpPr>
          <p:nvPr/>
        </p:nvSpPr>
        <p:spPr bwMode="auto">
          <a:xfrm>
            <a:off x="4826000" y="58959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1" name="object 54"/>
          <p:cNvSpPr>
            <a:spLocks/>
          </p:cNvSpPr>
          <p:nvPr/>
        </p:nvSpPr>
        <p:spPr bwMode="auto">
          <a:xfrm>
            <a:off x="4749800" y="5870575"/>
            <a:ext cx="377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2" name="object 55"/>
          <p:cNvSpPr>
            <a:spLocks/>
          </p:cNvSpPr>
          <p:nvPr/>
        </p:nvSpPr>
        <p:spPr bwMode="auto">
          <a:xfrm>
            <a:off x="4826000" y="58451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3" name="object 56"/>
          <p:cNvSpPr>
            <a:spLocks/>
          </p:cNvSpPr>
          <p:nvPr/>
        </p:nvSpPr>
        <p:spPr bwMode="auto">
          <a:xfrm>
            <a:off x="4375150" y="5651500"/>
            <a:ext cx="452438" cy="69850"/>
          </a:xfrm>
          <a:custGeom>
            <a:avLst/>
            <a:gdLst/>
            <a:ahLst/>
            <a:cxnLst>
              <a:cxn ang="0">
                <a:pos x="0" y="70103"/>
              </a:cxn>
              <a:cxn ang="0">
                <a:pos x="451103" y="70103"/>
              </a:cxn>
              <a:cxn ang="0">
                <a:pos x="451103" y="0"/>
              </a:cxn>
              <a:cxn ang="0">
                <a:pos x="0" y="0"/>
              </a:cxn>
              <a:cxn ang="0">
                <a:pos x="0" y="70103"/>
              </a:cxn>
            </a:cxnLst>
            <a:rect l="0" t="0" r="r" b="b"/>
            <a:pathLst>
              <a:path w="451485" h="70485">
                <a:moveTo>
                  <a:pt x="0" y="70103"/>
                </a:moveTo>
                <a:lnTo>
                  <a:pt x="451103" y="70103"/>
                </a:lnTo>
                <a:lnTo>
                  <a:pt x="451103" y="0"/>
                </a:lnTo>
                <a:lnTo>
                  <a:pt x="0" y="0"/>
                </a:lnTo>
                <a:lnTo>
                  <a:pt x="0" y="7010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4" name="object 57"/>
          <p:cNvSpPr>
            <a:spLocks/>
          </p:cNvSpPr>
          <p:nvPr/>
        </p:nvSpPr>
        <p:spPr bwMode="auto">
          <a:xfrm>
            <a:off x="4075113" y="58451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5" name="object 58"/>
          <p:cNvSpPr>
            <a:spLocks/>
          </p:cNvSpPr>
          <p:nvPr/>
        </p:nvSpPr>
        <p:spPr bwMode="auto">
          <a:xfrm>
            <a:off x="4075113" y="58324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6" name="object 59"/>
          <p:cNvSpPr>
            <a:spLocks/>
          </p:cNvSpPr>
          <p:nvPr/>
        </p:nvSpPr>
        <p:spPr bwMode="auto">
          <a:xfrm>
            <a:off x="4094163" y="4953000"/>
            <a:ext cx="1050925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89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7" name="object 60"/>
          <p:cNvSpPr>
            <a:spLocks/>
          </p:cNvSpPr>
          <p:nvPr/>
        </p:nvSpPr>
        <p:spPr bwMode="auto">
          <a:xfrm>
            <a:off x="4094163" y="56149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8" name="object 61"/>
          <p:cNvSpPr>
            <a:spLocks/>
          </p:cNvSpPr>
          <p:nvPr/>
        </p:nvSpPr>
        <p:spPr bwMode="auto">
          <a:xfrm>
            <a:off x="4111625" y="4987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89" name="object 62"/>
          <p:cNvSpPr>
            <a:spLocks/>
          </p:cNvSpPr>
          <p:nvPr/>
        </p:nvSpPr>
        <p:spPr bwMode="auto">
          <a:xfrm>
            <a:off x="4094163" y="49704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6" y="0"/>
              </a:cxn>
            </a:cxnLst>
            <a:rect l="0" t="0" r="r" b="b"/>
            <a:pathLst>
              <a:path w="1050289">
                <a:moveTo>
                  <a:pt x="0" y="0"/>
                </a:moveTo>
                <a:lnTo>
                  <a:pt x="1050036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0" name="object 63"/>
          <p:cNvSpPr>
            <a:spLocks/>
          </p:cNvSpPr>
          <p:nvPr/>
        </p:nvSpPr>
        <p:spPr bwMode="auto">
          <a:xfrm>
            <a:off x="5124450" y="4987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1" name="object 64"/>
          <p:cNvSpPr>
            <a:spLocks/>
          </p:cNvSpPr>
          <p:nvPr/>
        </p:nvSpPr>
        <p:spPr bwMode="auto">
          <a:xfrm>
            <a:off x="4094163" y="4953000"/>
            <a:ext cx="974725" cy="609600"/>
          </a:xfrm>
          <a:custGeom>
            <a:avLst/>
            <a:gdLst/>
            <a:ahLst/>
            <a:cxnLst>
              <a:cxn ang="0">
                <a:pos x="975360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8149" y="33274"/>
              </a:cxn>
              <a:cxn ang="0">
                <a:pos x="975360" y="0"/>
              </a:cxn>
            </a:cxnLst>
            <a:rect l="0" t="0" r="r" b="b"/>
            <a:pathLst>
              <a:path w="975360" h="609600">
                <a:moveTo>
                  <a:pt x="975360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8149" y="33274"/>
                </a:lnTo>
                <a:lnTo>
                  <a:pt x="97536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2" name="object 65"/>
          <p:cNvSpPr>
            <a:spLocks/>
          </p:cNvSpPr>
          <p:nvPr/>
        </p:nvSpPr>
        <p:spPr bwMode="auto">
          <a:xfrm>
            <a:off x="4176713" y="50292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3" name="object 66"/>
          <p:cNvSpPr>
            <a:spLocks/>
          </p:cNvSpPr>
          <p:nvPr/>
        </p:nvSpPr>
        <p:spPr bwMode="auto">
          <a:xfrm>
            <a:off x="4176713" y="50292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5256" y="533400"/>
              </a:cxn>
              <a:cxn ang="0">
                <a:pos x="905256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5510" h="533400">
                <a:moveTo>
                  <a:pt x="0" y="533400"/>
                </a:moveTo>
                <a:lnTo>
                  <a:pt x="905256" y="533400"/>
                </a:lnTo>
                <a:lnTo>
                  <a:pt x="905256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4" name="object 67"/>
          <p:cNvSpPr>
            <a:spLocks/>
          </p:cNvSpPr>
          <p:nvPr/>
        </p:nvSpPr>
        <p:spPr bwMode="auto">
          <a:xfrm>
            <a:off x="6146800" y="41529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5" name="object 68"/>
          <p:cNvSpPr>
            <a:spLocks/>
          </p:cNvSpPr>
          <p:nvPr/>
        </p:nvSpPr>
        <p:spPr bwMode="auto">
          <a:xfrm>
            <a:off x="6183313" y="4186238"/>
            <a:ext cx="1125537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6" name="object 69"/>
          <p:cNvSpPr>
            <a:spLocks/>
          </p:cNvSpPr>
          <p:nvPr/>
        </p:nvSpPr>
        <p:spPr bwMode="auto">
          <a:xfrm>
            <a:off x="6146800" y="41513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9" y="34543"/>
              </a:cxn>
              <a:cxn ang="0">
                <a:pos x="1164209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7" name="object 70"/>
          <p:cNvSpPr>
            <a:spLocks/>
          </p:cNvSpPr>
          <p:nvPr/>
        </p:nvSpPr>
        <p:spPr bwMode="auto">
          <a:xfrm>
            <a:off x="6146800" y="41513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9" y="34543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8" name="object 71"/>
          <p:cNvSpPr>
            <a:spLocks/>
          </p:cNvSpPr>
          <p:nvPr/>
        </p:nvSpPr>
        <p:spPr bwMode="auto">
          <a:xfrm>
            <a:off x="6970713" y="4295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599" name="object 72"/>
          <p:cNvSpPr>
            <a:spLocks/>
          </p:cNvSpPr>
          <p:nvPr/>
        </p:nvSpPr>
        <p:spPr bwMode="auto">
          <a:xfrm>
            <a:off x="6896100" y="4270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0" name="object 73"/>
          <p:cNvSpPr>
            <a:spLocks/>
          </p:cNvSpPr>
          <p:nvPr/>
        </p:nvSpPr>
        <p:spPr bwMode="auto">
          <a:xfrm>
            <a:off x="6970713" y="42449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1" name="object 74"/>
          <p:cNvSpPr>
            <a:spLocks/>
          </p:cNvSpPr>
          <p:nvPr/>
        </p:nvSpPr>
        <p:spPr bwMode="auto">
          <a:xfrm>
            <a:off x="6521450" y="40513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2" name="object 75"/>
          <p:cNvSpPr>
            <a:spLocks/>
          </p:cNvSpPr>
          <p:nvPr/>
        </p:nvSpPr>
        <p:spPr bwMode="auto">
          <a:xfrm>
            <a:off x="6221413" y="42449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3" name="object 76"/>
          <p:cNvSpPr>
            <a:spLocks/>
          </p:cNvSpPr>
          <p:nvPr/>
        </p:nvSpPr>
        <p:spPr bwMode="auto">
          <a:xfrm>
            <a:off x="6221413" y="4232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4" name="object 77"/>
          <p:cNvSpPr>
            <a:spLocks/>
          </p:cNvSpPr>
          <p:nvPr/>
        </p:nvSpPr>
        <p:spPr bwMode="auto">
          <a:xfrm>
            <a:off x="6242050" y="3352800"/>
            <a:ext cx="10477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5" name="object 78"/>
          <p:cNvSpPr>
            <a:spLocks/>
          </p:cNvSpPr>
          <p:nvPr/>
        </p:nvSpPr>
        <p:spPr bwMode="auto">
          <a:xfrm>
            <a:off x="6240463" y="40147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6" name="object 79"/>
          <p:cNvSpPr>
            <a:spLocks/>
          </p:cNvSpPr>
          <p:nvPr/>
        </p:nvSpPr>
        <p:spPr bwMode="auto">
          <a:xfrm>
            <a:off x="6259513" y="3387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7" name="object 80"/>
          <p:cNvSpPr>
            <a:spLocks/>
          </p:cNvSpPr>
          <p:nvPr/>
        </p:nvSpPr>
        <p:spPr bwMode="auto">
          <a:xfrm>
            <a:off x="6240463" y="33702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8" name="object 81"/>
          <p:cNvSpPr>
            <a:spLocks/>
          </p:cNvSpPr>
          <p:nvPr/>
        </p:nvSpPr>
        <p:spPr bwMode="auto">
          <a:xfrm>
            <a:off x="7270750" y="3387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09" name="object 82"/>
          <p:cNvSpPr>
            <a:spLocks/>
          </p:cNvSpPr>
          <p:nvPr/>
        </p:nvSpPr>
        <p:spPr bwMode="auto">
          <a:xfrm>
            <a:off x="6240463" y="33528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0" name="object 83"/>
          <p:cNvSpPr>
            <a:spLocks/>
          </p:cNvSpPr>
          <p:nvPr/>
        </p:nvSpPr>
        <p:spPr bwMode="auto">
          <a:xfrm>
            <a:off x="6323013" y="3429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1" name="object 84"/>
          <p:cNvSpPr>
            <a:spLocks/>
          </p:cNvSpPr>
          <p:nvPr/>
        </p:nvSpPr>
        <p:spPr bwMode="auto">
          <a:xfrm>
            <a:off x="6323013" y="3429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2" name="object 85"/>
          <p:cNvSpPr>
            <a:spLocks/>
          </p:cNvSpPr>
          <p:nvPr/>
        </p:nvSpPr>
        <p:spPr bwMode="auto">
          <a:xfrm>
            <a:off x="8212138" y="4152900"/>
            <a:ext cx="1200150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99387" y="306324"/>
              </a:cxn>
              <a:cxn ang="0">
                <a:pos x="1199387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99515" h="306704">
                <a:moveTo>
                  <a:pt x="0" y="306324"/>
                </a:moveTo>
                <a:lnTo>
                  <a:pt x="1199387" y="306324"/>
                </a:lnTo>
                <a:lnTo>
                  <a:pt x="1199387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3" name="object 86"/>
          <p:cNvSpPr>
            <a:spLocks/>
          </p:cNvSpPr>
          <p:nvPr/>
        </p:nvSpPr>
        <p:spPr bwMode="auto">
          <a:xfrm>
            <a:off x="8248650" y="41862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4711" y="236220"/>
              </a:cxn>
              <a:cxn ang="0">
                <a:pos x="1124711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5220" h="236220">
                <a:moveTo>
                  <a:pt x="0" y="236220"/>
                </a:moveTo>
                <a:lnTo>
                  <a:pt x="1124711" y="236220"/>
                </a:lnTo>
                <a:lnTo>
                  <a:pt x="1124711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4" name="object 87"/>
          <p:cNvSpPr>
            <a:spLocks/>
          </p:cNvSpPr>
          <p:nvPr/>
        </p:nvSpPr>
        <p:spPr bwMode="auto">
          <a:xfrm>
            <a:off x="8210550" y="4151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1162685" y="34543"/>
              </a:cxn>
              <a:cxn ang="0">
                <a:pos x="1162685" y="272288"/>
              </a:cxn>
              <a:cxn ang="0">
                <a:pos x="37211" y="272288"/>
              </a:cxn>
              <a:cxn ang="0">
                <a:pos x="0" y="306324"/>
              </a:cxn>
              <a:cxn ang="0">
                <a:pos x="1199388" y="306324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1162685" y="34543"/>
                </a:lnTo>
                <a:lnTo>
                  <a:pt x="1162685" y="272288"/>
                </a:lnTo>
                <a:lnTo>
                  <a:pt x="37211" y="272288"/>
                </a:lnTo>
                <a:lnTo>
                  <a:pt x="0" y="306324"/>
                </a:lnTo>
                <a:lnTo>
                  <a:pt x="1199388" y="306324"/>
                </a:lnTo>
                <a:lnTo>
                  <a:pt x="119938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5" name="object 88"/>
          <p:cNvSpPr>
            <a:spLocks/>
          </p:cNvSpPr>
          <p:nvPr/>
        </p:nvSpPr>
        <p:spPr bwMode="auto">
          <a:xfrm>
            <a:off x="8210550" y="4151313"/>
            <a:ext cx="1200150" cy="306387"/>
          </a:xfrm>
          <a:custGeom>
            <a:avLst/>
            <a:gdLst/>
            <a:ahLst/>
            <a:cxnLst>
              <a:cxn ang="0">
                <a:pos x="1199388" y="0"/>
              </a:cxn>
              <a:cxn ang="0">
                <a:pos x="0" y="0"/>
              </a:cxn>
              <a:cxn ang="0">
                <a:pos x="0" y="306324"/>
              </a:cxn>
              <a:cxn ang="0">
                <a:pos x="37211" y="272288"/>
              </a:cxn>
              <a:cxn ang="0">
                <a:pos x="37211" y="34543"/>
              </a:cxn>
              <a:cxn ang="0">
                <a:pos x="1162685" y="34543"/>
              </a:cxn>
              <a:cxn ang="0">
                <a:pos x="1199388" y="0"/>
              </a:cxn>
            </a:cxnLst>
            <a:rect l="0" t="0" r="r" b="b"/>
            <a:pathLst>
              <a:path w="1199515" h="306704">
                <a:moveTo>
                  <a:pt x="1199388" y="0"/>
                </a:moveTo>
                <a:lnTo>
                  <a:pt x="0" y="0"/>
                </a:lnTo>
                <a:lnTo>
                  <a:pt x="0" y="306324"/>
                </a:lnTo>
                <a:lnTo>
                  <a:pt x="37211" y="272288"/>
                </a:lnTo>
                <a:lnTo>
                  <a:pt x="37211" y="34543"/>
                </a:lnTo>
                <a:lnTo>
                  <a:pt x="1162685" y="34543"/>
                </a:lnTo>
                <a:lnTo>
                  <a:pt x="119938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6" name="object 89"/>
          <p:cNvSpPr>
            <a:spLocks/>
          </p:cNvSpPr>
          <p:nvPr/>
        </p:nvSpPr>
        <p:spPr bwMode="auto">
          <a:xfrm>
            <a:off x="9034463" y="42957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7" name="object 90"/>
          <p:cNvSpPr>
            <a:spLocks/>
          </p:cNvSpPr>
          <p:nvPr/>
        </p:nvSpPr>
        <p:spPr bwMode="auto">
          <a:xfrm>
            <a:off x="8959850" y="42703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8" name="object 91"/>
          <p:cNvSpPr>
            <a:spLocks/>
          </p:cNvSpPr>
          <p:nvPr/>
        </p:nvSpPr>
        <p:spPr bwMode="auto">
          <a:xfrm>
            <a:off x="9034463" y="42449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19" name="object 92"/>
          <p:cNvSpPr>
            <a:spLocks/>
          </p:cNvSpPr>
          <p:nvPr/>
        </p:nvSpPr>
        <p:spPr bwMode="auto">
          <a:xfrm>
            <a:off x="8585200" y="40513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0" name="object 93"/>
          <p:cNvSpPr>
            <a:spLocks/>
          </p:cNvSpPr>
          <p:nvPr/>
        </p:nvSpPr>
        <p:spPr bwMode="auto">
          <a:xfrm>
            <a:off x="8285163" y="42449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1" name="object 94"/>
          <p:cNvSpPr>
            <a:spLocks/>
          </p:cNvSpPr>
          <p:nvPr/>
        </p:nvSpPr>
        <p:spPr bwMode="auto">
          <a:xfrm>
            <a:off x="8285163" y="42322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2" name="object 95"/>
          <p:cNvSpPr>
            <a:spLocks/>
          </p:cNvSpPr>
          <p:nvPr/>
        </p:nvSpPr>
        <p:spPr bwMode="auto">
          <a:xfrm>
            <a:off x="8305800" y="3352800"/>
            <a:ext cx="1049338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50036" y="679704"/>
              </a:cxn>
              <a:cxn ang="0">
                <a:pos x="1050036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50290" h="680085">
                <a:moveTo>
                  <a:pt x="0" y="679704"/>
                </a:moveTo>
                <a:lnTo>
                  <a:pt x="1050036" y="679704"/>
                </a:lnTo>
                <a:lnTo>
                  <a:pt x="1050036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3" name="object 96"/>
          <p:cNvSpPr>
            <a:spLocks/>
          </p:cNvSpPr>
          <p:nvPr/>
        </p:nvSpPr>
        <p:spPr bwMode="auto">
          <a:xfrm>
            <a:off x="8304213" y="4014788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4" name="object 97"/>
          <p:cNvSpPr>
            <a:spLocks/>
          </p:cNvSpPr>
          <p:nvPr/>
        </p:nvSpPr>
        <p:spPr bwMode="auto">
          <a:xfrm>
            <a:off x="8323263" y="3387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84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5" name="object 98"/>
          <p:cNvSpPr>
            <a:spLocks/>
          </p:cNvSpPr>
          <p:nvPr/>
        </p:nvSpPr>
        <p:spPr bwMode="auto">
          <a:xfrm>
            <a:off x="8304213" y="3370263"/>
            <a:ext cx="1050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0035" y="0"/>
              </a:cxn>
            </a:cxnLst>
            <a:rect l="0" t="0" r="r" b="b"/>
            <a:pathLst>
              <a:path w="1050290">
                <a:moveTo>
                  <a:pt x="0" y="0"/>
                </a:moveTo>
                <a:lnTo>
                  <a:pt x="1050035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6" name="object 99"/>
          <p:cNvSpPr>
            <a:spLocks/>
          </p:cNvSpPr>
          <p:nvPr/>
        </p:nvSpPr>
        <p:spPr bwMode="auto">
          <a:xfrm>
            <a:off x="9336088" y="33877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84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7" name="object 100"/>
          <p:cNvSpPr>
            <a:spLocks/>
          </p:cNvSpPr>
          <p:nvPr/>
        </p:nvSpPr>
        <p:spPr bwMode="auto">
          <a:xfrm>
            <a:off x="8304213" y="3352800"/>
            <a:ext cx="974725" cy="609600"/>
          </a:xfrm>
          <a:custGeom>
            <a:avLst/>
            <a:gdLst/>
            <a:ahLst/>
            <a:cxnLst>
              <a:cxn ang="0">
                <a:pos x="975359" y="0"/>
              </a:cxn>
              <a:cxn ang="0">
                <a:pos x="0" y="0"/>
              </a:cxn>
              <a:cxn ang="0">
                <a:pos x="0" y="609600"/>
              </a:cxn>
              <a:cxn ang="0">
                <a:pos x="37210" y="575691"/>
              </a:cxn>
              <a:cxn ang="0">
                <a:pos x="37210" y="33274"/>
              </a:cxn>
              <a:cxn ang="0">
                <a:pos x="938149" y="33274"/>
              </a:cxn>
              <a:cxn ang="0">
                <a:pos x="975359" y="0"/>
              </a:cxn>
            </a:cxnLst>
            <a:rect l="0" t="0" r="r" b="b"/>
            <a:pathLst>
              <a:path w="975359" h="609600">
                <a:moveTo>
                  <a:pt x="975359" y="0"/>
                </a:moveTo>
                <a:lnTo>
                  <a:pt x="0" y="0"/>
                </a:lnTo>
                <a:lnTo>
                  <a:pt x="0" y="609600"/>
                </a:lnTo>
                <a:lnTo>
                  <a:pt x="37210" y="575691"/>
                </a:lnTo>
                <a:lnTo>
                  <a:pt x="37210" y="33274"/>
                </a:lnTo>
                <a:lnTo>
                  <a:pt x="938149" y="33274"/>
                </a:lnTo>
                <a:lnTo>
                  <a:pt x="97535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8" name="object 101"/>
          <p:cNvSpPr>
            <a:spLocks/>
          </p:cNvSpPr>
          <p:nvPr/>
        </p:nvSpPr>
        <p:spPr bwMode="auto">
          <a:xfrm>
            <a:off x="8386763" y="3429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29" name="object 102"/>
          <p:cNvSpPr>
            <a:spLocks/>
          </p:cNvSpPr>
          <p:nvPr/>
        </p:nvSpPr>
        <p:spPr bwMode="auto">
          <a:xfrm>
            <a:off x="8386763" y="34290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630" name="object 10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A2BC601C-B646-47DA-8600-4BCC200981A9}" type="slidenum">
              <a:rPr lang="th-TH"/>
              <a:pPr marL="25400"/>
              <a:t>16</a:t>
            </a:fld>
            <a:endParaRPr lang="th-TH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Ring</a:t>
            </a:r>
            <a:r>
              <a:rPr spc="-105" dirty="0"/>
              <a:t> </a:t>
            </a:r>
            <a:r>
              <a:rPr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8021638" cy="977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Each </a:t>
            </a:r>
            <a:r>
              <a:rPr sz="3200" dirty="0">
                <a:latin typeface="Tahoma"/>
                <a:cs typeface="Tahoma"/>
              </a:rPr>
              <a:t>device has a dedicated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point-to-point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with </a:t>
            </a:r>
            <a:r>
              <a:rPr sz="3200" dirty="0">
                <a:latin typeface="Tahoma"/>
                <a:cs typeface="Tahoma"/>
              </a:rPr>
              <a:t>its</a:t>
            </a:r>
            <a:r>
              <a:rPr sz="3200" spc="-6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neighbors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3555" name="object 4"/>
          <p:cNvSpPr>
            <a:spLocks/>
          </p:cNvSpPr>
          <p:nvPr/>
        </p:nvSpPr>
        <p:spPr bwMode="auto">
          <a:xfrm>
            <a:off x="2732088" y="4800600"/>
            <a:ext cx="4492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9579" y="0"/>
              </a:cxn>
            </a:cxnLst>
            <a:rect l="0" t="0" r="r" b="b"/>
            <a:pathLst>
              <a:path w="449580">
                <a:moveTo>
                  <a:pt x="0" y="0"/>
                </a:moveTo>
                <a:lnTo>
                  <a:pt x="449579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6" name="object 5"/>
          <p:cNvSpPr>
            <a:spLocks/>
          </p:cNvSpPr>
          <p:nvPr/>
        </p:nvSpPr>
        <p:spPr bwMode="auto">
          <a:xfrm>
            <a:off x="3181350" y="52578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7" name="object 6"/>
          <p:cNvSpPr>
            <a:spLocks/>
          </p:cNvSpPr>
          <p:nvPr/>
        </p:nvSpPr>
        <p:spPr bwMode="auto">
          <a:xfrm>
            <a:off x="3219450" y="5791200"/>
            <a:ext cx="14033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2079" y="1524"/>
              </a:cxn>
            </a:cxnLst>
            <a:rect l="0" t="0" r="r" b="b"/>
            <a:pathLst>
              <a:path w="1402079" h="1904">
                <a:moveTo>
                  <a:pt x="0" y="0"/>
                </a:moveTo>
                <a:lnTo>
                  <a:pt x="1402079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8" name="object 7"/>
          <p:cNvSpPr>
            <a:spLocks/>
          </p:cNvSpPr>
          <p:nvPr/>
        </p:nvSpPr>
        <p:spPr bwMode="auto">
          <a:xfrm>
            <a:off x="2603500" y="4419600"/>
            <a:ext cx="5778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9119" y="0"/>
              </a:cxn>
            </a:cxnLst>
            <a:rect l="0" t="0" r="r" b="b"/>
            <a:pathLst>
              <a:path w="579119">
                <a:moveTo>
                  <a:pt x="0" y="0"/>
                </a:moveTo>
                <a:lnTo>
                  <a:pt x="579119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59" name="object 8"/>
          <p:cNvSpPr>
            <a:spLocks/>
          </p:cNvSpPr>
          <p:nvPr/>
        </p:nvSpPr>
        <p:spPr bwMode="auto">
          <a:xfrm>
            <a:off x="3181350" y="34671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0" name="object 9"/>
          <p:cNvSpPr>
            <a:spLocks/>
          </p:cNvSpPr>
          <p:nvPr/>
        </p:nvSpPr>
        <p:spPr bwMode="auto">
          <a:xfrm>
            <a:off x="3181350" y="400208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1" name="object 10"/>
          <p:cNvSpPr>
            <a:spLocks/>
          </p:cNvSpPr>
          <p:nvPr/>
        </p:nvSpPr>
        <p:spPr bwMode="auto">
          <a:xfrm>
            <a:off x="3219450" y="3505200"/>
            <a:ext cx="14859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85900" y="1524"/>
              </a:cxn>
            </a:cxnLst>
            <a:rect l="0" t="0" r="r" b="b"/>
            <a:pathLst>
              <a:path w="1485900" h="1904">
                <a:moveTo>
                  <a:pt x="0" y="0"/>
                </a:moveTo>
                <a:lnTo>
                  <a:pt x="1485900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2" name="object 11"/>
          <p:cNvSpPr>
            <a:spLocks/>
          </p:cNvSpPr>
          <p:nvPr/>
        </p:nvSpPr>
        <p:spPr bwMode="auto">
          <a:xfrm>
            <a:off x="5705475" y="3505200"/>
            <a:ext cx="14398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8655" y="0"/>
              </a:cxn>
            </a:cxnLst>
            <a:rect l="0" t="0" r="r" b="b"/>
            <a:pathLst>
              <a:path w="1438909">
                <a:moveTo>
                  <a:pt x="0" y="0"/>
                </a:moveTo>
                <a:lnTo>
                  <a:pt x="1438655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3" name="object 12"/>
          <p:cNvSpPr>
            <a:spLocks/>
          </p:cNvSpPr>
          <p:nvPr/>
        </p:nvSpPr>
        <p:spPr bwMode="auto">
          <a:xfrm>
            <a:off x="7143750" y="39243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4" name="object 13"/>
          <p:cNvSpPr>
            <a:spLocks/>
          </p:cNvSpPr>
          <p:nvPr/>
        </p:nvSpPr>
        <p:spPr bwMode="auto">
          <a:xfrm>
            <a:off x="7181850" y="4419600"/>
            <a:ext cx="4953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5300" y="1524"/>
              </a:cxn>
            </a:cxnLst>
            <a:rect l="0" t="0" r="r" b="b"/>
            <a:pathLst>
              <a:path w="495300" h="1904">
                <a:moveTo>
                  <a:pt x="0" y="0"/>
                </a:moveTo>
                <a:lnTo>
                  <a:pt x="495300" y="1524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5" name="object 14"/>
          <p:cNvSpPr>
            <a:spLocks/>
          </p:cNvSpPr>
          <p:nvPr/>
        </p:nvSpPr>
        <p:spPr bwMode="auto">
          <a:xfrm>
            <a:off x="5622925" y="5791200"/>
            <a:ext cx="15224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0952" y="0"/>
              </a:cxn>
            </a:cxnLst>
            <a:rect l="0" t="0" r="r" b="b"/>
            <a:pathLst>
              <a:path w="1521459">
                <a:moveTo>
                  <a:pt x="0" y="0"/>
                </a:moveTo>
                <a:lnTo>
                  <a:pt x="1520952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6" name="object 15"/>
          <p:cNvSpPr>
            <a:spLocks/>
          </p:cNvSpPr>
          <p:nvPr/>
        </p:nvSpPr>
        <p:spPr bwMode="auto">
          <a:xfrm>
            <a:off x="7143750" y="4838700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7" name="object 16"/>
          <p:cNvSpPr>
            <a:spLocks/>
          </p:cNvSpPr>
          <p:nvPr/>
        </p:nvSpPr>
        <p:spPr bwMode="auto">
          <a:xfrm>
            <a:off x="7143750" y="537368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8" name="object 17"/>
          <p:cNvSpPr>
            <a:spLocks/>
          </p:cNvSpPr>
          <p:nvPr/>
        </p:nvSpPr>
        <p:spPr bwMode="auto">
          <a:xfrm>
            <a:off x="7181850" y="4876800"/>
            <a:ext cx="41275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1480" y="1524"/>
              </a:cxn>
            </a:cxnLst>
            <a:rect l="0" t="0" r="r" b="b"/>
            <a:pathLst>
              <a:path w="411479" h="1904">
                <a:moveTo>
                  <a:pt x="0" y="0"/>
                </a:moveTo>
                <a:lnTo>
                  <a:pt x="411480" y="1524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69" name="object 18"/>
          <p:cNvSpPr>
            <a:spLocks/>
          </p:cNvSpPr>
          <p:nvPr/>
        </p:nvSpPr>
        <p:spPr bwMode="auto">
          <a:xfrm>
            <a:off x="4622800" y="39243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0" name="object 19"/>
          <p:cNvSpPr>
            <a:spLocks/>
          </p:cNvSpPr>
          <p:nvPr/>
        </p:nvSpPr>
        <p:spPr bwMode="auto">
          <a:xfrm>
            <a:off x="4660900" y="39576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1" name="object 20"/>
          <p:cNvSpPr>
            <a:spLocks/>
          </p:cNvSpPr>
          <p:nvPr/>
        </p:nvSpPr>
        <p:spPr bwMode="auto">
          <a:xfrm>
            <a:off x="4622800" y="39227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9" y="34543"/>
              </a:cxn>
              <a:cxn ang="0">
                <a:pos x="1164209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2" name="object 21"/>
          <p:cNvSpPr>
            <a:spLocks/>
          </p:cNvSpPr>
          <p:nvPr/>
        </p:nvSpPr>
        <p:spPr bwMode="auto">
          <a:xfrm>
            <a:off x="4622800" y="3922713"/>
            <a:ext cx="1200150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9" y="34543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3" name="object 22"/>
          <p:cNvSpPr>
            <a:spLocks/>
          </p:cNvSpPr>
          <p:nvPr/>
        </p:nvSpPr>
        <p:spPr bwMode="auto">
          <a:xfrm>
            <a:off x="5446713" y="40671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4" name="object 23"/>
          <p:cNvSpPr>
            <a:spLocks/>
          </p:cNvSpPr>
          <p:nvPr/>
        </p:nvSpPr>
        <p:spPr bwMode="auto">
          <a:xfrm>
            <a:off x="5372100" y="40417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5" name="object 24"/>
          <p:cNvSpPr>
            <a:spLocks/>
          </p:cNvSpPr>
          <p:nvPr/>
        </p:nvSpPr>
        <p:spPr bwMode="auto">
          <a:xfrm>
            <a:off x="5446713" y="40163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5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5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6" name="object 25"/>
          <p:cNvSpPr>
            <a:spLocks/>
          </p:cNvSpPr>
          <p:nvPr/>
        </p:nvSpPr>
        <p:spPr bwMode="auto">
          <a:xfrm>
            <a:off x="4997450" y="38227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7" name="object 26"/>
          <p:cNvSpPr>
            <a:spLocks/>
          </p:cNvSpPr>
          <p:nvPr/>
        </p:nvSpPr>
        <p:spPr bwMode="auto">
          <a:xfrm>
            <a:off x="4697413" y="40163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8" name="object 27"/>
          <p:cNvSpPr>
            <a:spLocks/>
          </p:cNvSpPr>
          <p:nvPr/>
        </p:nvSpPr>
        <p:spPr bwMode="auto">
          <a:xfrm>
            <a:off x="4697413" y="40036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79" name="object 28"/>
          <p:cNvSpPr>
            <a:spLocks/>
          </p:cNvSpPr>
          <p:nvPr/>
        </p:nvSpPr>
        <p:spPr bwMode="auto">
          <a:xfrm>
            <a:off x="4718050" y="3124200"/>
            <a:ext cx="10477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0" name="object 29"/>
          <p:cNvSpPr>
            <a:spLocks/>
          </p:cNvSpPr>
          <p:nvPr/>
        </p:nvSpPr>
        <p:spPr bwMode="auto">
          <a:xfrm>
            <a:off x="4716463" y="37861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1" name="object 30"/>
          <p:cNvSpPr>
            <a:spLocks/>
          </p:cNvSpPr>
          <p:nvPr/>
        </p:nvSpPr>
        <p:spPr bwMode="auto">
          <a:xfrm>
            <a:off x="4735513" y="3159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2" name="object 31"/>
          <p:cNvSpPr>
            <a:spLocks/>
          </p:cNvSpPr>
          <p:nvPr/>
        </p:nvSpPr>
        <p:spPr bwMode="auto">
          <a:xfrm>
            <a:off x="4716463" y="31416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3" name="object 32"/>
          <p:cNvSpPr>
            <a:spLocks/>
          </p:cNvSpPr>
          <p:nvPr/>
        </p:nvSpPr>
        <p:spPr bwMode="auto">
          <a:xfrm>
            <a:off x="5746750" y="31591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4" name="object 33"/>
          <p:cNvSpPr>
            <a:spLocks/>
          </p:cNvSpPr>
          <p:nvPr/>
        </p:nvSpPr>
        <p:spPr bwMode="auto">
          <a:xfrm>
            <a:off x="4716463" y="31242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5" name="object 34"/>
          <p:cNvSpPr>
            <a:spLocks/>
          </p:cNvSpPr>
          <p:nvPr/>
        </p:nvSpPr>
        <p:spPr bwMode="auto">
          <a:xfrm>
            <a:off x="4799013" y="3200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6" name="object 35"/>
          <p:cNvSpPr>
            <a:spLocks/>
          </p:cNvSpPr>
          <p:nvPr/>
        </p:nvSpPr>
        <p:spPr bwMode="auto">
          <a:xfrm>
            <a:off x="4799013" y="32004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7" name="object 36"/>
          <p:cNvSpPr>
            <a:spLocks/>
          </p:cNvSpPr>
          <p:nvPr/>
        </p:nvSpPr>
        <p:spPr bwMode="auto">
          <a:xfrm>
            <a:off x="1568450" y="46101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8" name="object 37"/>
          <p:cNvSpPr>
            <a:spLocks/>
          </p:cNvSpPr>
          <p:nvPr/>
        </p:nvSpPr>
        <p:spPr bwMode="auto">
          <a:xfrm>
            <a:off x="1606550" y="46434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89" name="object 38"/>
          <p:cNvSpPr>
            <a:spLocks/>
          </p:cNvSpPr>
          <p:nvPr/>
        </p:nvSpPr>
        <p:spPr bwMode="auto">
          <a:xfrm>
            <a:off x="1568450" y="46085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9" y="34543"/>
              </a:cxn>
              <a:cxn ang="0">
                <a:pos x="1164209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9" y="34543"/>
                </a:lnTo>
                <a:lnTo>
                  <a:pt x="1164209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0" name="object 39"/>
          <p:cNvSpPr>
            <a:spLocks/>
          </p:cNvSpPr>
          <p:nvPr/>
        </p:nvSpPr>
        <p:spPr bwMode="auto">
          <a:xfrm>
            <a:off x="1568450" y="4608513"/>
            <a:ext cx="1201738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9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9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1" name="object 40"/>
          <p:cNvSpPr>
            <a:spLocks/>
          </p:cNvSpPr>
          <p:nvPr/>
        </p:nvSpPr>
        <p:spPr bwMode="auto">
          <a:xfrm>
            <a:off x="2393950" y="47529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2" name="object 41"/>
          <p:cNvSpPr>
            <a:spLocks/>
          </p:cNvSpPr>
          <p:nvPr/>
        </p:nvSpPr>
        <p:spPr bwMode="auto">
          <a:xfrm>
            <a:off x="2317750" y="47275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5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3" name="object 42"/>
          <p:cNvSpPr>
            <a:spLocks/>
          </p:cNvSpPr>
          <p:nvPr/>
        </p:nvSpPr>
        <p:spPr bwMode="auto">
          <a:xfrm>
            <a:off x="2393950" y="47021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4" name="object 43"/>
          <p:cNvSpPr>
            <a:spLocks/>
          </p:cNvSpPr>
          <p:nvPr/>
        </p:nvSpPr>
        <p:spPr bwMode="auto">
          <a:xfrm>
            <a:off x="1943100" y="45085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4" y="70104"/>
              </a:cxn>
              <a:cxn ang="0">
                <a:pos x="451104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4" y="70104"/>
                </a:lnTo>
                <a:lnTo>
                  <a:pt x="451104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5" name="object 44"/>
          <p:cNvSpPr>
            <a:spLocks/>
          </p:cNvSpPr>
          <p:nvPr/>
        </p:nvSpPr>
        <p:spPr bwMode="auto">
          <a:xfrm>
            <a:off x="1644650" y="47021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6" name="object 45"/>
          <p:cNvSpPr>
            <a:spLocks/>
          </p:cNvSpPr>
          <p:nvPr/>
        </p:nvSpPr>
        <p:spPr bwMode="auto">
          <a:xfrm>
            <a:off x="1644650" y="46894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7" name="object 46"/>
          <p:cNvSpPr>
            <a:spLocks/>
          </p:cNvSpPr>
          <p:nvPr/>
        </p:nvSpPr>
        <p:spPr bwMode="auto">
          <a:xfrm>
            <a:off x="1665288" y="3810000"/>
            <a:ext cx="1049337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8" name="object 47"/>
          <p:cNvSpPr>
            <a:spLocks/>
          </p:cNvSpPr>
          <p:nvPr/>
        </p:nvSpPr>
        <p:spPr bwMode="auto">
          <a:xfrm>
            <a:off x="1663700" y="4471988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599" name="object 48"/>
          <p:cNvSpPr>
            <a:spLocks/>
          </p:cNvSpPr>
          <p:nvPr/>
        </p:nvSpPr>
        <p:spPr bwMode="auto">
          <a:xfrm>
            <a:off x="1682750" y="3844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0" name="object 49"/>
          <p:cNvSpPr>
            <a:spLocks/>
          </p:cNvSpPr>
          <p:nvPr/>
        </p:nvSpPr>
        <p:spPr bwMode="auto">
          <a:xfrm>
            <a:off x="1663700" y="3827463"/>
            <a:ext cx="10493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1" name="object 50"/>
          <p:cNvSpPr>
            <a:spLocks/>
          </p:cNvSpPr>
          <p:nvPr/>
        </p:nvSpPr>
        <p:spPr bwMode="auto">
          <a:xfrm>
            <a:off x="2693988" y="38449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2" name="object 51"/>
          <p:cNvSpPr>
            <a:spLocks/>
          </p:cNvSpPr>
          <p:nvPr/>
        </p:nvSpPr>
        <p:spPr bwMode="auto">
          <a:xfrm>
            <a:off x="1663700" y="38100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3" name="object 52"/>
          <p:cNvSpPr>
            <a:spLocks/>
          </p:cNvSpPr>
          <p:nvPr/>
        </p:nvSpPr>
        <p:spPr bwMode="auto">
          <a:xfrm>
            <a:off x="1746250" y="3886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4" name="object 53"/>
          <p:cNvSpPr>
            <a:spLocks/>
          </p:cNvSpPr>
          <p:nvPr/>
        </p:nvSpPr>
        <p:spPr bwMode="auto">
          <a:xfrm>
            <a:off x="1746250" y="3886200"/>
            <a:ext cx="906463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80" y="533400"/>
              </a:cxn>
              <a:cxn ang="0">
                <a:pos x="90678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80" h="533400">
                <a:moveTo>
                  <a:pt x="0" y="533400"/>
                </a:moveTo>
                <a:lnTo>
                  <a:pt x="906780" y="533400"/>
                </a:lnTo>
                <a:lnTo>
                  <a:pt x="90678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5" name="object 54"/>
          <p:cNvSpPr>
            <a:spLocks/>
          </p:cNvSpPr>
          <p:nvPr/>
        </p:nvSpPr>
        <p:spPr bwMode="auto">
          <a:xfrm>
            <a:off x="7594600" y="47625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1" y="306324"/>
                </a:lnTo>
                <a:lnTo>
                  <a:pt x="1200911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6" name="object 55"/>
          <p:cNvSpPr>
            <a:spLocks/>
          </p:cNvSpPr>
          <p:nvPr/>
        </p:nvSpPr>
        <p:spPr bwMode="auto">
          <a:xfrm>
            <a:off x="7632700" y="47958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90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7" name="object 56"/>
          <p:cNvSpPr>
            <a:spLocks/>
          </p:cNvSpPr>
          <p:nvPr/>
        </p:nvSpPr>
        <p:spPr bwMode="auto">
          <a:xfrm>
            <a:off x="7594600" y="47609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1164208" y="34543"/>
              </a:cxn>
              <a:cxn ang="0">
                <a:pos x="1164208" y="272288"/>
              </a:cxn>
              <a:cxn ang="0">
                <a:pos x="37337" y="272288"/>
              </a:cxn>
              <a:cxn ang="0">
                <a:pos x="0" y="306324"/>
              </a:cxn>
              <a:cxn ang="0">
                <a:pos x="1200911" y="306324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1164208" y="34543"/>
                </a:lnTo>
                <a:lnTo>
                  <a:pt x="1164208" y="272288"/>
                </a:lnTo>
                <a:lnTo>
                  <a:pt x="37337" y="272288"/>
                </a:lnTo>
                <a:lnTo>
                  <a:pt x="0" y="306324"/>
                </a:lnTo>
                <a:lnTo>
                  <a:pt x="1200911" y="306324"/>
                </a:lnTo>
                <a:lnTo>
                  <a:pt x="120091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8" name="object 57"/>
          <p:cNvSpPr>
            <a:spLocks/>
          </p:cNvSpPr>
          <p:nvPr/>
        </p:nvSpPr>
        <p:spPr bwMode="auto">
          <a:xfrm>
            <a:off x="7594600" y="4760913"/>
            <a:ext cx="1200150" cy="306387"/>
          </a:xfrm>
          <a:custGeom>
            <a:avLst/>
            <a:gdLst/>
            <a:ahLst/>
            <a:cxnLst>
              <a:cxn ang="0">
                <a:pos x="1200911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288"/>
              </a:cxn>
              <a:cxn ang="0">
                <a:pos x="37337" y="34543"/>
              </a:cxn>
              <a:cxn ang="0">
                <a:pos x="1164208" y="34543"/>
              </a:cxn>
              <a:cxn ang="0">
                <a:pos x="1200911" y="0"/>
              </a:cxn>
            </a:cxnLst>
            <a:rect l="0" t="0" r="r" b="b"/>
            <a:pathLst>
              <a:path w="1201420" h="306704">
                <a:moveTo>
                  <a:pt x="1200911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288"/>
                </a:lnTo>
                <a:lnTo>
                  <a:pt x="37337" y="34543"/>
                </a:lnTo>
                <a:lnTo>
                  <a:pt x="1164208" y="34543"/>
                </a:lnTo>
                <a:lnTo>
                  <a:pt x="120091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09" name="object 58"/>
          <p:cNvSpPr>
            <a:spLocks/>
          </p:cNvSpPr>
          <p:nvPr/>
        </p:nvSpPr>
        <p:spPr bwMode="auto">
          <a:xfrm>
            <a:off x="8418513" y="49053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0" name="object 59"/>
          <p:cNvSpPr>
            <a:spLocks/>
          </p:cNvSpPr>
          <p:nvPr/>
        </p:nvSpPr>
        <p:spPr bwMode="auto">
          <a:xfrm>
            <a:off x="8343900" y="48799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7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7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1" name="object 60"/>
          <p:cNvSpPr>
            <a:spLocks/>
          </p:cNvSpPr>
          <p:nvPr/>
        </p:nvSpPr>
        <p:spPr bwMode="auto">
          <a:xfrm>
            <a:off x="8418513" y="4854575"/>
            <a:ext cx="2270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59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2" name="object 61"/>
          <p:cNvSpPr>
            <a:spLocks/>
          </p:cNvSpPr>
          <p:nvPr/>
        </p:nvSpPr>
        <p:spPr bwMode="auto">
          <a:xfrm>
            <a:off x="7969250" y="46609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4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3" name="object 62"/>
          <p:cNvSpPr>
            <a:spLocks/>
          </p:cNvSpPr>
          <p:nvPr/>
        </p:nvSpPr>
        <p:spPr bwMode="auto">
          <a:xfrm>
            <a:off x="7669213" y="48545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59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4" name="object 63"/>
          <p:cNvSpPr>
            <a:spLocks/>
          </p:cNvSpPr>
          <p:nvPr/>
        </p:nvSpPr>
        <p:spPr bwMode="auto">
          <a:xfrm>
            <a:off x="7669213" y="48418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5" name="object 64"/>
          <p:cNvSpPr>
            <a:spLocks/>
          </p:cNvSpPr>
          <p:nvPr/>
        </p:nvSpPr>
        <p:spPr bwMode="auto">
          <a:xfrm>
            <a:off x="7689850" y="3962400"/>
            <a:ext cx="10477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1" y="679704"/>
              </a:cxn>
              <a:cxn ang="0">
                <a:pos x="1048511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1" y="679704"/>
                </a:lnTo>
                <a:lnTo>
                  <a:pt x="1048511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6" name="object 65"/>
          <p:cNvSpPr>
            <a:spLocks/>
          </p:cNvSpPr>
          <p:nvPr/>
        </p:nvSpPr>
        <p:spPr bwMode="auto">
          <a:xfrm>
            <a:off x="7688263" y="46243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7" name="object 66"/>
          <p:cNvSpPr>
            <a:spLocks/>
          </p:cNvSpPr>
          <p:nvPr/>
        </p:nvSpPr>
        <p:spPr bwMode="auto">
          <a:xfrm>
            <a:off x="7707313" y="39973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8" name="object 67"/>
          <p:cNvSpPr>
            <a:spLocks/>
          </p:cNvSpPr>
          <p:nvPr/>
        </p:nvSpPr>
        <p:spPr bwMode="auto">
          <a:xfrm>
            <a:off x="7688263" y="39798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19" name="object 68"/>
          <p:cNvSpPr>
            <a:spLocks/>
          </p:cNvSpPr>
          <p:nvPr/>
        </p:nvSpPr>
        <p:spPr bwMode="auto">
          <a:xfrm>
            <a:off x="8718550" y="39973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0" name="object 69"/>
          <p:cNvSpPr>
            <a:spLocks/>
          </p:cNvSpPr>
          <p:nvPr/>
        </p:nvSpPr>
        <p:spPr bwMode="auto">
          <a:xfrm>
            <a:off x="7688263" y="39624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691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90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691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1" name="object 70"/>
          <p:cNvSpPr>
            <a:spLocks/>
          </p:cNvSpPr>
          <p:nvPr/>
        </p:nvSpPr>
        <p:spPr bwMode="auto">
          <a:xfrm>
            <a:off x="7770813" y="40386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2" name="object 71"/>
          <p:cNvSpPr>
            <a:spLocks/>
          </p:cNvSpPr>
          <p:nvPr/>
        </p:nvSpPr>
        <p:spPr bwMode="auto">
          <a:xfrm>
            <a:off x="7770813" y="40386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3" name="object 72"/>
          <p:cNvSpPr>
            <a:spLocks/>
          </p:cNvSpPr>
          <p:nvPr/>
        </p:nvSpPr>
        <p:spPr bwMode="auto">
          <a:xfrm>
            <a:off x="4540250" y="6248400"/>
            <a:ext cx="1201738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201420" h="306704">
                <a:moveTo>
                  <a:pt x="0" y="306324"/>
                </a:moveTo>
                <a:lnTo>
                  <a:pt x="1200912" y="306324"/>
                </a:lnTo>
                <a:lnTo>
                  <a:pt x="1200912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4" name="object 73"/>
          <p:cNvSpPr>
            <a:spLocks/>
          </p:cNvSpPr>
          <p:nvPr/>
        </p:nvSpPr>
        <p:spPr bwMode="auto">
          <a:xfrm>
            <a:off x="4578350" y="6281738"/>
            <a:ext cx="1125538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126236" y="236220"/>
              </a:cxn>
              <a:cxn ang="0">
                <a:pos x="1126236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126489" h="236220">
                <a:moveTo>
                  <a:pt x="0" y="236220"/>
                </a:moveTo>
                <a:lnTo>
                  <a:pt x="1126236" y="236220"/>
                </a:lnTo>
                <a:lnTo>
                  <a:pt x="1126236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5" name="object 74"/>
          <p:cNvSpPr>
            <a:spLocks/>
          </p:cNvSpPr>
          <p:nvPr/>
        </p:nvSpPr>
        <p:spPr bwMode="auto">
          <a:xfrm>
            <a:off x="4540250" y="6246813"/>
            <a:ext cx="1201738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1164208" y="34505"/>
              </a:cxn>
              <a:cxn ang="0">
                <a:pos x="1164208" y="272351"/>
              </a:cxn>
              <a:cxn ang="0">
                <a:pos x="37337" y="272351"/>
              </a:cxn>
              <a:cxn ang="0">
                <a:pos x="0" y="306324"/>
              </a:cxn>
              <a:cxn ang="0">
                <a:pos x="1200912" y="306324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1164208" y="34505"/>
                </a:lnTo>
                <a:lnTo>
                  <a:pt x="1164208" y="272351"/>
                </a:lnTo>
                <a:lnTo>
                  <a:pt x="37337" y="272351"/>
                </a:lnTo>
                <a:lnTo>
                  <a:pt x="0" y="306324"/>
                </a:lnTo>
                <a:lnTo>
                  <a:pt x="1200912" y="306324"/>
                </a:lnTo>
                <a:lnTo>
                  <a:pt x="120091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6" name="object 75"/>
          <p:cNvSpPr>
            <a:spLocks/>
          </p:cNvSpPr>
          <p:nvPr/>
        </p:nvSpPr>
        <p:spPr bwMode="auto">
          <a:xfrm>
            <a:off x="4540250" y="6246813"/>
            <a:ext cx="1201738" cy="306387"/>
          </a:xfrm>
          <a:custGeom>
            <a:avLst/>
            <a:gdLst/>
            <a:ahLst/>
            <a:cxnLst>
              <a:cxn ang="0">
                <a:pos x="1200912" y="0"/>
              </a:cxn>
              <a:cxn ang="0">
                <a:pos x="0" y="0"/>
              </a:cxn>
              <a:cxn ang="0">
                <a:pos x="0" y="306324"/>
              </a:cxn>
              <a:cxn ang="0">
                <a:pos x="37337" y="272351"/>
              </a:cxn>
              <a:cxn ang="0">
                <a:pos x="37337" y="34505"/>
              </a:cxn>
              <a:cxn ang="0">
                <a:pos x="1164208" y="34505"/>
              </a:cxn>
              <a:cxn ang="0">
                <a:pos x="1200912" y="0"/>
              </a:cxn>
            </a:cxnLst>
            <a:rect l="0" t="0" r="r" b="b"/>
            <a:pathLst>
              <a:path w="1201420" h="306704">
                <a:moveTo>
                  <a:pt x="1200912" y="0"/>
                </a:moveTo>
                <a:lnTo>
                  <a:pt x="0" y="0"/>
                </a:lnTo>
                <a:lnTo>
                  <a:pt x="0" y="306324"/>
                </a:lnTo>
                <a:lnTo>
                  <a:pt x="37337" y="272351"/>
                </a:lnTo>
                <a:lnTo>
                  <a:pt x="37337" y="34505"/>
                </a:lnTo>
                <a:lnTo>
                  <a:pt x="1164208" y="34505"/>
                </a:lnTo>
                <a:lnTo>
                  <a:pt x="12009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7" name="object 76"/>
          <p:cNvSpPr>
            <a:spLocks/>
          </p:cNvSpPr>
          <p:nvPr/>
        </p:nvSpPr>
        <p:spPr bwMode="auto">
          <a:xfrm>
            <a:off x="5365750" y="63912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3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8" name="object 77"/>
          <p:cNvSpPr>
            <a:spLocks/>
          </p:cNvSpPr>
          <p:nvPr/>
        </p:nvSpPr>
        <p:spPr bwMode="auto">
          <a:xfrm>
            <a:off x="5289550" y="6365875"/>
            <a:ext cx="3762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6428" y="0"/>
              </a:cxn>
            </a:cxnLst>
            <a:rect l="0" t="0" r="r" b="b"/>
            <a:pathLst>
              <a:path w="376554">
                <a:moveTo>
                  <a:pt x="0" y="0"/>
                </a:moveTo>
                <a:lnTo>
                  <a:pt x="376428" y="0"/>
                </a:lnTo>
              </a:path>
            </a:pathLst>
          </a:custGeom>
          <a:noFill/>
          <a:ln w="3379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29" name="object 78"/>
          <p:cNvSpPr>
            <a:spLocks/>
          </p:cNvSpPr>
          <p:nvPr/>
        </p:nvSpPr>
        <p:spPr bwMode="auto">
          <a:xfrm>
            <a:off x="5365750" y="6340475"/>
            <a:ext cx="2254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5806" y="0"/>
              </a:cxn>
            </a:cxnLst>
            <a:rect l="0" t="0" r="r" b="b"/>
            <a:pathLst>
              <a:path w="226060">
                <a:moveTo>
                  <a:pt x="0" y="0"/>
                </a:moveTo>
                <a:lnTo>
                  <a:pt x="225806" y="0"/>
                </a:lnTo>
              </a:path>
            </a:pathLst>
          </a:custGeom>
          <a:noFill/>
          <a:ln w="1689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0" name="object 79"/>
          <p:cNvSpPr>
            <a:spLocks/>
          </p:cNvSpPr>
          <p:nvPr/>
        </p:nvSpPr>
        <p:spPr bwMode="auto">
          <a:xfrm>
            <a:off x="4914900" y="6146800"/>
            <a:ext cx="450850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51103" y="70104"/>
              </a:cxn>
              <a:cxn ang="0">
                <a:pos x="451103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51485" h="70485">
                <a:moveTo>
                  <a:pt x="0" y="70104"/>
                </a:moveTo>
                <a:lnTo>
                  <a:pt x="451103" y="70104"/>
                </a:lnTo>
                <a:lnTo>
                  <a:pt x="451103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1" name="object 80"/>
          <p:cNvSpPr>
            <a:spLocks/>
          </p:cNvSpPr>
          <p:nvPr/>
        </p:nvSpPr>
        <p:spPr bwMode="auto">
          <a:xfrm>
            <a:off x="4614863" y="6340475"/>
            <a:ext cx="730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151" y="0"/>
              </a:cxn>
            </a:cxnLst>
            <a:rect l="0" t="0" r="r" b="b"/>
            <a:pathLst>
              <a:path w="73660">
                <a:moveTo>
                  <a:pt x="0" y="0"/>
                </a:moveTo>
                <a:lnTo>
                  <a:pt x="73151" y="0"/>
                </a:lnTo>
              </a:path>
            </a:pathLst>
          </a:custGeom>
          <a:noFill/>
          <a:ln w="5029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2" name="object 81"/>
          <p:cNvSpPr>
            <a:spLocks/>
          </p:cNvSpPr>
          <p:nvPr/>
        </p:nvSpPr>
        <p:spPr bwMode="auto">
          <a:xfrm>
            <a:off x="4614863" y="6327775"/>
            <a:ext cx="38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100" y="0"/>
              </a:cxn>
            </a:cxnLst>
            <a:rect l="0" t="0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3" name="object 82"/>
          <p:cNvSpPr>
            <a:spLocks/>
          </p:cNvSpPr>
          <p:nvPr/>
        </p:nvSpPr>
        <p:spPr bwMode="auto">
          <a:xfrm>
            <a:off x="4635500" y="5448300"/>
            <a:ext cx="1049338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1048512" y="679704"/>
              </a:cxn>
              <a:cxn ang="0">
                <a:pos x="1048512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1049020" h="680085">
                <a:moveTo>
                  <a:pt x="0" y="679704"/>
                </a:moveTo>
                <a:lnTo>
                  <a:pt x="1048512" y="679704"/>
                </a:lnTo>
                <a:lnTo>
                  <a:pt x="1048512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4" name="object 83"/>
          <p:cNvSpPr>
            <a:spLocks/>
          </p:cNvSpPr>
          <p:nvPr/>
        </p:nvSpPr>
        <p:spPr bwMode="auto">
          <a:xfrm>
            <a:off x="4633913" y="6110288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5" name="object 84"/>
          <p:cNvSpPr>
            <a:spLocks/>
          </p:cNvSpPr>
          <p:nvPr/>
        </p:nvSpPr>
        <p:spPr bwMode="auto">
          <a:xfrm>
            <a:off x="4652963" y="54832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70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70"/>
                </a:lnTo>
              </a:path>
            </a:pathLst>
          </a:custGeom>
          <a:noFill/>
          <a:ln w="37718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6" name="object 85"/>
          <p:cNvSpPr>
            <a:spLocks/>
          </p:cNvSpPr>
          <p:nvPr/>
        </p:nvSpPr>
        <p:spPr bwMode="auto">
          <a:xfrm>
            <a:off x="4633913" y="5465763"/>
            <a:ext cx="1049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48512" y="0"/>
              </a:cxn>
            </a:cxnLst>
            <a:rect l="0" t="0" r="r" b="b"/>
            <a:pathLst>
              <a:path w="1049020">
                <a:moveTo>
                  <a:pt x="0" y="0"/>
                </a:moveTo>
                <a:lnTo>
                  <a:pt x="1048512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7" name="object 86"/>
          <p:cNvSpPr>
            <a:spLocks/>
          </p:cNvSpPr>
          <p:nvPr/>
        </p:nvSpPr>
        <p:spPr bwMode="auto">
          <a:xfrm>
            <a:off x="5664200" y="54832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1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19"/>
                </a:lnTo>
              </a:path>
            </a:pathLst>
          </a:custGeom>
          <a:noFill/>
          <a:ln w="3771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8" name="object 87"/>
          <p:cNvSpPr>
            <a:spLocks/>
          </p:cNvSpPr>
          <p:nvPr/>
        </p:nvSpPr>
        <p:spPr bwMode="auto">
          <a:xfrm>
            <a:off x="4633913" y="5448300"/>
            <a:ext cx="974725" cy="609600"/>
          </a:xfrm>
          <a:custGeom>
            <a:avLst/>
            <a:gdLst/>
            <a:ahLst/>
            <a:cxnLst>
              <a:cxn ang="0">
                <a:pos x="973836" y="0"/>
              </a:cxn>
              <a:cxn ang="0">
                <a:pos x="0" y="0"/>
              </a:cxn>
              <a:cxn ang="0">
                <a:pos x="0" y="609600"/>
              </a:cxn>
              <a:cxn ang="0">
                <a:pos x="37211" y="575729"/>
              </a:cxn>
              <a:cxn ang="0">
                <a:pos x="37211" y="33274"/>
              </a:cxn>
              <a:cxn ang="0">
                <a:pos x="936625" y="33274"/>
              </a:cxn>
              <a:cxn ang="0">
                <a:pos x="973836" y="0"/>
              </a:cxn>
            </a:cxnLst>
            <a:rect l="0" t="0" r="r" b="b"/>
            <a:pathLst>
              <a:path w="974089" h="609600">
                <a:moveTo>
                  <a:pt x="973836" y="0"/>
                </a:moveTo>
                <a:lnTo>
                  <a:pt x="0" y="0"/>
                </a:lnTo>
                <a:lnTo>
                  <a:pt x="0" y="609600"/>
                </a:lnTo>
                <a:lnTo>
                  <a:pt x="37211" y="575729"/>
                </a:lnTo>
                <a:lnTo>
                  <a:pt x="37211" y="33274"/>
                </a:lnTo>
                <a:lnTo>
                  <a:pt x="936625" y="33274"/>
                </a:lnTo>
                <a:lnTo>
                  <a:pt x="9738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39" name="object 88"/>
          <p:cNvSpPr>
            <a:spLocks/>
          </p:cNvSpPr>
          <p:nvPr/>
        </p:nvSpPr>
        <p:spPr bwMode="auto">
          <a:xfrm>
            <a:off x="4716463" y="55245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0" name="object 89"/>
          <p:cNvSpPr>
            <a:spLocks/>
          </p:cNvSpPr>
          <p:nvPr/>
        </p:nvSpPr>
        <p:spPr bwMode="auto">
          <a:xfrm>
            <a:off x="4716463" y="5524500"/>
            <a:ext cx="906462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906779" y="533400"/>
              </a:cxn>
              <a:cxn ang="0">
                <a:pos x="906779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906779" h="533400">
                <a:moveTo>
                  <a:pt x="0" y="533400"/>
                </a:moveTo>
                <a:lnTo>
                  <a:pt x="906779" y="533400"/>
                </a:lnTo>
                <a:lnTo>
                  <a:pt x="90677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641" name="object 9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0D74C139-21C4-4BCF-A004-29C1281140EB}" type="slidenum">
              <a:rPr lang="th-TH"/>
              <a:pPr marL="25400"/>
              <a:t>17</a:t>
            </a:fld>
            <a:endParaRPr lang="th-TH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bject 2"/>
          <p:cNvSpPr>
            <a:spLocks noChangeArrowheads="1"/>
          </p:cNvSpPr>
          <p:nvPr/>
        </p:nvSpPr>
        <p:spPr bwMode="auto">
          <a:xfrm>
            <a:off x="1570038" y="2492375"/>
            <a:ext cx="1368425" cy="128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8" name="object 3"/>
          <p:cNvSpPr>
            <a:spLocks noChangeArrowheads="1"/>
          </p:cNvSpPr>
          <p:nvPr/>
        </p:nvSpPr>
        <p:spPr bwMode="auto">
          <a:xfrm>
            <a:off x="1641475" y="4664075"/>
            <a:ext cx="1368425" cy="128428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79" name="object 4"/>
          <p:cNvSpPr>
            <a:spLocks noChangeArrowheads="1"/>
          </p:cNvSpPr>
          <p:nvPr/>
        </p:nvSpPr>
        <p:spPr bwMode="auto">
          <a:xfrm>
            <a:off x="7689850" y="2492375"/>
            <a:ext cx="1368425" cy="128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4580" name="object 5"/>
          <p:cNvSpPr>
            <a:spLocks noChangeArrowheads="1"/>
          </p:cNvSpPr>
          <p:nvPr/>
        </p:nvSpPr>
        <p:spPr bwMode="auto">
          <a:xfrm>
            <a:off x="7689850" y="4724400"/>
            <a:ext cx="1368425" cy="12858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Ring Physical</a:t>
            </a:r>
            <a:r>
              <a:rPr spc="-125" dirty="0"/>
              <a:t> </a:t>
            </a:r>
            <a:r>
              <a:rPr dirty="0"/>
              <a:t>Topology</a:t>
            </a:r>
          </a:p>
        </p:txBody>
      </p:sp>
      <p:sp>
        <p:nvSpPr>
          <p:cNvPr id="24582" name="object 7"/>
          <p:cNvSpPr>
            <a:spLocks noChangeArrowheads="1"/>
          </p:cNvSpPr>
          <p:nvPr/>
        </p:nvSpPr>
        <p:spPr bwMode="auto">
          <a:xfrm>
            <a:off x="3657600" y="3141663"/>
            <a:ext cx="3194050" cy="15827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6813" y="2027238"/>
            <a:ext cx="2859087" cy="777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90525" algn="ctr"/>
            <a:r>
              <a:rPr lang="th-TH" sz="1800">
                <a:latin typeface="Times New Roman" pitchFamily="18" charset="0"/>
                <a:cs typeface="Times New Roman" pitchFamily="18" charset="0"/>
              </a:rPr>
              <a:t>IBM 8272 Token Ring  LAN Switch</a:t>
            </a:r>
          </a:p>
          <a:p>
            <a:pPr marL="390525" algn="ctr">
              <a:spcBef>
                <a:spcPts val="13"/>
              </a:spcBef>
            </a:pPr>
            <a:r>
              <a:rPr lang="th-TH" sz="1400">
                <a:latin typeface="Times New Roman" pitchFamily="18" charset="0"/>
                <a:cs typeface="Times New Roman" pitchFamily="18" charset="0"/>
                <a:hlinkClick r:id="rId5"/>
              </a:rPr>
              <a:t>http://www.lordsnet.com/New8272.htm</a:t>
            </a:r>
            <a:endParaRPr lang="th-TH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84" name="object 9"/>
          <p:cNvSpPr>
            <a:spLocks/>
          </p:cNvSpPr>
          <p:nvPr/>
        </p:nvSpPr>
        <p:spPr bwMode="auto">
          <a:xfrm>
            <a:off x="2254250" y="3778250"/>
            <a:ext cx="2124075" cy="444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704" y="42354"/>
              </a:cxn>
              <a:cxn ang="0">
                <a:pos x="49711" y="84364"/>
              </a:cxn>
              <a:cxn ang="0">
                <a:pos x="87067" y="112007"/>
              </a:cxn>
              <a:cxn ang="0">
                <a:pos x="133997" y="139241"/>
              </a:cxn>
              <a:cxn ang="0">
                <a:pos x="190010" y="165964"/>
              </a:cxn>
              <a:cxn ang="0">
                <a:pos x="254616" y="192071"/>
              </a:cxn>
              <a:cxn ang="0">
                <a:pos x="327323" y="217462"/>
              </a:cxn>
              <a:cxn ang="0">
                <a:pos x="366561" y="229857"/>
              </a:cxn>
              <a:cxn ang="0">
                <a:pos x="407641" y="242034"/>
              </a:cxn>
              <a:cxn ang="0">
                <a:pos x="450500" y="253980"/>
              </a:cxn>
              <a:cxn ang="0">
                <a:pos x="495078" y="265684"/>
              </a:cxn>
              <a:cxn ang="0">
                <a:pos x="541313" y="277131"/>
              </a:cxn>
              <a:cxn ang="0">
                <a:pos x="589145" y="288310"/>
              </a:cxn>
              <a:cxn ang="0">
                <a:pos x="638510" y="299207"/>
              </a:cxn>
              <a:cxn ang="0">
                <a:pos x="689349" y="309809"/>
              </a:cxn>
              <a:cxn ang="0">
                <a:pos x="741599" y="320105"/>
              </a:cxn>
              <a:cxn ang="0">
                <a:pos x="795200" y="330080"/>
              </a:cxn>
              <a:cxn ang="0">
                <a:pos x="850090" y="339723"/>
              </a:cxn>
              <a:cxn ang="0">
                <a:pos x="906207" y="349020"/>
              </a:cxn>
              <a:cxn ang="0">
                <a:pos x="963491" y="357958"/>
              </a:cxn>
              <a:cxn ang="0">
                <a:pos x="1021879" y="366526"/>
              </a:cxn>
              <a:cxn ang="0">
                <a:pos x="1081311" y="374709"/>
              </a:cxn>
              <a:cxn ang="0">
                <a:pos x="1141726" y="382496"/>
              </a:cxn>
              <a:cxn ang="0">
                <a:pos x="1203061" y="389873"/>
              </a:cxn>
              <a:cxn ang="0">
                <a:pos x="1265256" y="396827"/>
              </a:cxn>
              <a:cxn ang="0">
                <a:pos x="1328248" y="403347"/>
              </a:cxn>
              <a:cxn ang="0">
                <a:pos x="1391978" y="409418"/>
              </a:cxn>
              <a:cxn ang="0">
                <a:pos x="1456382" y="415029"/>
              </a:cxn>
              <a:cxn ang="0">
                <a:pos x="1521401" y="420166"/>
              </a:cxn>
              <a:cxn ang="0">
                <a:pos x="1586973" y="424817"/>
              </a:cxn>
              <a:cxn ang="0">
                <a:pos x="1653035" y="428968"/>
              </a:cxn>
              <a:cxn ang="0">
                <a:pos x="1719528" y="432608"/>
              </a:cxn>
              <a:cxn ang="0">
                <a:pos x="1786389" y="435722"/>
              </a:cxn>
              <a:cxn ang="0">
                <a:pos x="1853557" y="438299"/>
              </a:cxn>
              <a:cxn ang="0">
                <a:pos x="1920971" y="440326"/>
              </a:cxn>
              <a:cxn ang="0">
                <a:pos x="1988570" y="441789"/>
              </a:cxn>
              <a:cxn ang="0">
                <a:pos x="2056291" y="442677"/>
              </a:cxn>
              <a:cxn ang="0">
                <a:pos x="2124075" y="442976"/>
              </a:cxn>
            </a:cxnLst>
            <a:rect l="0" t="0" r="r" b="b"/>
            <a:pathLst>
              <a:path w="2124075" h="443229">
                <a:moveTo>
                  <a:pt x="0" y="0"/>
                </a:moveTo>
                <a:lnTo>
                  <a:pt x="12704" y="42354"/>
                </a:lnTo>
                <a:lnTo>
                  <a:pt x="49711" y="84364"/>
                </a:lnTo>
                <a:lnTo>
                  <a:pt x="87067" y="112007"/>
                </a:lnTo>
                <a:lnTo>
                  <a:pt x="133997" y="139241"/>
                </a:lnTo>
                <a:lnTo>
                  <a:pt x="190010" y="165964"/>
                </a:lnTo>
                <a:lnTo>
                  <a:pt x="254616" y="192071"/>
                </a:lnTo>
                <a:lnTo>
                  <a:pt x="327323" y="217462"/>
                </a:lnTo>
                <a:lnTo>
                  <a:pt x="366561" y="229857"/>
                </a:lnTo>
                <a:lnTo>
                  <a:pt x="407641" y="242034"/>
                </a:lnTo>
                <a:lnTo>
                  <a:pt x="450500" y="253980"/>
                </a:lnTo>
                <a:lnTo>
                  <a:pt x="495078" y="265684"/>
                </a:lnTo>
                <a:lnTo>
                  <a:pt x="541313" y="277131"/>
                </a:lnTo>
                <a:lnTo>
                  <a:pt x="589145" y="288310"/>
                </a:lnTo>
                <a:lnTo>
                  <a:pt x="638510" y="299207"/>
                </a:lnTo>
                <a:lnTo>
                  <a:pt x="689349" y="309809"/>
                </a:lnTo>
                <a:lnTo>
                  <a:pt x="741599" y="320105"/>
                </a:lnTo>
                <a:lnTo>
                  <a:pt x="795200" y="330080"/>
                </a:lnTo>
                <a:lnTo>
                  <a:pt x="850090" y="339723"/>
                </a:lnTo>
                <a:lnTo>
                  <a:pt x="906207" y="349020"/>
                </a:lnTo>
                <a:lnTo>
                  <a:pt x="963491" y="357958"/>
                </a:lnTo>
                <a:lnTo>
                  <a:pt x="1021879" y="366526"/>
                </a:lnTo>
                <a:lnTo>
                  <a:pt x="1081311" y="374709"/>
                </a:lnTo>
                <a:lnTo>
                  <a:pt x="1141726" y="382496"/>
                </a:lnTo>
                <a:lnTo>
                  <a:pt x="1203061" y="389873"/>
                </a:lnTo>
                <a:lnTo>
                  <a:pt x="1265256" y="396827"/>
                </a:lnTo>
                <a:lnTo>
                  <a:pt x="1328248" y="403347"/>
                </a:lnTo>
                <a:lnTo>
                  <a:pt x="1391978" y="409418"/>
                </a:lnTo>
                <a:lnTo>
                  <a:pt x="1456382" y="415029"/>
                </a:lnTo>
                <a:lnTo>
                  <a:pt x="1521401" y="420166"/>
                </a:lnTo>
                <a:lnTo>
                  <a:pt x="1586973" y="424817"/>
                </a:lnTo>
                <a:lnTo>
                  <a:pt x="1653035" y="428968"/>
                </a:lnTo>
                <a:lnTo>
                  <a:pt x="1719528" y="432608"/>
                </a:lnTo>
                <a:lnTo>
                  <a:pt x="1786389" y="435722"/>
                </a:lnTo>
                <a:lnTo>
                  <a:pt x="1853557" y="438299"/>
                </a:lnTo>
                <a:lnTo>
                  <a:pt x="1920971" y="440326"/>
                </a:lnTo>
                <a:lnTo>
                  <a:pt x="1988570" y="441789"/>
                </a:lnTo>
                <a:lnTo>
                  <a:pt x="2056291" y="442677"/>
                </a:lnTo>
                <a:lnTo>
                  <a:pt x="2124075" y="442976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5" name="object 10"/>
          <p:cNvSpPr>
            <a:spLocks/>
          </p:cNvSpPr>
          <p:nvPr/>
        </p:nvSpPr>
        <p:spPr bwMode="auto">
          <a:xfrm>
            <a:off x="2506663" y="4275138"/>
            <a:ext cx="2093912" cy="954087"/>
          </a:xfrm>
          <a:custGeom>
            <a:avLst/>
            <a:gdLst/>
            <a:ahLst/>
            <a:cxnLst>
              <a:cxn ang="0">
                <a:pos x="0" y="954975"/>
              </a:cxn>
              <a:cxn ang="0">
                <a:pos x="43646" y="924394"/>
              </a:cxn>
              <a:cxn ang="0">
                <a:pos x="87287" y="893848"/>
              </a:cxn>
              <a:cxn ang="0">
                <a:pos x="130916" y="863375"/>
              </a:cxn>
              <a:cxn ang="0">
                <a:pos x="174529" y="833012"/>
              </a:cxn>
              <a:cxn ang="0">
                <a:pos x="218118" y="802795"/>
              </a:cxn>
              <a:cxn ang="0">
                <a:pos x="261680" y="772762"/>
              </a:cxn>
              <a:cxn ang="0">
                <a:pos x="305208" y="742949"/>
              </a:cxn>
              <a:cxn ang="0">
                <a:pos x="348696" y="713393"/>
              </a:cxn>
              <a:cxn ang="0">
                <a:pos x="392138" y="684131"/>
              </a:cxn>
              <a:cxn ang="0">
                <a:pos x="435530" y="655200"/>
              </a:cxn>
              <a:cxn ang="0">
                <a:pos x="478866" y="626637"/>
              </a:cxn>
              <a:cxn ang="0">
                <a:pos x="522139" y="598479"/>
              </a:cxn>
              <a:cxn ang="0">
                <a:pos x="565344" y="570763"/>
              </a:cxn>
              <a:cxn ang="0">
                <a:pos x="608475" y="543525"/>
              </a:cxn>
              <a:cxn ang="0">
                <a:pos x="651528" y="516804"/>
              </a:cxn>
              <a:cxn ang="0">
                <a:pos x="694495" y="490634"/>
              </a:cxn>
              <a:cxn ang="0">
                <a:pos x="737372" y="465054"/>
              </a:cxn>
              <a:cxn ang="0">
                <a:pos x="780153" y="440101"/>
              </a:cxn>
              <a:cxn ang="0">
                <a:pos x="822832" y="415811"/>
              </a:cxn>
              <a:cxn ang="0">
                <a:pos x="865404" y="392221"/>
              </a:cxn>
              <a:cxn ang="0">
                <a:pos x="907862" y="369368"/>
              </a:cxn>
              <a:cxn ang="0">
                <a:pos x="950202" y="347289"/>
              </a:cxn>
              <a:cxn ang="0">
                <a:pos x="992417" y="326021"/>
              </a:cxn>
              <a:cxn ang="0">
                <a:pos x="1034502" y="305601"/>
              </a:cxn>
              <a:cxn ang="0">
                <a:pos x="1076452" y="286066"/>
              </a:cxn>
              <a:cxn ang="0">
                <a:pos x="1126958" y="263506"/>
              </a:cxn>
              <a:cxn ang="0">
                <a:pos x="1178622" y="241311"/>
              </a:cxn>
              <a:cxn ang="0">
                <a:pos x="1231227" y="219566"/>
              </a:cxn>
              <a:cxn ang="0">
                <a:pos x="1284559" y="198355"/>
              </a:cxn>
              <a:cxn ang="0">
                <a:pos x="1338403" y="177761"/>
              </a:cxn>
              <a:cxn ang="0">
                <a:pos x="1392543" y="157868"/>
              </a:cxn>
              <a:cxn ang="0">
                <a:pos x="1446765" y="138760"/>
              </a:cxn>
              <a:cxn ang="0">
                <a:pos x="1500853" y="120521"/>
              </a:cxn>
              <a:cxn ang="0">
                <a:pos x="1554592" y="103236"/>
              </a:cxn>
              <a:cxn ang="0">
                <a:pos x="1607768" y="86987"/>
              </a:cxn>
              <a:cxn ang="0">
                <a:pos x="1660164" y="71860"/>
              </a:cxn>
              <a:cxn ang="0">
                <a:pos x="1711567" y="57937"/>
              </a:cxn>
              <a:cxn ang="0">
                <a:pos x="1761761" y="45303"/>
              </a:cxn>
              <a:cxn ang="0">
                <a:pos x="1810530" y="34041"/>
              </a:cxn>
              <a:cxn ang="0">
                <a:pos x="1857661" y="24237"/>
              </a:cxn>
              <a:cxn ang="0">
                <a:pos x="1902937" y="15972"/>
              </a:cxn>
              <a:cxn ang="0">
                <a:pos x="1946144" y="9333"/>
              </a:cxn>
              <a:cxn ang="0">
                <a:pos x="1987066" y="4401"/>
              </a:cxn>
              <a:cxn ang="0">
                <a:pos x="2025489" y="1262"/>
              </a:cxn>
              <a:cxn ang="0">
                <a:pos x="2061197" y="0"/>
              </a:cxn>
              <a:cxn ang="0">
                <a:pos x="2093976" y="697"/>
              </a:cxn>
            </a:cxnLst>
            <a:rect l="0" t="0" r="r" b="b"/>
            <a:pathLst>
              <a:path w="2094229" h="955039">
                <a:moveTo>
                  <a:pt x="0" y="954975"/>
                </a:moveTo>
                <a:lnTo>
                  <a:pt x="43646" y="924394"/>
                </a:lnTo>
                <a:lnTo>
                  <a:pt x="87287" y="893848"/>
                </a:lnTo>
                <a:lnTo>
                  <a:pt x="130916" y="863375"/>
                </a:lnTo>
                <a:lnTo>
                  <a:pt x="174529" y="833012"/>
                </a:lnTo>
                <a:lnTo>
                  <a:pt x="218118" y="802795"/>
                </a:lnTo>
                <a:lnTo>
                  <a:pt x="261680" y="772762"/>
                </a:lnTo>
                <a:lnTo>
                  <a:pt x="305208" y="742949"/>
                </a:lnTo>
                <a:lnTo>
                  <a:pt x="348696" y="713393"/>
                </a:lnTo>
                <a:lnTo>
                  <a:pt x="392138" y="684131"/>
                </a:lnTo>
                <a:lnTo>
                  <a:pt x="435530" y="655200"/>
                </a:lnTo>
                <a:lnTo>
                  <a:pt x="478866" y="626637"/>
                </a:lnTo>
                <a:lnTo>
                  <a:pt x="522139" y="598479"/>
                </a:lnTo>
                <a:lnTo>
                  <a:pt x="565344" y="570763"/>
                </a:lnTo>
                <a:lnTo>
                  <a:pt x="608475" y="543525"/>
                </a:lnTo>
                <a:lnTo>
                  <a:pt x="651528" y="516804"/>
                </a:lnTo>
                <a:lnTo>
                  <a:pt x="694495" y="490634"/>
                </a:lnTo>
                <a:lnTo>
                  <a:pt x="737372" y="465054"/>
                </a:lnTo>
                <a:lnTo>
                  <a:pt x="780153" y="440101"/>
                </a:lnTo>
                <a:lnTo>
                  <a:pt x="822832" y="415811"/>
                </a:lnTo>
                <a:lnTo>
                  <a:pt x="865404" y="392221"/>
                </a:lnTo>
                <a:lnTo>
                  <a:pt x="907862" y="369368"/>
                </a:lnTo>
                <a:lnTo>
                  <a:pt x="950202" y="347289"/>
                </a:lnTo>
                <a:lnTo>
                  <a:pt x="992417" y="326021"/>
                </a:lnTo>
                <a:lnTo>
                  <a:pt x="1034502" y="305601"/>
                </a:lnTo>
                <a:lnTo>
                  <a:pt x="1076452" y="286066"/>
                </a:lnTo>
                <a:lnTo>
                  <a:pt x="1126958" y="263506"/>
                </a:lnTo>
                <a:lnTo>
                  <a:pt x="1178622" y="241311"/>
                </a:lnTo>
                <a:lnTo>
                  <a:pt x="1231227" y="219566"/>
                </a:lnTo>
                <a:lnTo>
                  <a:pt x="1284559" y="198355"/>
                </a:lnTo>
                <a:lnTo>
                  <a:pt x="1338403" y="177761"/>
                </a:lnTo>
                <a:lnTo>
                  <a:pt x="1392543" y="157868"/>
                </a:lnTo>
                <a:lnTo>
                  <a:pt x="1446765" y="138760"/>
                </a:lnTo>
                <a:lnTo>
                  <a:pt x="1500853" y="120521"/>
                </a:lnTo>
                <a:lnTo>
                  <a:pt x="1554592" y="103236"/>
                </a:lnTo>
                <a:lnTo>
                  <a:pt x="1607768" y="86987"/>
                </a:lnTo>
                <a:lnTo>
                  <a:pt x="1660164" y="71860"/>
                </a:lnTo>
                <a:lnTo>
                  <a:pt x="1711567" y="57937"/>
                </a:lnTo>
                <a:lnTo>
                  <a:pt x="1761761" y="45303"/>
                </a:lnTo>
                <a:lnTo>
                  <a:pt x="1810530" y="34041"/>
                </a:lnTo>
                <a:lnTo>
                  <a:pt x="1857661" y="24237"/>
                </a:lnTo>
                <a:lnTo>
                  <a:pt x="1902937" y="15972"/>
                </a:lnTo>
                <a:lnTo>
                  <a:pt x="1946144" y="9333"/>
                </a:lnTo>
                <a:lnTo>
                  <a:pt x="1987066" y="4401"/>
                </a:lnTo>
                <a:lnTo>
                  <a:pt x="2025489" y="1262"/>
                </a:lnTo>
                <a:lnTo>
                  <a:pt x="2061197" y="0"/>
                </a:lnTo>
                <a:lnTo>
                  <a:pt x="2093976" y="697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6" name="object 11"/>
          <p:cNvSpPr>
            <a:spLocks/>
          </p:cNvSpPr>
          <p:nvPr/>
        </p:nvSpPr>
        <p:spPr bwMode="auto">
          <a:xfrm>
            <a:off x="5037138" y="3444875"/>
            <a:ext cx="2781300" cy="2089150"/>
          </a:xfrm>
          <a:custGeom>
            <a:avLst/>
            <a:gdLst/>
            <a:ahLst/>
            <a:cxnLst>
              <a:cxn ang="0">
                <a:pos x="2730336" y="42402"/>
              </a:cxn>
              <a:cxn ang="0">
                <a:pos x="2627273" y="127144"/>
              </a:cxn>
              <a:cxn ang="0">
                <a:pos x="2524396" y="211702"/>
              </a:cxn>
              <a:cxn ang="0">
                <a:pos x="2421830" y="295952"/>
              </a:cxn>
              <a:cxn ang="0">
                <a:pos x="2319700" y="379770"/>
              </a:cxn>
              <a:cxn ang="0">
                <a:pos x="2218129" y="463033"/>
              </a:cxn>
              <a:cxn ang="0">
                <a:pos x="2117242" y="545619"/>
              </a:cxn>
              <a:cxn ang="0">
                <a:pos x="2017163" y="627403"/>
              </a:cxn>
              <a:cxn ang="0">
                <a:pos x="1918016" y="708262"/>
              </a:cxn>
              <a:cxn ang="0">
                <a:pos x="1819925" y="788074"/>
              </a:cxn>
              <a:cxn ang="0">
                <a:pos x="1723015" y="866715"/>
              </a:cxn>
              <a:cxn ang="0">
                <a:pos x="1627409" y="944061"/>
              </a:cxn>
              <a:cxn ang="0">
                <a:pos x="1533232" y="1019990"/>
              </a:cxn>
              <a:cxn ang="0">
                <a:pos x="1440608" y="1094378"/>
              </a:cxn>
              <a:cxn ang="0">
                <a:pos x="1349662" y="1167101"/>
              </a:cxn>
              <a:cxn ang="0">
                <a:pos x="1260516" y="1238037"/>
              </a:cxn>
              <a:cxn ang="0">
                <a:pos x="1173296" y="1307063"/>
              </a:cxn>
              <a:cxn ang="0">
                <a:pos x="1088126" y="1374054"/>
              </a:cxn>
              <a:cxn ang="0">
                <a:pos x="1005130" y="1438888"/>
              </a:cxn>
              <a:cxn ang="0">
                <a:pos x="924432" y="1501442"/>
              </a:cxn>
              <a:cxn ang="0">
                <a:pos x="846156" y="1561592"/>
              </a:cxn>
              <a:cxn ang="0">
                <a:pos x="770426" y="1619215"/>
              </a:cxn>
              <a:cxn ang="0">
                <a:pos x="697368" y="1674187"/>
              </a:cxn>
              <a:cxn ang="0">
                <a:pos x="627104" y="1726386"/>
              </a:cxn>
              <a:cxn ang="0">
                <a:pos x="559759" y="1775687"/>
              </a:cxn>
              <a:cxn ang="0">
                <a:pos x="495457" y="1821969"/>
              </a:cxn>
              <a:cxn ang="0">
                <a:pos x="376480" y="1904979"/>
              </a:cxn>
              <a:cxn ang="0">
                <a:pos x="271166" y="1974428"/>
              </a:cxn>
              <a:cxn ang="0">
                <a:pos x="180509" y="2029331"/>
              </a:cxn>
              <a:cxn ang="0">
                <a:pos x="105501" y="2068703"/>
              </a:cxn>
              <a:cxn ang="0">
                <a:pos x="35499" y="2088644"/>
              </a:cxn>
              <a:cxn ang="0">
                <a:pos x="10174" y="2078922"/>
              </a:cxn>
              <a:cxn ang="0">
                <a:pos x="0" y="2053052"/>
              </a:cxn>
              <a:cxn ang="0">
                <a:pos x="9532" y="1988217"/>
              </a:cxn>
              <a:cxn ang="0">
                <a:pos x="59856" y="1863376"/>
              </a:cxn>
              <a:cxn ang="0">
                <a:pos x="97426" y="1788870"/>
              </a:cxn>
              <a:cxn ang="0">
                <a:pos x="141065" y="1708895"/>
              </a:cxn>
              <a:cxn ang="0">
                <a:pos x="189123" y="1625393"/>
              </a:cxn>
              <a:cxn ang="0">
                <a:pos x="239950" y="1540306"/>
              </a:cxn>
              <a:cxn ang="0">
                <a:pos x="291894" y="1455576"/>
              </a:cxn>
              <a:cxn ang="0">
                <a:pos x="343305" y="1373144"/>
              </a:cxn>
              <a:cxn ang="0">
                <a:pos x="392532" y="1294953"/>
              </a:cxn>
              <a:cxn ang="0">
                <a:pos x="437924" y="1222943"/>
              </a:cxn>
              <a:cxn ang="0">
                <a:pos x="495210" y="1130766"/>
              </a:cxn>
              <a:cxn ang="0">
                <a:pos x="534582" y="1063420"/>
              </a:cxn>
            </a:cxnLst>
            <a:rect l="0" t="0" r="r" b="b"/>
            <a:pathLst>
              <a:path w="2781934" h="2089150">
                <a:moveTo>
                  <a:pt x="2781899" y="0"/>
                </a:moveTo>
                <a:lnTo>
                  <a:pt x="2730336" y="42402"/>
                </a:lnTo>
                <a:lnTo>
                  <a:pt x="2678789" y="84788"/>
                </a:lnTo>
                <a:lnTo>
                  <a:pt x="2627273" y="127144"/>
                </a:lnTo>
                <a:lnTo>
                  <a:pt x="2575803" y="169454"/>
                </a:lnTo>
                <a:lnTo>
                  <a:pt x="2524396" y="211702"/>
                </a:lnTo>
                <a:lnTo>
                  <a:pt x="2473067" y="253873"/>
                </a:lnTo>
                <a:lnTo>
                  <a:pt x="2421830" y="295952"/>
                </a:lnTo>
                <a:lnTo>
                  <a:pt x="2370703" y="337922"/>
                </a:lnTo>
                <a:lnTo>
                  <a:pt x="2319700" y="379770"/>
                </a:lnTo>
                <a:lnTo>
                  <a:pt x="2268837" y="421479"/>
                </a:lnTo>
                <a:lnTo>
                  <a:pt x="2218129" y="463033"/>
                </a:lnTo>
                <a:lnTo>
                  <a:pt x="2167593" y="504418"/>
                </a:lnTo>
                <a:lnTo>
                  <a:pt x="2117242" y="545619"/>
                </a:lnTo>
                <a:lnTo>
                  <a:pt x="2067094" y="586619"/>
                </a:lnTo>
                <a:lnTo>
                  <a:pt x="2017163" y="627403"/>
                </a:lnTo>
                <a:lnTo>
                  <a:pt x="1967466" y="667956"/>
                </a:lnTo>
                <a:lnTo>
                  <a:pt x="1918016" y="708262"/>
                </a:lnTo>
                <a:lnTo>
                  <a:pt x="1868831" y="748307"/>
                </a:lnTo>
                <a:lnTo>
                  <a:pt x="1819925" y="788074"/>
                </a:lnTo>
                <a:lnTo>
                  <a:pt x="1771315" y="827549"/>
                </a:lnTo>
                <a:lnTo>
                  <a:pt x="1723015" y="866715"/>
                </a:lnTo>
                <a:lnTo>
                  <a:pt x="1675041" y="905558"/>
                </a:lnTo>
                <a:lnTo>
                  <a:pt x="1627409" y="944061"/>
                </a:lnTo>
                <a:lnTo>
                  <a:pt x="1580134" y="982211"/>
                </a:lnTo>
                <a:lnTo>
                  <a:pt x="1533232" y="1019990"/>
                </a:lnTo>
                <a:lnTo>
                  <a:pt x="1486719" y="1057384"/>
                </a:lnTo>
                <a:lnTo>
                  <a:pt x="1440608" y="1094378"/>
                </a:lnTo>
                <a:lnTo>
                  <a:pt x="1394918" y="1130955"/>
                </a:lnTo>
                <a:lnTo>
                  <a:pt x="1349662" y="1167101"/>
                </a:lnTo>
                <a:lnTo>
                  <a:pt x="1304856" y="1202801"/>
                </a:lnTo>
                <a:lnTo>
                  <a:pt x="1260516" y="1238037"/>
                </a:lnTo>
                <a:lnTo>
                  <a:pt x="1216658" y="1272797"/>
                </a:lnTo>
                <a:lnTo>
                  <a:pt x="1173296" y="1307063"/>
                </a:lnTo>
                <a:lnTo>
                  <a:pt x="1130447" y="1340821"/>
                </a:lnTo>
                <a:lnTo>
                  <a:pt x="1088126" y="1374054"/>
                </a:lnTo>
                <a:lnTo>
                  <a:pt x="1046349" y="1406749"/>
                </a:lnTo>
                <a:lnTo>
                  <a:pt x="1005130" y="1438888"/>
                </a:lnTo>
                <a:lnTo>
                  <a:pt x="964486" y="1470458"/>
                </a:lnTo>
                <a:lnTo>
                  <a:pt x="924432" y="1501442"/>
                </a:lnTo>
                <a:lnTo>
                  <a:pt x="884983" y="1531825"/>
                </a:lnTo>
                <a:lnTo>
                  <a:pt x="846156" y="1561592"/>
                </a:lnTo>
                <a:lnTo>
                  <a:pt x="807965" y="1590727"/>
                </a:lnTo>
                <a:lnTo>
                  <a:pt x="770426" y="1619215"/>
                </a:lnTo>
                <a:lnTo>
                  <a:pt x="733555" y="1647040"/>
                </a:lnTo>
                <a:lnTo>
                  <a:pt x="697368" y="1674187"/>
                </a:lnTo>
                <a:lnTo>
                  <a:pt x="661879" y="1700641"/>
                </a:lnTo>
                <a:lnTo>
                  <a:pt x="627104" y="1726386"/>
                </a:lnTo>
                <a:lnTo>
                  <a:pt x="593059" y="1751406"/>
                </a:lnTo>
                <a:lnTo>
                  <a:pt x="559759" y="1775687"/>
                </a:lnTo>
                <a:lnTo>
                  <a:pt x="527220" y="1799213"/>
                </a:lnTo>
                <a:lnTo>
                  <a:pt x="495457" y="1821969"/>
                </a:lnTo>
                <a:lnTo>
                  <a:pt x="434323" y="1865107"/>
                </a:lnTo>
                <a:lnTo>
                  <a:pt x="376480" y="1904979"/>
                </a:lnTo>
                <a:lnTo>
                  <a:pt x="322053" y="1941460"/>
                </a:lnTo>
                <a:lnTo>
                  <a:pt x="271166" y="1974428"/>
                </a:lnTo>
                <a:lnTo>
                  <a:pt x="223943" y="2003760"/>
                </a:lnTo>
                <a:lnTo>
                  <a:pt x="180509" y="2029331"/>
                </a:lnTo>
                <a:lnTo>
                  <a:pt x="140987" y="2051020"/>
                </a:lnTo>
                <a:lnTo>
                  <a:pt x="105501" y="2068703"/>
                </a:lnTo>
                <a:lnTo>
                  <a:pt x="54358" y="2086843"/>
                </a:lnTo>
                <a:lnTo>
                  <a:pt x="35499" y="2088644"/>
                </a:lnTo>
                <a:lnTo>
                  <a:pt x="20840" y="2085922"/>
                </a:lnTo>
                <a:lnTo>
                  <a:pt x="10174" y="2078922"/>
                </a:lnTo>
                <a:lnTo>
                  <a:pt x="3296" y="2067884"/>
                </a:lnTo>
                <a:lnTo>
                  <a:pt x="0" y="2053052"/>
                </a:lnTo>
                <a:lnTo>
                  <a:pt x="77" y="2034668"/>
                </a:lnTo>
                <a:lnTo>
                  <a:pt x="9532" y="1988217"/>
                </a:lnTo>
                <a:lnTo>
                  <a:pt x="30008" y="1930472"/>
                </a:lnTo>
                <a:lnTo>
                  <a:pt x="59856" y="1863376"/>
                </a:lnTo>
                <a:lnTo>
                  <a:pt x="77779" y="1826928"/>
                </a:lnTo>
                <a:lnTo>
                  <a:pt x="97426" y="1788870"/>
                </a:lnTo>
                <a:lnTo>
                  <a:pt x="118590" y="1749444"/>
                </a:lnTo>
                <a:lnTo>
                  <a:pt x="141065" y="1708895"/>
                </a:lnTo>
                <a:lnTo>
                  <a:pt x="164645" y="1667463"/>
                </a:lnTo>
                <a:lnTo>
                  <a:pt x="189123" y="1625393"/>
                </a:lnTo>
                <a:lnTo>
                  <a:pt x="214294" y="1582926"/>
                </a:lnTo>
                <a:lnTo>
                  <a:pt x="239950" y="1540306"/>
                </a:lnTo>
                <a:lnTo>
                  <a:pt x="265885" y="1497775"/>
                </a:lnTo>
                <a:lnTo>
                  <a:pt x="291894" y="1455576"/>
                </a:lnTo>
                <a:lnTo>
                  <a:pt x="317769" y="1413952"/>
                </a:lnTo>
                <a:lnTo>
                  <a:pt x="343305" y="1373144"/>
                </a:lnTo>
                <a:lnTo>
                  <a:pt x="368295" y="1333397"/>
                </a:lnTo>
                <a:lnTo>
                  <a:pt x="392532" y="1294953"/>
                </a:lnTo>
                <a:lnTo>
                  <a:pt x="415810" y="1258054"/>
                </a:lnTo>
                <a:lnTo>
                  <a:pt x="437924" y="1222943"/>
                </a:lnTo>
                <a:lnTo>
                  <a:pt x="458666" y="1189863"/>
                </a:lnTo>
                <a:lnTo>
                  <a:pt x="495210" y="1130766"/>
                </a:lnTo>
                <a:lnTo>
                  <a:pt x="523793" y="1082705"/>
                </a:lnTo>
                <a:lnTo>
                  <a:pt x="534582" y="1063420"/>
                </a:lnTo>
                <a:lnTo>
                  <a:pt x="542762" y="1047623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587" name="object 12"/>
          <p:cNvSpPr>
            <a:spLocks/>
          </p:cNvSpPr>
          <p:nvPr/>
        </p:nvSpPr>
        <p:spPr bwMode="auto">
          <a:xfrm>
            <a:off x="4024313" y="4335463"/>
            <a:ext cx="3783012" cy="1576387"/>
          </a:xfrm>
          <a:custGeom>
            <a:avLst/>
            <a:gdLst/>
            <a:ahLst/>
            <a:cxnLst>
              <a:cxn ang="0">
                <a:pos x="3717112" y="981591"/>
              </a:cxn>
              <a:cxn ang="0">
                <a:pos x="3587797" y="1010789"/>
              </a:cxn>
              <a:cxn ang="0">
                <a:pos x="3458680" y="1039897"/>
              </a:cxn>
              <a:cxn ang="0">
                <a:pos x="3329895" y="1068856"/>
              </a:cxn>
              <a:cxn ang="0">
                <a:pos x="3201575" y="1097604"/>
              </a:cxn>
              <a:cxn ang="0">
                <a:pos x="3073852" y="1126083"/>
              </a:cxn>
              <a:cxn ang="0">
                <a:pos x="2946859" y="1154233"/>
              </a:cxn>
              <a:cxn ang="0">
                <a:pos x="2820729" y="1181993"/>
              </a:cxn>
              <a:cxn ang="0">
                <a:pos x="2695595" y="1209303"/>
              </a:cxn>
              <a:cxn ang="0">
                <a:pos x="2571588" y="1236105"/>
              </a:cxn>
              <a:cxn ang="0">
                <a:pos x="2448843" y="1262337"/>
              </a:cxn>
              <a:cxn ang="0">
                <a:pos x="2327492" y="1287941"/>
              </a:cxn>
              <a:cxn ang="0">
                <a:pos x="2207667" y="1312855"/>
              </a:cxn>
              <a:cxn ang="0">
                <a:pos x="2089501" y="1337020"/>
              </a:cxn>
              <a:cxn ang="0">
                <a:pos x="1973127" y="1360377"/>
              </a:cxn>
              <a:cxn ang="0">
                <a:pos x="1858677" y="1382865"/>
              </a:cxn>
              <a:cxn ang="0">
                <a:pos x="1746285" y="1404425"/>
              </a:cxn>
              <a:cxn ang="0">
                <a:pos x="1636084" y="1424996"/>
              </a:cxn>
              <a:cxn ang="0">
                <a:pos x="1528205" y="1444518"/>
              </a:cxn>
              <a:cxn ang="0">
                <a:pos x="1422781" y="1462933"/>
              </a:cxn>
              <a:cxn ang="0">
                <a:pos x="1319947" y="1480179"/>
              </a:cxn>
              <a:cxn ang="0">
                <a:pos x="1219833" y="1496197"/>
              </a:cxn>
              <a:cxn ang="0">
                <a:pos x="1122573" y="1510927"/>
              </a:cxn>
              <a:cxn ang="0">
                <a:pos x="1028299" y="1524309"/>
              </a:cxn>
              <a:cxn ang="0">
                <a:pos x="937145" y="1536283"/>
              </a:cxn>
              <a:cxn ang="0">
                <a:pos x="849243" y="1546789"/>
              </a:cxn>
              <a:cxn ang="0">
                <a:pos x="764725" y="1555768"/>
              </a:cxn>
              <a:cxn ang="0">
                <a:pos x="683725" y="1563159"/>
              </a:cxn>
              <a:cxn ang="0">
                <a:pos x="606376" y="1568902"/>
              </a:cxn>
              <a:cxn ang="0">
                <a:pos x="463158" y="1575207"/>
              </a:cxn>
              <a:cxn ang="0">
                <a:pos x="397555" y="1575649"/>
              </a:cxn>
              <a:cxn ang="0">
                <a:pos x="279026" y="1570811"/>
              </a:cxn>
              <a:cxn ang="0">
                <a:pos x="178284" y="1557945"/>
              </a:cxn>
              <a:cxn ang="0">
                <a:pos x="96390" y="1536572"/>
              </a:cxn>
              <a:cxn ang="0">
                <a:pos x="18756" y="1478817"/>
              </a:cxn>
              <a:cxn ang="0">
                <a:pos x="0" y="1413801"/>
              </a:cxn>
              <a:cxn ang="0">
                <a:pos x="10774" y="1333001"/>
              </a:cxn>
              <a:cxn ang="0">
                <a:pos x="64388" y="1205098"/>
              </a:cxn>
              <a:cxn ang="0">
                <a:pos x="105437" y="1134193"/>
              </a:cxn>
              <a:cxn ang="0">
                <a:pos x="154451" y="1059654"/>
              </a:cxn>
              <a:cxn ang="0">
                <a:pos x="210283" y="982233"/>
              </a:cxn>
              <a:cxn ang="0">
                <a:pos x="271788" y="902680"/>
              </a:cxn>
              <a:cxn ang="0">
                <a:pos x="337818" y="821746"/>
              </a:cxn>
              <a:cxn ang="0">
                <a:pos x="407228" y="740184"/>
              </a:cxn>
              <a:cxn ang="0">
                <a:pos x="478870" y="658744"/>
              </a:cxn>
              <a:cxn ang="0">
                <a:pos x="551598" y="578178"/>
              </a:cxn>
              <a:cxn ang="0">
                <a:pos x="624265" y="499236"/>
              </a:cxn>
              <a:cxn ang="0">
                <a:pos x="695725" y="422671"/>
              </a:cxn>
              <a:cxn ang="0">
                <a:pos x="764831" y="349233"/>
              </a:cxn>
              <a:cxn ang="0">
                <a:pos x="830438" y="279673"/>
              </a:cxn>
              <a:cxn ang="0">
                <a:pos x="891397" y="214744"/>
              </a:cxn>
              <a:cxn ang="0">
                <a:pos x="946562" y="155195"/>
              </a:cxn>
              <a:cxn ang="0">
                <a:pos x="1034927" y="55247"/>
              </a:cxn>
              <a:cxn ang="0">
                <a:pos x="1077465" y="0"/>
              </a:cxn>
            </a:cxnLst>
            <a:rect l="0" t="0" r="r" b="b"/>
            <a:pathLst>
              <a:path w="3782059" h="1576070">
                <a:moveTo>
                  <a:pt x="3781803" y="966977"/>
                </a:moveTo>
                <a:lnTo>
                  <a:pt x="3717112" y="981591"/>
                </a:lnTo>
                <a:lnTo>
                  <a:pt x="3652438" y="996198"/>
                </a:lnTo>
                <a:lnTo>
                  <a:pt x="3587797" y="1010789"/>
                </a:lnTo>
                <a:lnTo>
                  <a:pt x="3523205" y="1025358"/>
                </a:lnTo>
                <a:lnTo>
                  <a:pt x="3458680" y="1039897"/>
                </a:lnTo>
                <a:lnTo>
                  <a:pt x="3394238" y="1054399"/>
                </a:lnTo>
                <a:lnTo>
                  <a:pt x="3329895" y="1068856"/>
                </a:lnTo>
                <a:lnTo>
                  <a:pt x="3265669" y="1083260"/>
                </a:lnTo>
                <a:lnTo>
                  <a:pt x="3201575" y="1097604"/>
                </a:lnTo>
                <a:lnTo>
                  <a:pt x="3137631" y="1111881"/>
                </a:lnTo>
                <a:lnTo>
                  <a:pt x="3073852" y="1126083"/>
                </a:lnTo>
                <a:lnTo>
                  <a:pt x="3010256" y="1140203"/>
                </a:lnTo>
                <a:lnTo>
                  <a:pt x="2946859" y="1154233"/>
                </a:lnTo>
                <a:lnTo>
                  <a:pt x="2883678" y="1168165"/>
                </a:lnTo>
                <a:lnTo>
                  <a:pt x="2820729" y="1181993"/>
                </a:lnTo>
                <a:lnTo>
                  <a:pt x="2758029" y="1195708"/>
                </a:lnTo>
                <a:lnTo>
                  <a:pt x="2695595" y="1209303"/>
                </a:lnTo>
                <a:lnTo>
                  <a:pt x="2633442" y="1222771"/>
                </a:lnTo>
                <a:lnTo>
                  <a:pt x="2571588" y="1236105"/>
                </a:lnTo>
                <a:lnTo>
                  <a:pt x="2510050" y="1249296"/>
                </a:lnTo>
                <a:lnTo>
                  <a:pt x="2448843" y="1262337"/>
                </a:lnTo>
                <a:lnTo>
                  <a:pt x="2387985" y="1275221"/>
                </a:lnTo>
                <a:lnTo>
                  <a:pt x="2327492" y="1287941"/>
                </a:lnTo>
                <a:lnTo>
                  <a:pt x="2267380" y="1300488"/>
                </a:lnTo>
                <a:lnTo>
                  <a:pt x="2207667" y="1312855"/>
                </a:lnTo>
                <a:lnTo>
                  <a:pt x="2148368" y="1325035"/>
                </a:lnTo>
                <a:lnTo>
                  <a:pt x="2089501" y="1337020"/>
                </a:lnTo>
                <a:lnTo>
                  <a:pt x="2031081" y="1348804"/>
                </a:lnTo>
                <a:lnTo>
                  <a:pt x="1973127" y="1360377"/>
                </a:lnTo>
                <a:lnTo>
                  <a:pt x="1915653" y="1371734"/>
                </a:lnTo>
                <a:lnTo>
                  <a:pt x="1858677" y="1382865"/>
                </a:lnTo>
                <a:lnTo>
                  <a:pt x="1802216" y="1393765"/>
                </a:lnTo>
                <a:lnTo>
                  <a:pt x="1746285" y="1404425"/>
                </a:lnTo>
                <a:lnTo>
                  <a:pt x="1690902" y="1414838"/>
                </a:lnTo>
                <a:lnTo>
                  <a:pt x="1636084" y="1424996"/>
                </a:lnTo>
                <a:lnTo>
                  <a:pt x="1581846" y="1434892"/>
                </a:lnTo>
                <a:lnTo>
                  <a:pt x="1528205" y="1444518"/>
                </a:lnTo>
                <a:lnTo>
                  <a:pt x="1475178" y="1453868"/>
                </a:lnTo>
                <a:lnTo>
                  <a:pt x="1422781" y="1462933"/>
                </a:lnTo>
                <a:lnTo>
                  <a:pt x="1371032" y="1471706"/>
                </a:lnTo>
                <a:lnTo>
                  <a:pt x="1319947" y="1480179"/>
                </a:lnTo>
                <a:lnTo>
                  <a:pt x="1269541" y="1488345"/>
                </a:lnTo>
                <a:lnTo>
                  <a:pt x="1219833" y="1496197"/>
                </a:lnTo>
                <a:lnTo>
                  <a:pt x="1170838" y="1503726"/>
                </a:lnTo>
                <a:lnTo>
                  <a:pt x="1122573" y="1510927"/>
                </a:lnTo>
                <a:lnTo>
                  <a:pt x="1075054" y="1517790"/>
                </a:lnTo>
                <a:lnTo>
                  <a:pt x="1028299" y="1524309"/>
                </a:lnTo>
                <a:lnTo>
                  <a:pt x="982324" y="1530475"/>
                </a:lnTo>
                <a:lnTo>
                  <a:pt x="937145" y="1536283"/>
                </a:lnTo>
                <a:lnTo>
                  <a:pt x="892779" y="1541723"/>
                </a:lnTo>
                <a:lnTo>
                  <a:pt x="849243" y="1546789"/>
                </a:lnTo>
                <a:lnTo>
                  <a:pt x="806553" y="1551473"/>
                </a:lnTo>
                <a:lnTo>
                  <a:pt x="764725" y="1555768"/>
                </a:lnTo>
                <a:lnTo>
                  <a:pt x="723777" y="1559665"/>
                </a:lnTo>
                <a:lnTo>
                  <a:pt x="683725" y="1563159"/>
                </a:lnTo>
                <a:lnTo>
                  <a:pt x="644586" y="1566240"/>
                </a:lnTo>
                <a:lnTo>
                  <a:pt x="606376" y="1568902"/>
                </a:lnTo>
                <a:lnTo>
                  <a:pt x="532809" y="1572939"/>
                </a:lnTo>
                <a:lnTo>
                  <a:pt x="463158" y="1575207"/>
                </a:lnTo>
                <a:lnTo>
                  <a:pt x="429842" y="1575660"/>
                </a:lnTo>
                <a:lnTo>
                  <a:pt x="397555" y="1575649"/>
                </a:lnTo>
                <a:lnTo>
                  <a:pt x="336134" y="1574204"/>
                </a:lnTo>
                <a:lnTo>
                  <a:pt x="279026" y="1570811"/>
                </a:lnTo>
                <a:lnTo>
                  <a:pt x="226366" y="1565412"/>
                </a:lnTo>
                <a:lnTo>
                  <a:pt x="178284" y="1557945"/>
                </a:lnTo>
                <a:lnTo>
                  <a:pt x="134915" y="1548352"/>
                </a:lnTo>
                <a:lnTo>
                  <a:pt x="96390" y="1536572"/>
                </a:lnTo>
                <a:lnTo>
                  <a:pt x="49578" y="1512141"/>
                </a:lnTo>
                <a:lnTo>
                  <a:pt x="18756" y="1478817"/>
                </a:lnTo>
                <a:lnTo>
                  <a:pt x="2779" y="1437352"/>
                </a:lnTo>
                <a:lnTo>
                  <a:pt x="0" y="1413801"/>
                </a:lnTo>
                <a:lnTo>
                  <a:pt x="501" y="1388496"/>
                </a:lnTo>
                <a:lnTo>
                  <a:pt x="10774" y="1333001"/>
                </a:lnTo>
                <a:lnTo>
                  <a:pt x="32452" y="1271618"/>
                </a:lnTo>
                <a:lnTo>
                  <a:pt x="64388" y="1205098"/>
                </a:lnTo>
                <a:lnTo>
                  <a:pt x="83845" y="1170147"/>
                </a:lnTo>
                <a:lnTo>
                  <a:pt x="105437" y="1134193"/>
                </a:lnTo>
                <a:lnTo>
                  <a:pt x="129020" y="1097331"/>
                </a:lnTo>
                <a:lnTo>
                  <a:pt x="154451" y="1059654"/>
                </a:lnTo>
                <a:lnTo>
                  <a:pt x="181586" y="1021257"/>
                </a:lnTo>
                <a:lnTo>
                  <a:pt x="210283" y="982233"/>
                </a:lnTo>
                <a:lnTo>
                  <a:pt x="240398" y="942676"/>
                </a:lnTo>
                <a:lnTo>
                  <a:pt x="271788" y="902680"/>
                </a:lnTo>
                <a:lnTo>
                  <a:pt x="304309" y="862339"/>
                </a:lnTo>
                <a:lnTo>
                  <a:pt x="337818" y="821746"/>
                </a:lnTo>
                <a:lnTo>
                  <a:pt x="372172" y="780997"/>
                </a:lnTo>
                <a:lnTo>
                  <a:pt x="407228" y="740184"/>
                </a:lnTo>
                <a:lnTo>
                  <a:pt x="442841" y="699402"/>
                </a:lnTo>
                <a:lnTo>
                  <a:pt x="478870" y="658744"/>
                </a:lnTo>
                <a:lnTo>
                  <a:pt x="515170" y="618305"/>
                </a:lnTo>
                <a:lnTo>
                  <a:pt x="551598" y="578178"/>
                </a:lnTo>
                <a:lnTo>
                  <a:pt x="588011" y="538457"/>
                </a:lnTo>
                <a:lnTo>
                  <a:pt x="624265" y="499236"/>
                </a:lnTo>
                <a:lnTo>
                  <a:pt x="660218" y="460609"/>
                </a:lnTo>
                <a:lnTo>
                  <a:pt x="695725" y="422671"/>
                </a:lnTo>
                <a:lnTo>
                  <a:pt x="730644" y="385514"/>
                </a:lnTo>
                <a:lnTo>
                  <a:pt x="764831" y="349233"/>
                </a:lnTo>
                <a:lnTo>
                  <a:pt x="798144" y="313921"/>
                </a:lnTo>
                <a:lnTo>
                  <a:pt x="830438" y="279673"/>
                </a:lnTo>
                <a:lnTo>
                  <a:pt x="861570" y="246583"/>
                </a:lnTo>
                <a:lnTo>
                  <a:pt x="891397" y="214744"/>
                </a:lnTo>
                <a:lnTo>
                  <a:pt x="919775" y="184250"/>
                </a:lnTo>
                <a:lnTo>
                  <a:pt x="946562" y="155195"/>
                </a:lnTo>
                <a:lnTo>
                  <a:pt x="994788" y="101779"/>
                </a:lnTo>
                <a:lnTo>
                  <a:pt x="1034927" y="55247"/>
                </a:lnTo>
                <a:lnTo>
                  <a:pt x="1065833" y="16350"/>
                </a:lnTo>
                <a:lnTo>
                  <a:pt x="1077465" y="0"/>
                </a:lnTo>
              </a:path>
            </a:pathLst>
          </a:custGeom>
          <a:noFill/>
          <a:ln w="28956">
            <a:solidFill>
              <a:srgbClr val="0000FF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Hybrid</a:t>
            </a:r>
            <a:r>
              <a:rPr spc="-70" dirty="0"/>
              <a:t> </a:t>
            </a:r>
            <a:r>
              <a:rPr dirty="0"/>
              <a:t>Topologies</a:t>
            </a:r>
          </a:p>
        </p:txBody>
      </p:sp>
      <p:sp>
        <p:nvSpPr>
          <p:cNvPr id="25602" name="object 3"/>
          <p:cNvSpPr>
            <a:spLocks/>
          </p:cNvSpPr>
          <p:nvPr/>
        </p:nvSpPr>
        <p:spPr bwMode="auto">
          <a:xfrm>
            <a:off x="3814763" y="2501900"/>
            <a:ext cx="2990850" cy="325438"/>
          </a:xfrm>
          <a:custGeom>
            <a:avLst/>
            <a:gdLst/>
            <a:ahLst/>
            <a:cxnLst>
              <a:cxn ang="0">
                <a:pos x="0" y="325399"/>
              </a:cxn>
              <a:cxn ang="0">
                <a:pos x="2990418" y="325399"/>
              </a:cxn>
              <a:cxn ang="0">
                <a:pos x="2990418" y="0"/>
              </a:cxn>
              <a:cxn ang="0">
                <a:pos x="0" y="0"/>
              </a:cxn>
              <a:cxn ang="0">
                <a:pos x="0" y="325399"/>
              </a:cxn>
            </a:cxnLst>
            <a:rect l="0" t="0" r="r" b="b"/>
            <a:pathLst>
              <a:path w="2990850" h="325755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solidFill>
            <a:srgbClr val="E4E4E4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3" name="object 4"/>
          <p:cNvSpPr>
            <a:spLocks/>
          </p:cNvSpPr>
          <p:nvPr/>
        </p:nvSpPr>
        <p:spPr bwMode="auto">
          <a:xfrm>
            <a:off x="3814763" y="2501900"/>
            <a:ext cx="2990850" cy="325438"/>
          </a:xfrm>
          <a:custGeom>
            <a:avLst/>
            <a:gdLst/>
            <a:ahLst/>
            <a:cxnLst>
              <a:cxn ang="0">
                <a:pos x="0" y="325399"/>
              </a:cxn>
              <a:cxn ang="0">
                <a:pos x="2990418" y="325399"/>
              </a:cxn>
              <a:cxn ang="0">
                <a:pos x="2990418" y="0"/>
              </a:cxn>
              <a:cxn ang="0">
                <a:pos x="0" y="0"/>
              </a:cxn>
              <a:cxn ang="0">
                <a:pos x="0" y="325399"/>
              </a:cxn>
            </a:cxnLst>
            <a:rect l="0" t="0" r="r" b="b"/>
            <a:pathLst>
              <a:path w="2990850" h="325755">
                <a:moveTo>
                  <a:pt x="0" y="325399"/>
                </a:moveTo>
                <a:lnTo>
                  <a:pt x="2990418" y="325399"/>
                </a:lnTo>
                <a:lnTo>
                  <a:pt x="2990418" y="0"/>
                </a:lnTo>
                <a:lnTo>
                  <a:pt x="0" y="0"/>
                </a:lnTo>
                <a:lnTo>
                  <a:pt x="0" y="325399"/>
                </a:lnTo>
                <a:close/>
              </a:path>
            </a:pathLst>
          </a:custGeom>
          <a:noFill/>
          <a:ln w="287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4" name="object 5"/>
          <p:cNvSpPr>
            <a:spLocks/>
          </p:cNvSpPr>
          <p:nvPr/>
        </p:nvSpPr>
        <p:spPr bwMode="auto">
          <a:xfrm>
            <a:off x="3814763" y="2501900"/>
            <a:ext cx="2990850" cy="325438"/>
          </a:xfrm>
          <a:custGeom>
            <a:avLst/>
            <a:gdLst/>
            <a:ahLst/>
            <a:cxnLst>
              <a:cxn ang="0">
                <a:pos x="2990397" y="0"/>
              </a:cxn>
              <a:cxn ang="0">
                <a:pos x="0" y="0"/>
              </a:cxn>
              <a:cxn ang="0">
                <a:pos x="0" y="325405"/>
              </a:cxn>
              <a:cxn ang="0">
                <a:pos x="2990397" y="325405"/>
              </a:cxn>
              <a:cxn ang="0">
                <a:pos x="2990397" y="0"/>
              </a:cxn>
            </a:cxnLst>
            <a:rect l="0" t="0" r="r" b="b"/>
            <a:pathLst>
              <a:path w="2990850" h="325755">
                <a:moveTo>
                  <a:pt x="2990397" y="0"/>
                </a:moveTo>
                <a:lnTo>
                  <a:pt x="0" y="0"/>
                </a:lnTo>
                <a:lnTo>
                  <a:pt x="0" y="325405"/>
                </a:lnTo>
                <a:lnTo>
                  <a:pt x="2990397" y="325405"/>
                </a:lnTo>
                <a:lnTo>
                  <a:pt x="2990397" y="0"/>
                </a:lnTo>
              </a:path>
            </a:pathLst>
          </a:custGeom>
          <a:noFill/>
          <a:ln w="143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4160838" y="2573338"/>
            <a:ext cx="193675" cy="904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588">
              <a:lnSpc>
                <a:spcPts val="300"/>
              </a:lnSpc>
            </a:pPr>
            <a:r>
              <a:rPr lang="th-TH" sz="300">
                <a:cs typeface="Arial" charset="0"/>
              </a:rPr>
              <a:t>10M100M  </a:t>
            </a:r>
            <a:r>
              <a:rPr lang="th-TH" sz="300">
                <a:solidFill>
                  <a:srgbClr val="7E7E7E"/>
                </a:solidFill>
                <a:cs typeface="Arial" charset="0"/>
              </a:rPr>
              <a:t>ACTACT</a:t>
            </a:r>
            <a:endParaRPr lang="th-TH" sz="300">
              <a:cs typeface="Arial" charset="0"/>
            </a:endParaRPr>
          </a:p>
        </p:txBody>
      </p:sp>
      <p:sp>
        <p:nvSpPr>
          <p:cNvPr id="25606" name="object 7"/>
          <p:cNvSpPr>
            <a:spLocks/>
          </p:cNvSpPr>
          <p:nvPr/>
        </p:nvSpPr>
        <p:spPr bwMode="auto">
          <a:xfrm>
            <a:off x="5027613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7" name="object 8"/>
          <p:cNvSpPr>
            <a:spLocks/>
          </p:cNvSpPr>
          <p:nvPr/>
        </p:nvSpPr>
        <p:spPr bwMode="auto">
          <a:xfrm>
            <a:off x="5027613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8" name="object 9"/>
          <p:cNvSpPr>
            <a:spLocks/>
          </p:cNvSpPr>
          <p:nvPr/>
        </p:nvSpPr>
        <p:spPr bwMode="auto">
          <a:xfrm>
            <a:off x="5027613" y="2582863"/>
            <a:ext cx="431800" cy="180975"/>
          </a:xfrm>
          <a:custGeom>
            <a:avLst/>
            <a:gdLst/>
            <a:ahLst/>
            <a:cxnLst>
              <a:cxn ang="0">
                <a:pos x="431475" y="0"/>
              </a:cxn>
              <a:cxn ang="0">
                <a:pos x="0" y="0"/>
              </a:cxn>
              <a:cxn ang="0">
                <a:pos x="0" y="180587"/>
              </a:cxn>
              <a:cxn ang="0">
                <a:pos x="431475" y="180587"/>
              </a:cxn>
              <a:cxn ang="0">
                <a:pos x="431475" y="0"/>
              </a:cxn>
            </a:cxnLst>
            <a:rect l="0" t="0" r="r" b="b"/>
            <a:pathLst>
              <a:path w="431800" h="180975">
                <a:moveTo>
                  <a:pt x="431475" y="0"/>
                </a:moveTo>
                <a:lnTo>
                  <a:pt x="0" y="0"/>
                </a:lnTo>
                <a:lnTo>
                  <a:pt x="0" y="180587"/>
                </a:lnTo>
                <a:lnTo>
                  <a:pt x="431475" y="180587"/>
                </a:lnTo>
                <a:lnTo>
                  <a:pt x="431475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09" name="object 10"/>
          <p:cNvSpPr>
            <a:spLocks/>
          </p:cNvSpPr>
          <p:nvPr/>
        </p:nvSpPr>
        <p:spPr bwMode="auto">
          <a:xfrm>
            <a:off x="5354638" y="2689225"/>
            <a:ext cx="85725" cy="73025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0" name="object 11"/>
          <p:cNvSpPr>
            <a:spLocks/>
          </p:cNvSpPr>
          <p:nvPr/>
        </p:nvSpPr>
        <p:spPr bwMode="auto">
          <a:xfrm>
            <a:off x="5384800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1" name="object 12"/>
          <p:cNvSpPr>
            <a:spLocks/>
          </p:cNvSpPr>
          <p:nvPr/>
        </p:nvSpPr>
        <p:spPr bwMode="auto">
          <a:xfrm>
            <a:off x="5372100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2" name="object 13"/>
          <p:cNvSpPr>
            <a:spLocks/>
          </p:cNvSpPr>
          <p:nvPr/>
        </p:nvSpPr>
        <p:spPr bwMode="auto">
          <a:xfrm>
            <a:off x="5354638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3" name="object 14"/>
          <p:cNvSpPr>
            <a:spLocks/>
          </p:cNvSpPr>
          <p:nvPr/>
        </p:nvSpPr>
        <p:spPr bwMode="auto">
          <a:xfrm>
            <a:off x="5354638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4" name="object 15"/>
          <p:cNvSpPr>
            <a:spLocks/>
          </p:cNvSpPr>
          <p:nvPr/>
        </p:nvSpPr>
        <p:spPr bwMode="auto">
          <a:xfrm>
            <a:off x="5254625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267" y="54701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267" y="54701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5" name="object 16"/>
          <p:cNvSpPr>
            <a:spLocks/>
          </p:cNvSpPr>
          <p:nvPr/>
        </p:nvSpPr>
        <p:spPr bwMode="auto">
          <a:xfrm>
            <a:off x="5283200" y="2752725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6" name="object 17"/>
          <p:cNvSpPr>
            <a:spLocks/>
          </p:cNvSpPr>
          <p:nvPr/>
        </p:nvSpPr>
        <p:spPr bwMode="auto">
          <a:xfrm>
            <a:off x="5270500" y="2732088"/>
            <a:ext cx="52388" cy="12700"/>
          </a:xfrm>
          <a:custGeom>
            <a:avLst/>
            <a:gdLst/>
            <a:ahLst/>
            <a:cxnLst>
              <a:cxn ang="0">
                <a:pos x="51158" y="11933"/>
              </a:cxn>
              <a:cxn ang="0">
                <a:pos x="51158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158" y="11933"/>
              </a:cxn>
            </a:cxnLst>
            <a:rect l="0" t="0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7" name="object 18"/>
          <p:cNvSpPr>
            <a:spLocks/>
          </p:cNvSpPr>
          <p:nvPr/>
        </p:nvSpPr>
        <p:spPr bwMode="auto">
          <a:xfrm>
            <a:off x="5254625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8" name="object 19"/>
          <p:cNvSpPr>
            <a:spLocks/>
          </p:cNvSpPr>
          <p:nvPr/>
        </p:nvSpPr>
        <p:spPr bwMode="auto">
          <a:xfrm>
            <a:off x="5254625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19" name="object 20"/>
          <p:cNvSpPr>
            <a:spLocks/>
          </p:cNvSpPr>
          <p:nvPr/>
        </p:nvSpPr>
        <p:spPr bwMode="auto">
          <a:xfrm>
            <a:off x="5149850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381" y="54701"/>
              </a:cxn>
              <a:cxn ang="0">
                <a:pos x="68381" y="42768"/>
              </a:cxn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85377" y="42768"/>
              </a:cxn>
              <a:cxn ang="0">
                <a:pos x="85377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85377" y="42768"/>
                </a:lnTo>
                <a:lnTo>
                  <a:pt x="8537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0" name="object 21"/>
          <p:cNvSpPr>
            <a:spLocks/>
          </p:cNvSpPr>
          <p:nvPr/>
        </p:nvSpPr>
        <p:spPr bwMode="auto">
          <a:xfrm>
            <a:off x="5180013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1" name="object 22"/>
          <p:cNvSpPr>
            <a:spLocks/>
          </p:cNvSpPr>
          <p:nvPr/>
        </p:nvSpPr>
        <p:spPr bwMode="auto">
          <a:xfrm>
            <a:off x="5165725" y="2732088"/>
            <a:ext cx="52388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2" name="object 23"/>
          <p:cNvSpPr>
            <a:spLocks/>
          </p:cNvSpPr>
          <p:nvPr/>
        </p:nvSpPr>
        <p:spPr bwMode="auto">
          <a:xfrm>
            <a:off x="5149850" y="2689225"/>
            <a:ext cx="85725" cy="44450"/>
          </a:xfrm>
          <a:custGeom>
            <a:avLst/>
            <a:gdLst/>
            <a:ahLst/>
            <a:cxnLst>
              <a:cxn ang="0">
                <a:pos x="85377" y="42768"/>
              </a:cxn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377" y="42768"/>
              </a:cxn>
            </a:cxnLst>
            <a:rect l="0" t="0" r="r" b="b"/>
            <a:pathLst>
              <a:path w="85725" h="43180">
                <a:moveTo>
                  <a:pt x="85377" y="42768"/>
                </a:moveTo>
                <a:lnTo>
                  <a:pt x="85377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37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3" name="object 24"/>
          <p:cNvSpPr>
            <a:spLocks/>
          </p:cNvSpPr>
          <p:nvPr/>
        </p:nvSpPr>
        <p:spPr bwMode="auto">
          <a:xfrm>
            <a:off x="5149850" y="2689225"/>
            <a:ext cx="85725" cy="73025"/>
          </a:xfrm>
          <a:custGeom>
            <a:avLst/>
            <a:gdLst/>
            <a:ahLst/>
            <a:cxnLst>
              <a:cxn ang="0">
                <a:pos x="85377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377" y="42768"/>
              </a:cxn>
              <a:cxn ang="0">
                <a:pos x="85377" y="0"/>
              </a:cxn>
            </a:cxnLst>
            <a:rect l="0" t="0" r="r" b="b"/>
            <a:pathLst>
              <a:path w="85725" h="71755">
                <a:moveTo>
                  <a:pt x="85377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377" y="42768"/>
                </a:lnTo>
                <a:lnTo>
                  <a:pt x="8537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4" name="object 25"/>
          <p:cNvSpPr>
            <a:spLocks/>
          </p:cNvSpPr>
          <p:nvPr/>
        </p:nvSpPr>
        <p:spPr bwMode="auto">
          <a:xfrm>
            <a:off x="5045075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5" name="object 26"/>
          <p:cNvSpPr>
            <a:spLocks/>
          </p:cNvSpPr>
          <p:nvPr/>
        </p:nvSpPr>
        <p:spPr bwMode="auto">
          <a:xfrm>
            <a:off x="5075238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6" name="object 27"/>
          <p:cNvSpPr>
            <a:spLocks/>
          </p:cNvSpPr>
          <p:nvPr/>
        </p:nvSpPr>
        <p:spPr bwMode="auto">
          <a:xfrm>
            <a:off x="5062538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71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71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7" name="object 28"/>
          <p:cNvSpPr>
            <a:spLocks/>
          </p:cNvSpPr>
          <p:nvPr/>
        </p:nvSpPr>
        <p:spPr bwMode="auto">
          <a:xfrm>
            <a:off x="5045075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8" name="object 29"/>
          <p:cNvSpPr>
            <a:spLocks/>
          </p:cNvSpPr>
          <p:nvPr/>
        </p:nvSpPr>
        <p:spPr bwMode="auto">
          <a:xfrm>
            <a:off x="5045075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29" name="object 30"/>
          <p:cNvSpPr>
            <a:spLocks/>
          </p:cNvSpPr>
          <p:nvPr/>
        </p:nvSpPr>
        <p:spPr bwMode="auto">
          <a:xfrm>
            <a:off x="5354638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311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311" y="16614"/>
              </a:cxn>
              <a:cxn ang="0">
                <a:pos x="53311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0" name="object 31"/>
          <p:cNvSpPr>
            <a:spLocks/>
          </p:cNvSpPr>
          <p:nvPr/>
        </p:nvSpPr>
        <p:spPr bwMode="auto">
          <a:xfrm>
            <a:off x="5354638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311" y="0"/>
              </a:cxn>
              <a:cxn ang="0">
                <a:pos x="53311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1" name="object 32"/>
          <p:cNvSpPr>
            <a:spLocks/>
          </p:cNvSpPr>
          <p:nvPr/>
        </p:nvSpPr>
        <p:spPr bwMode="auto">
          <a:xfrm>
            <a:off x="5254625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2" name="object 33"/>
          <p:cNvSpPr>
            <a:spLocks/>
          </p:cNvSpPr>
          <p:nvPr/>
        </p:nvSpPr>
        <p:spPr bwMode="auto">
          <a:xfrm>
            <a:off x="5254625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3" name="object 34"/>
          <p:cNvSpPr>
            <a:spLocks/>
          </p:cNvSpPr>
          <p:nvPr/>
        </p:nvSpPr>
        <p:spPr bwMode="auto">
          <a:xfrm>
            <a:off x="5149850" y="2586038"/>
            <a:ext cx="85725" cy="71437"/>
          </a:xfrm>
          <a:custGeom>
            <a:avLst/>
            <a:gdLst/>
            <a:ahLst/>
            <a:cxnLst>
              <a:cxn ang="0">
                <a:pos x="85377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377" y="71189"/>
              </a:cxn>
              <a:cxn ang="0">
                <a:pos x="85377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37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377" y="71189"/>
                </a:lnTo>
                <a:lnTo>
                  <a:pt x="85377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4" name="object 35"/>
          <p:cNvSpPr>
            <a:spLocks/>
          </p:cNvSpPr>
          <p:nvPr/>
        </p:nvSpPr>
        <p:spPr bwMode="auto">
          <a:xfrm>
            <a:off x="5149850" y="2586038"/>
            <a:ext cx="85725" cy="71437"/>
          </a:xfrm>
          <a:custGeom>
            <a:avLst/>
            <a:gdLst/>
            <a:ahLst/>
            <a:cxnLst>
              <a:cxn ang="0">
                <a:pos x="85377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377" y="28421"/>
              </a:cxn>
              <a:cxn ang="0">
                <a:pos x="85377" y="71189"/>
              </a:cxn>
            </a:cxnLst>
            <a:rect l="0" t="0" r="r" b="b"/>
            <a:pathLst>
              <a:path w="85725" h="71755">
                <a:moveTo>
                  <a:pt x="8537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377" y="28421"/>
                </a:lnTo>
                <a:lnTo>
                  <a:pt x="8537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5" name="object 36"/>
          <p:cNvSpPr>
            <a:spLocks/>
          </p:cNvSpPr>
          <p:nvPr/>
        </p:nvSpPr>
        <p:spPr bwMode="auto">
          <a:xfrm>
            <a:off x="5045075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36" name="object 37"/>
          <p:cNvSpPr>
            <a:spLocks/>
          </p:cNvSpPr>
          <p:nvPr/>
        </p:nvSpPr>
        <p:spPr bwMode="auto">
          <a:xfrm>
            <a:off x="5045075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" name="object 38"/>
          <p:cNvSpPr txBox="1"/>
          <p:nvPr/>
        </p:nvSpPr>
        <p:spPr>
          <a:xfrm>
            <a:off x="5068888" y="2538413"/>
            <a:ext cx="355600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1        2        3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4</a:t>
            </a:r>
            <a:endParaRPr sz="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27650" y="2770188"/>
            <a:ext cx="77788" cy="19177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r" fontAlgn="auto">
              <a:lnSpc>
                <a:spcPts val="3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</a:t>
            </a:r>
            <a:endParaRPr sz="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62538" y="2765425"/>
            <a:ext cx="376237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13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14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15      </a:t>
            </a:r>
            <a:r>
              <a:rPr sz="300" spc="2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6</a:t>
            </a:r>
            <a:endParaRPr sz="300">
              <a:latin typeface="Arial"/>
              <a:cs typeface="Arial"/>
            </a:endParaRPr>
          </a:p>
        </p:txBody>
      </p:sp>
      <p:sp>
        <p:nvSpPr>
          <p:cNvPr id="25640" name="object 41"/>
          <p:cNvSpPr>
            <a:spLocks/>
          </p:cNvSpPr>
          <p:nvPr/>
        </p:nvSpPr>
        <p:spPr bwMode="auto">
          <a:xfrm>
            <a:off x="5508625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1" name="object 42"/>
          <p:cNvSpPr>
            <a:spLocks/>
          </p:cNvSpPr>
          <p:nvPr/>
        </p:nvSpPr>
        <p:spPr bwMode="auto">
          <a:xfrm>
            <a:off x="5508625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2" name="object 43"/>
          <p:cNvSpPr>
            <a:spLocks/>
          </p:cNvSpPr>
          <p:nvPr/>
        </p:nvSpPr>
        <p:spPr bwMode="auto">
          <a:xfrm>
            <a:off x="5508625" y="2582863"/>
            <a:ext cx="431800" cy="180975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0" y="0"/>
              </a:cxn>
              <a:cxn ang="0">
                <a:pos x="0" y="180587"/>
              </a:cxn>
              <a:cxn ang="0">
                <a:pos x="431419" y="180587"/>
              </a:cxn>
              <a:cxn ang="0">
                <a:pos x="431419" y="0"/>
              </a:cxn>
            </a:cxnLst>
            <a:rect l="0" t="0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3" name="object 44"/>
          <p:cNvSpPr>
            <a:spLocks/>
          </p:cNvSpPr>
          <p:nvPr/>
        </p:nvSpPr>
        <p:spPr bwMode="auto">
          <a:xfrm>
            <a:off x="5835650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6996" y="42768"/>
              </a:cxn>
              <a:cxn ang="0">
                <a:pos x="16996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6996" y="42768"/>
                </a:lnTo>
                <a:lnTo>
                  <a:pt x="16996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4" name="object 45"/>
          <p:cNvSpPr>
            <a:spLocks/>
          </p:cNvSpPr>
          <p:nvPr/>
        </p:nvSpPr>
        <p:spPr bwMode="auto">
          <a:xfrm>
            <a:off x="5864225" y="2752725"/>
            <a:ext cx="269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5" name="object 46"/>
          <p:cNvSpPr>
            <a:spLocks/>
          </p:cNvSpPr>
          <p:nvPr/>
        </p:nvSpPr>
        <p:spPr bwMode="auto">
          <a:xfrm>
            <a:off x="5851525" y="2732088"/>
            <a:ext cx="52388" cy="12700"/>
          </a:xfrm>
          <a:custGeom>
            <a:avLst/>
            <a:gdLst/>
            <a:ahLst/>
            <a:cxnLst>
              <a:cxn ang="0">
                <a:pos x="51328" y="11933"/>
              </a:cxn>
              <a:cxn ang="0">
                <a:pos x="51328" y="0"/>
              </a:cxn>
              <a:cxn ang="0">
                <a:pos x="0" y="0"/>
              </a:cxn>
              <a:cxn ang="0">
                <a:pos x="0" y="11933"/>
              </a:cxn>
              <a:cxn ang="0">
                <a:pos x="15013" y="11933"/>
              </a:cxn>
              <a:cxn ang="0">
                <a:pos x="36428" y="11933"/>
              </a:cxn>
              <a:cxn ang="0">
                <a:pos x="51328" y="11933"/>
              </a:cxn>
            </a:cxnLst>
            <a:rect l="0" t="0" r="r" b="b"/>
            <a:pathLst>
              <a:path w="51435" h="12064">
                <a:moveTo>
                  <a:pt x="51328" y="11933"/>
                </a:moveTo>
                <a:lnTo>
                  <a:pt x="51328" y="0"/>
                </a:lnTo>
                <a:lnTo>
                  <a:pt x="0" y="0"/>
                </a:lnTo>
                <a:lnTo>
                  <a:pt x="0" y="11933"/>
                </a:lnTo>
                <a:lnTo>
                  <a:pt x="15013" y="11933"/>
                </a:lnTo>
                <a:lnTo>
                  <a:pt x="36428" y="11933"/>
                </a:lnTo>
                <a:lnTo>
                  <a:pt x="5132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6" name="object 47"/>
          <p:cNvSpPr>
            <a:spLocks/>
          </p:cNvSpPr>
          <p:nvPr/>
        </p:nvSpPr>
        <p:spPr bwMode="auto">
          <a:xfrm>
            <a:off x="5835650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6996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7" name="object 48"/>
          <p:cNvSpPr>
            <a:spLocks/>
          </p:cNvSpPr>
          <p:nvPr/>
        </p:nvSpPr>
        <p:spPr bwMode="auto">
          <a:xfrm>
            <a:off x="5835650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6996" y="42768"/>
              </a:cxn>
              <a:cxn ang="0">
                <a:pos x="16996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6996" y="42768"/>
                </a:lnTo>
                <a:lnTo>
                  <a:pt x="16996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8" name="object 49"/>
          <p:cNvSpPr>
            <a:spLocks/>
          </p:cNvSpPr>
          <p:nvPr/>
        </p:nvSpPr>
        <p:spPr bwMode="auto">
          <a:xfrm>
            <a:off x="5732463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381" y="54701"/>
              </a:cxn>
              <a:cxn ang="0">
                <a:pos x="68381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49" name="object 50"/>
          <p:cNvSpPr>
            <a:spLocks/>
          </p:cNvSpPr>
          <p:nvPr/>
        </p:nvSpPr>
        <p:spPr bwMode="auto">
          <a:xfrm>
            <a:off x="5762625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0" name="object 51"/>
          <p:cNvSpPr>
            <a:spLocks/>
          </p:cNvSpPr>
          <p:nvPr/>
        </p:nvSpPr>
        <p:spPr bwMode="auto">
          <a:xfrm>
            <a:off x="5749925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1" name="object 52"/>
          <p:cNvSpPr>
            <a:spLocks/>
          </p:cNvSpPr>
          <p:nvPr/>
        </p:nvSpPr>
        <p:spPr bwMode="auto">
          <a:xfrm>
            <a:off x="5732463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2" name="object 53"/>
          <p:cNvSpPr>
            <a:spLocks/>
          </p:cNvSpPr>
          <p:nvPr/>
        </p:nvSpPr>
        <p:spPr bwMode="auto">
          <a:xfrm>
            <a:off x="5732463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3" name="object 54"/>
          <p:cNvSpPr>
            <a:spLocks/>
          </p:cNvSpPr>
          <p:nvPr/>
        </p:nvSpPr>
        <p:spPr bwMode="auto">
          <a:xfrm>
            <a:off x="5629275" y="2689225"/>
            <a:ext cx="85725" cy="73025"/>
          </a:xfrm>
          <a:custGeom>
            <a:avLst/>
            <a:gdLst/>
            <a:ahLst/>
            <a:cxnLst>
              <a:cxn ang="0">
                <a:pos x="53481" y="54702"/>
              </a:cxn>
              <a:cxn ang="0">
                <a:pos x="32122" y="54702"/>
              </a:cxn>
              <a:cxn ang="0">
                <a:pos x="32122" y="71322"/>
              </a:cxn>
              <a:cxn ang="0">
                <a:pos x="53481" y="71322"/>
              </a:cxn>
              <a:cxn ang="0">
                <a:pos x="53481" y="54702"/>
              </a:cxn>
              <a:cxn ang="0">
                <a:pos x="68437" y="42768"/>
              </a:cxn>
              <a:cxn ang="0">
                <a:pos x="17166" y="42768"/>
              </a:cxn>
              <a:cxn ang="0">
                <a:pos x="17166" y="54701"/>
              </a:cxn>
              <a:cxn ang="0">
                <a:pos x="68437" y="54701"/>
              </a:cxn>
              <a:cxn ang="0">
                <a:pos x="68437" y="42768"/>
              </a:cxn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85547" y="42768"/>
              </a:cxn>
              <a:cxn ang="0">
                <a:pos x="85547" y="0"/>
              </a:cxn>
            </a:cxnLst>
            <a:rect l="0" t="0" r="r" b="b"/>
            <a:pathLst>
              <a:path w="85725" h="71755">
                <a:moveTo>
                  <a:pt x="53481" y="54702"/>
                </a:move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close/>
              </a:path>
              <a:path w="85725" h="71755">
                <a:moveTo>
                  <a:pt x="68437" y="42768"/>
                </a:moveTo>
                <a:lnTo>
                  <a:pt x="17166" y="42768"/>
                </a:lnTo>
                <a:lnTo>
                  <a:pt x="17166" y="54701"/>
                </a:lnTo>
                <a:lnTo>
                  <a:pt x="68437" y="54701"/>
                </a:lnTo>
                <a:lnTo>
                  <a:pt x="68437" y="42768"/>
                </a:lnTo>
                <a:close/>
              </a:path>
              <a:path w="85725" h="71755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85547" y="42768"/>
                </a:lnTo>
                <a:lnTo>
                  <a:pt x="85547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4" name="object 55"/>
          <p:cNvSpPr>
            <a:spLocks/>
          </p:cNvSpPr>
          <p:nvPr/>
        </p:nvSpPr>
        <p:spPr bwMode="auto">
          <a:xfrm>
            <a:off x="5659438" y="2752725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5" name="object 56"/>
          <p:cNvSpPr>
            <a:spLocks/>
          </p:cNvSpPr>
          <p:nvPr/>
        </p:nvSpPr>
        <p:spPr bwMode="auto">
          <a:xfrm>
            <a:off x="5646738" y="2732088"/>
            <a:ext cx="52387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6" name="object 57"/>
          <p:cNvSpPr>
            <a:spLocks/>
          </p:cNvSpPr>
          <p:nvPr/>
        </p:nvSpPr>
        <p:spPr bwMode="auto">
          <a:xfrm>
            <a:off x="5629275" y="2689225"/>
            <a:ext cx="85725" cy="44450"/>
          </a:xfrm>
          <a:custGeom>
            <a:avLst/>
            <a:gdLst/>
            <a:ahLst/>
            <a:cxnLst>
              <a:cxn ang="0">
                <a:pos x="85547" y="42768"/>
              </a:cxn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17166" y="42768"/>
              </a:cxn>
              <a:cxn ang="0">
                <a:pos x="68437" y="42768"/>
              </a:cxn>
              <a:cxn ang="0">
                <a:pos x="85547" y="42768"/>
              </a:cxn>
            </a:cxnLst>
            <a:rect l="0" t="0" r="r" b="b"/>
            <a:pathLst>
              <a:path w="85725" h="43180">
                <a:moveTo>
                  <a:pt x="85547" y="42768"/>
                </a:moveTo>
                <a:lnTo>
                  <a:pt x="85547" y="0"/>
                </a:ln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68437" y="42768"/>
                </a:lnTo>
                <a:lnTo>
                  <a:pt x="85547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7" name="object 58"/>
          <p:cNvSpPr>
            <a:spLocks/>
          </p:cNvSpPr>
          <p:nvPr/>
        </p:nvSpPr>
        <p:spPr bwMode="auto">
          <a:xfrm>
            <a:off x="5629275" y="2689225"/>
            <a:ext cx="85725" cy="73025"/>
          </a:xfrm>
          <a:custGeom>
            <a:avLst/>
            <a:gdLst/>
            <a:ahLst/>
            <a:cxnLst>
              <a:cxn ang="0">
                <a:pos x="85547" y="0"/>
              </a:cxn>
              <a:cxn ang="0">
                <a:pos x="0" y="0"/>
              </a:cxn>
              <a:cxn ang="0">
                <a:pos x="0" y="42768"/>
              </a:cxn>
              <a:cxn ang="0">
                <a:pos x="17166" y="42768"/>
              </a:cxn>
              <a:cxn ang="0">
                <a:pos x="17166" y="54702"/>
              </a:cxn>
              <a:cxn ang="0">
                <a:pos x="32122" y="54702"/>
              </a:cxn>
              <a:cxn ang="0">
                <a:pos x="32122" y="71322"/>
              </a:cxn>
              <a:cxn ang="0">
                <a:pos x="53481" y="71322"/>
              </a:cxn>
              <a:cxn ang="0">
                <a:pos x="53481" y="54702"/>
              </a:cxn>
              <a:cxn ang="0">
                <a:pos x="68437" y="54702"/>
              </a:cxn>
              <a:cxn ang="0">
                <a:pos x="68437" y="42768"/>
              </a:cxn>
              <a:cxn ang="0">
                <a:pos x="85547" y="42768"/>
              </a:cxn>
              <a:cxn ang="0">
                <a:pos x="85547" y="0"/>
              </a:cxn>
            </a:cxnLst>
            <a:rect l="0" t="0" r="r" b="b"/>
            <a:pathLst>
              <a:path w="85725" h="71755">
                <a:moveTo>
                  <a:pt x="85547" y="0"/>
                </a:moveTo>
                <a:lnTo>
                  <a:pt x="0" y="0"/>
                </a:lnTo>
                <a:lnTo>
                  <a:pt x="0" y="42768"/>
                </a:lnTo>
                <a:lnTo>
                  <a:pt x="17166" y="42768"/>
                </a:lnTo>
                <a:lnTo>
                  <a:pt x="17166" y="54702"/>
                </a:lnTo>
                <a:lnTo>
                  <a:pt x="32122" y="54702"/>
                </a:lnTo>
                <a:lnTo>
                  <a:pt x="32122" y="71322"/>
                </a:lnTo>
                <a:lnTo>
                  <a:pt x="53481" y="71322"/>
                </a:lnTo>
                <a:lnTo>
                  <a:pt x="53481" y="54702"/>
                </a:lnTo>
                <a:lnTo>
                  <a:pt x="68437" y="54702"/>
                </a:lnTo>
                <a:lnTo>
                  <a:pt x="68437" y="42768"/>
                </a:lnTo>
                <a:lnTo>
                  <a:pt x="85547" y="42768"/>
                </a:lnTo>
                <a:lnTo>
                  <a:pt x="85547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8" name="object 59"/>
          <p:cNvSpPr>
            <a:spLocks/>
          </p:cNvSpPr>
          <p:nvPr/>
        </p:nvSpPr>
        <p:spPr bwMode="auto">
          <a:xfrm>
            <a:off x="5526088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59" name="object 60"/>
          <p:cNvSpPr>
            <a:spLocks/>
          </p:cNvSpPr>
          <p:nvPr/>
        </p:nvSpPr>
        <p:spPr bwMode="auto">
          <a:xfrm>
            <a:off x="5554663" y="2752725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0" name="object 61"/>
          <p:cNvSpPr>
            <a:spLocks/>
          </p:cNvSpPr>
          <p:nvPr/>
        </p:nvSpPr>
        <p:spPr bwMode="auto">
          <a:xfrm>
            <a:off x="5541963" y="2732088"/>
            <a:ext cx="52387" cy="12700"/>
          </a:xfrm>
          <a:custGeom>
            <a:avLst/>
            <a:gdLst/>
            <a:ahLst/>
            <a:cxnLst>
              <a:cxn ang="0">
                <a:pos x="51214" y="11933"/>
              </a:cxn>
              <a:cxn ang="0">
                <a:pos x="51214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214" y="11933"/>
              </a:cxn>
            </a:cxnLst>
            <a:rect l="0" t="0" r="r" b="b"/>
            <a:pathLst>
              <a:path w="51435" h="12064">
                <a:moveTo>
                  <a:pt x="51214" y="11933"/>
                </a:moveTo>
                <a:lnTo>
                  <a:pt x="51214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214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1" name="object 62"/>
          <p:cNvSpPr>
            <a:spLocks/>
          </p:cNvSpPr>
          <p:nvPr/>
        </p:nvSpPr>
        <p:spPr bwMode="auto">
          <a:xfrm>
            <a:off x="5526088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2" name="object 63"/>
          <p:cNvSpPr>
            <a:spLocks/>
          </p:cNvSpPr>
          <p:nvPr/>
        </p:nvSpPr>
        <p:spPr bwMode="auto">
          <a:xfrm>
            <a:off x="5526088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3" name="object 64"/>
          <p:cNvSpPr>
            <a:spLocks/>
          </p:cNvSpPr>
          <p:nvPr/>
        </p:nvSpPr>
        <p:spPr bwMode="auto">
          <a:xfrm>
            <a:off x="5835650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6996" y="16614"/>
              </a:cxn>
              <a:cxn ang="0">
                <a:pos x="16996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6996" y="16614"/>
                </a:lnTo>
                <a:lnTo>
                  <a:pt x="16996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4" name="object 65"/>
          <p:cNvSpPr>
            <a:spLocks/>
          </p:cNvSpPr>
          <p:nvPr/>
        </p:nvSpPr>
        <p:spPr bwMode="auto">
          <a:xfrm>
            <a:off x="5835650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6996" y="28421"/>
              </a:cxn>
              <a:cxn ang="0">
                <a:pos x="16996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6996" y="28421"/>
                </a:lnTo>
                <a:lnTo>
                  <a:pt x="16996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5" name="object 66"/>
          <p:cNvSpPr>
            <a:spLocks/>
          </p:cNvSpPr>
          <p:nvPr/>
        </p:nvSpPr>
        <p:spPr bwMode="auto">
          <a:xfrm>
            <a:off x="5732463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6" name="object 67"/>
          <p:cNvSpPr>
            <a:spLocks/>
          </p:cNvSpPr>
          <p:nvPr/>
        </p:nvSpPr>
        <p:spPr bwMode="auto">
          <a:xfrm>
            <a:off x="5732463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7" name="object 68"/>
          <p:cNvSpPr>
            <a:spLocks/>
          </p:cNvSpPr>
          <p:nvPr/>
        </p:nvSpPr>
        <p:spPr bwMode="auto">
          <a:xfrm>
            <a:off x="5629275" y="2586038"/>
            <a:ext cx="85725" cy="71437"/>
          </a:xfrm>
          <a:custGeom>
            <a:avLst/>
            <a:gdLst/>
            <a:ahLst/>
            <a:cxnLst>
              <a:cxn ang="0">
                <a:pos x="85547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547" y="71189"/>
              </a:cxn>
              <a:cxn ang="0">
                <a:pos x="85547" y="28421"/>
              </a:cxn>
              <a:cxn ang="0">
                <a:pos x="68437" y="16614"/>
              </a:cxn>
              <a:cxn ang="0">
                <a:pos x="17166" y="16614"/>
              </a:cxn>
              <a:cxn ang="0">
                <a:pos x="17166" y="28421"/>
              </a:cxn>
              <a:cxn ang="0">
                <a:pos x="68437" y="28421"/>
              </a:cxn>
              <a:cxn ang="0">
                <a:pos x="68437" y="16614"/>
              </a:cxn>
              <a:cxn ang="0">
                <a:pos x="53481" y="0"/>
              </a:cxn>
              <a:cxn ang="0">
                <a:pos x="32122" y="0"/>
              </a:cxn>
              <a:cxn ang="0">
                <a:pos x="32122" y="16614"/>
              </a:cxn>
              <a:cxn ang="0">
                <a:pos x="53481" y="16614"/>
              </a:cxn>
              <a:cxn ang="0">
                <a:pos x="53481" y="0"/>
              </a:cxn>
            </a:cxnLst>
            <a:rect l="0" t="0" r="r" b="b"/>
            <a:pathLst>
              <a:path w="85725" h="71755">
                <a:moveTo>
                  <a:pt x="85547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547" y="71189"/>
                </a:lnTo>
                <a:lnTo>
                  <a:pt x="85547" y="28421"/>
                </a:lnTo>
                <a:close/>
              </a:path>
              <a:path w="85725" h="71755">
                <a:moveTo>
                  <a:pt x="68437" y="16614"/>
                </a:moveTo>
                <a:lnTo>
                  <a:pt x="17166" y="16614"/>
                </a:lnTo>
                <a:lnTo>
                  <a:pt x="17166" y="28421"/>
                </a:lnTo>
                <a:lnTo>
                  <a:pt x="68437" y="28421"/>
                </a:lnTo>
                <a:lnTo>
                  <a:pt x="68437" y="16614"/>
                </a:lnTo>
                <a:close/>
              </a:path>
              <a:path w="85725" h="71755">
                <a:moveTo>
                  <a:pt x="53481" y="0"/>
                </a:moveTo>
                <a:lnTo>
                  <a:pt x="32122" y="0"/>
                </a:lnTo>
                <a:lnTo>
                  <a:pt x="32122" y="16614"/>
                </a:lnTo>
                <a:lnTo>
                  <a:pt x="53481" y="16614"/>
                </a:lnTo>
                <a:lnTo>
                  <a:pt x="5348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8" name="object 69"/>
          <p:cNvSpPr>
            <a:spLocks/>
          </p:cNvSpPr>
          <p:nvPr/>
        </p:nvSpPr>
        <p:spPr bwMode="auto">
          <a:xfrm>
            <a:off x="5629275" y="2586038"/>
            <a:ext cx="85725" cy="71437"/>
          </a:xfrm>
          <a:custGeom>
            <a:avLst/>
            <a:gdLst/>
            <a:ahLst/>
            <a:cxnLst>
              <a:cxn ang="0">
                <a:pos x="85547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66" y="28421"/>
              </a:cxn>
              <a:cxn ang="0">
                <a:pos x="17166" y="16614"/>
              </a:cxn>
              <a:cxn ang="0">
                <a:pos x="32122" y="16614"/>
              </a:cxn>
              <a:cxn ang="0">
                <a:pos x="32122" y="0"/>
              </a:cxn>
              <a:cxn ang="0">
                <a:pos x="53481" y="0"/>
              </a:cxn>
              <a:cxn ang="0">
                <a:pos x="53481" y="16614"/>
              </a:cxn>
              <a:cxn ang="0">
                <a:pos x="68437" y="16614"/>
              </a:cxn>
              <a:cxn ang="0">
                <a:pos x="68437" y="28421"/>
              </a:cxn>
              <a:cxn ang="0">
                <a:pos x="85547" y="28421"/>
              </a:cxn>
              <a:cxn ang="0">
                <a:pos x="85547" y="71189"/>
              </a:cxn>
            </a:cxnLst>
            <a:rect l="0" t="0" r="r" b="b"/>
            <a:pathLst>
              <a:path w="85725" h="71755">
                <a:moveTo>
                  <a:pt x="85547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66" y="28421"/>
                </a:lnTo>
                <a:lnTo>
                  <a:pt x="17166" y="16614"/>
                </a:lnTo>
                <a:lnTo>
                  <a:pt x="32122" y="16614"/>
                </a:lnTo>
                <a:lnTo>
                  <a:pt x="32122" y="0"/>
                </a:lnTo>
                <a:lnTo>
                  <a:pt x="53481" y="0"/>
                </a:lnTo>
                <a:lnTo>
                  <a:pt x="53481" y="16614"/>
                </a:lnTo>
                <a:lnTo>
                  <a:pt x="68437" y="16614"/>
                </a:lnTo>
                <a:lnTo>
                  <a:pt x="68437" y="28421"/>
                </a:lnTo>
                <a:lnTo>
                  <a:pt x="85547" y="28421"/>
                </a:lnTo>
                <a:lnTo>
                  <a:pt x="85547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69" name="object 70"/>
          <p:cNvSpPr>
            <a:spLocks/>
          </p:cNvSpPr>
          <p:nvPr/>
        </p:nvSpPr>
        <p:spPr bwMode="auto">
          <a:xfrm>
            <a:off x="5526088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0" name="object 71"/>
          <p:cNvSpPr>
            <a:spLocks/>
          </p:cNvSpPr>
          <p:nvPr/>
        </p:nvSpPr>
        <p:spPr bwMode="auto">
          <a:xfrm>
            <a:off x="5526088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2" name="object 72"/>
          <p:cNvSpPr txBox="1"/>
          <p:nvPr/>
        </p:nvSpPr>
        <p:spPr>
          <a:xfrm>
            <a:off x="5548313" y="2538413"/>
            <a:ext cx="357187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5        6        7      </a:t>
            </a:r>
            <a:r>
              <a:rPr sz="300" spc="35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8</a:t>
            </a:r>
            <a:endParaRPr sz="3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41963" y="2765425"/>
            <a:ext cx="377825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17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18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19    </a:t>
            </a:r>
            <a:r>
              <a:rPr sz="300" spc="2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20</a:t>
            </a:r>
            <a:endParaRPr sz="300">
              <a:latin typeface="Arial"/>
              <a:cs typeface="Arial"/>
            </a:endParaRPr>
          </a:p>
        </p:txBody>
      </p:sp>
      <p:sp>
        <p:nvSpPr>
          <p:cNvPr id="25673" name="object 74"/>
          <p:cNvSpPr>
            <a:spLocks/>
          </p:cNvSpPr>
          <p:nvPr/>
        </p:nvSpPr>
        <p:spPr bwMode="auto">
          <a:xfrm>
            <a:off x="5988050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4" name="object 75"/>
          <p:cNvSpPr>
            <a:spLocks/>
          </p:cNvSpPr>
          <p:nvPr/>
        </p:nvSpPr>
        <p:spPr bwMode="auto">
          <a:xfrm>
            <a:off x="5988050" y="2582863"/>
            <a:ext cx="431800" cy="180975"/>
          </a:xfrm>
          <a:custGeom>
            <a:avLst/>
            <a:gdLst/>
            <a:ahLst/>
            <a:cxnLst>
              <a:cxn ang="0">
                <a:pos x="0" y="180593"/>
              </a:cxn>
              <a:cxn ang="0">
                <a:pos x="431464" y="180593"/>
              </a:cxn>
              <a:cxn ang="0">
                <a:pos x="431464" y="0"/>
              </a:cxn>
              <a:cxn ang="0">
                <a:pos x="0" y="0"/>
              </a:cxn>
              <a:cxn ang="0">
                <a:pos x="0" y="180593"/>
              </a:cxn>
            </a:cxnLst>
            <a:rect l="0" t="0" r="r" b="b"/>
            <a:pathLst>
              <a:path w="431800" h="180975">
                <a:moveTo>
                  <a:pt x="0" y="180593"/>
                </a:moveTo>
                <a:lnTo>
                  <a:pt x="431464" y="180593"/>
                </a:lnTo>
                <a:lnTo>
                  <a:pt x="431464" y="0"/>
                </a:lnTo>
                <a:lnTo>
                  <a:pt x="0" y="0"/>
                </a:lnTo>
                <a:lnTo>
                  <a:pt x="0" y="180593"/>
                </a:lnTo>
                <a:close/>
              </a:path>
            </a:pathLst>
          </a:custGeom>
          <a:noFill/>
          <a:ln w="47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5" name="object 76"/>
          <p:cNvSpPr>
            <a:spLocks/>
          </p:cNvSpPr>
          <p:nvPr/>
        </p:nvSpPr>
        <p:spPr bwMode="auto">
          <a:xfrm>
            <a:off x="5988050" y="2582863"/>
            <a:ext cx="431800" cy="180975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0" y="0"/>
              </a:cxn>
              <a:cxn ang="0">
                <a:pos x="0" y="180587"/>
              </a:cxn>
              <a:cxn ang="0">
                <a:pos x="431419" y="180587"/>
              </a:cxn>
              <a:cxn ang="0">
                <a:pos x="431419" y="0"/>
              </a:cxn>
            </a:cxnLst>
            <a:rect l="0" t="0" r="r" b="b"/>
            <a:pathLst>
              <a:path w="431800" h="180975">
                <a:moveTo>
                  <a:pt x="431419" y="0"/>
                </a:moveTo>
                <a:lnTo>
                  <a:pt x="0" y="0"/>
                </a:lnTo>
                <a:lnTo>
                  <a:pt x="0" y="180587"/>
                </a:lnTo>
                <a:lnTo>
                  <a:pt x="431419" y="180587"/>
                </a:lnTo>
                <a:lnTo>
                  <a:pt x="431419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6" name="object 77"/>
          <p:cNvSpPr>
            <a:spLocks/>
          </p:cNvSpPr>
          <p:nvPr/>
        </p:nvSpPr>
        <p:spPr bwMode="auto">
          <a:xfrm>
            <a:off x="6213475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381" y="54701"/>
              </a:cxn>
              <a:cxn ang="0">
                <a:pos x="68381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381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381" y="54701"/>
                </a:lnTo>
                <a:lnTo>
                  <a:pt x="68381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7" name="object 78"/>
          <p:cNvSpPr>
            <a:spLocks/>
          </p:cNvSpPr>
          <p:nvPr/>
        </p:nvSpPr>
        <p:spPr bwMode="auto">
          <a:xfrm>
            <a:off x="6243638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69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69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8" name="object 79"/>
          <p:cNvSpPr>
            <a:spLocks/>
          </p:cNvSpPr>
          <p:nvPr/>
        </p:nvSpPr>
        <p:spPr bwMode="auto">
          <a:xfrm>
            <a:off x="6230938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315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315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79" name="object 80"/>
          <p:cNvSpPr>
            <a:spLocks/>
          </p:cNvSpPr>
          <p:nvPr/>
        </p:nvSpPr>
        <p:spPr bwMode="auto">
          <a:xfrm>
            <a:off x="6213475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381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381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0" name="object 81"/>
          <p:cNvSpPr>
            <a:spLocks/>
          </p:cNvSpPr>
          <p:nvPr/>
        </p:nvSpPr>
        <p:spPr bwMode="auto">
          <a:xfrm>
            <a:off x="6213475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66" y="54702"/>
              </a:cxn>
              <a:cxn ang="0">
                <a:pos x="32066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381" y="54702"/>
              </a:cxn>
              <a:cxn ang="0">
                <a:pos x="68381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66" y="54702"/>
                </a:lnTo>
                <a:lnTo>
                  <a:pt x="32066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381" y="54702"/>
                </a:lnTo>
                <a:lnTo>
                  <a:pt x="68381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1" name="object 82"/>
          <p:cNvSpPr>
            <a:spLocks/>
          </p:cNvSpPr>
          <p:nvPr/>
        </p:nvSpPr>
        <p:spPr bwMode="auto">
          <a:xfrm>
            <a:off x="6108700" y="2689225"/>
            <a:ext cx="85725" cy="73025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2" name="object 83"/>
          <p:cNvSpPr>
            <a:spLocks/>
          </p:cNvSpPr>
          <p:nvPr/>
        </p:nvSpPr>
        <p:spPr bwMode="auto">
          <a:xfrm>
            <a:off x="6138863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3" name="object 84"/>
          <p:cNvSpPr>
            <a:spLocks/>
          </p:cNvSpPr>
          <p:nvPr/>
        </p:nvSpPr>
        <p:spPr bwMode="auto">
          <a:xfrm>
            <a:off x="6126163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5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4" name="object 85"/>
          <p:cNvSpPr>
            <a:spLocks/>
          </p:cNvSpPr>
          <p:nvPr/>
        </p:nvSpPr>
        <p:spPr bwMode="auto">
          <a:xfrm>
            <a:off x="6108700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5" name="object 86"/>
          <p:cNvSpPr>
            <a:spLocks/>
          </p:cNvSpPr>
          <p:nvPr/>
        </p:nvSpPr>
        <p:spPr bwMode="auto">
          <a:xfrm>
            <a:off x="6108700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6" name="object 87"/>
          <p:cNvSpPr>
            <a:spLocks/>
          </p:cNvSpPr>
          <p:nvPr/>
        </p:nvSpPr>
        <p:spPr bwMode="auto">
          <a:xfrm>
            <a:off x="6005513" y="2689225"/>
            <a:ext cx="85725" cy="73025"/>
          </a:xfrm>
          <a:custGeom>
            <a:avLst/>
            <a:gdLst/>
            <a:ahLst/>
            <a:cxnLst>
              <a:cxn ang="0">
                <a:pos x="53424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701"/>
              </a:cxn>
              <a:cxn ang="0">
                <a:pos x="68267" y="54701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701"/>
                </a:lnTo>
                <a:lnTo>
                  <a:pt x="68267" y="54701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7" name="object 88"/>
          <p:cNvSpPr>
            <a:spLocks/>
          </p:cNvSpPr>
          <p:nvPr/>
        </p:nvSpPr>
        <p:spPr bwMode="auto">
          <a:xfrm>
            <a:off x="6035675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8" name="object 89"/>
          <p:cNvSpPr>
            <a:spLocks/>
          </p:cNvSpPr>
          <p:nvPr/>
        </p:nvSpPr>
        <p:spPr bwMode="auto">
          <a:xfrm>
            <a:off x="6022975" y="2732088"/>
            <a:ext cx="50800" cy="12700"/>
          </a:xfrm>
          <a:custGeom>
            <a:avLst/>
            <a:gdLst/>
            <a:ahLst/>
            <a:cxnLst>
              <a:cxn ang="0">
                <a:pos x="51158" y="11933"/>
              </a:cxn>
              <a:cxn ang="0">
                <a:pos x="51158" y="0"/>
              </a:cxn>
              <a:cxn ang="0">
                <a:pos x="0" y="0"/>
              </a:cxn>
              <a:cxn ang="0">
                <a:pos x="0" y="11933"/>
              </a:cxn>
              <a:cxn ang="0">
                <a:pos x="14899" y="11933"/>
              </a:cxn>
              <a:cxn ang="0">
                <a:pos x="36315" y="11933"/>
              </a:cxn>
              <a:cxn ang="0">
                <a:pos x="51158" y="11933"/>
              </a:cxn>
            </a:cxnLst>
            <a:rect l="0" t="0" r="r" b="b"/>
            <a:pathLst>
              <a:path w="51435" h="12064">
                <a:moveTo>
                  <a:pt x="51158" y="11933"/>
                </a:moveTo>
                <a:lnTo>
                  <a:pt x="51158" y="0"/>
                </a:lnTo>
                <a:lnTo>
                  <a:pt x="0" y="0"/>
                </a:lnTo>
                <a:lnTo>
                  <a:pt x="0" y="11933"/>
                </a:lnTo>
                <a:lnTo>
                  <a:pt x="14899" y="11933"/>
                </a:lnTo>
                <a:lnTo>
                  <a:pt x="36315" y="11933"/>
                </a:lnTo>
                <a:lnTo>
                  <a:pt x="51158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89" name="object 90"/>
          <p:cNvSpPr>
            <a:spLocks/>
          </p:cNvSpPr>
          <p:nvPr/>
        </p:nvSpPr>
        <p:spPr bwMode="auto">
          <a:xfrm>
            <a:off x="6005513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0" name="object 91"/>
          <p:cNvSpPr>
            <a:spLocks/>
          </p:cNvSpPr>
          <p:nvPr/>
        </p:nvSpPr>
        <p:spPr bwMode="auto">
          <a:xfrm>
            <a:off x="6005513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702"/>
              </a:cxn>
              <a:cxn ang="0">
                <a:pos x="68267" y="54702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702"/>
                </a:lnTo>
                <a:lnTo>
                  <a:pt x="68267" y="54702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1" name="object 92"/>
          <p:cNvSpPr>
            <a:spLocks/>
          </p:cNvSpPr>
          <p:nvPr/>
        </p:nvSpPr>
        <p:spPr bwMode="auto">
          <a:xfrm>
            <a:off x="6315075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2" name="object 93"/>
          <p:cNvSpPr>
            <a:spLocks/>
          </p:cNvSpPr>
          <p:nvPr/>
        </p:nvSpPr>
        <p:spPr bwMode="auto">
          <a:xfrm>
            <a:off x="6315075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3" name="object 94"/>
          <p:cNvSpPr>
            <a:spLocks/>
          </p:cNvSpPr>
          <p:nvPr/>
        </p:nvSpPr>
        <p:spPr bwMode="auto">
          <a:xfrm>
            <a:off x="6213475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81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381" y="28421"/>
              </a:cxn>
              <a:cxn ang="0">
                <a:pos x="68381" y="16614"/>
              </a:cxn>
              <a:cxn ang="0">
                <a:pos x="53424" y="0"/>
              </a:cxn>
              <a:cxn ang="0">
                <a:pos x="32066" y="0"/>
              </a:cxn>
              <a:cxn ang="0">
                <a:pos x="32066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81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381" y="28421"/>
                </a:lnTo>
                <a:lnTo>
                  <a:pt x="68381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66" y="0"/>
                </a:lnTo>
                <a:lnTo>
                  <a:pt x="32066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4" name="object 95"/>
          <p:cNvSpPr>
            <a:spLocks/>
          </p:cNvSpPr>
          <p:nvPr/>
        </p:nvSpPr>
        <p:spPr bwMode="auto">
          <a:xfrm>
            <a:off x="6213475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66" y="16614"/>
              </a:cxn>
              <a:cxn ang="0">
                <a:pos x="32066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381" y="16614"/>
              </a:cxn>
              <a:cxn ang="0">
                <a:pos x="68381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66" y="16614"/>
                </a:lnTo>
                <a:lnTo>
                  <a:pt x="32066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381" y="16614"/>
                </a:lnTo>
                <a:lnTo>
                  <a:pt x="68381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5" name="object 96"/>
          <p:cNvSpPr>
            <a:spLocks/>
          </p:cNvSpPr>
          <p:nvPr/>
        </p:nvSpPr>
        <p:spPr bwMode="auto">
          <a:xfrm>
            <a:off x="6108700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324" y="16614"/>
              </a:cxn>
              <a:cxn ang="0">
                <a:pos x="17052" y="16614"/>
              </a:cxn>
              <a:cxn ang="0">
                <a:pos x="17052" y="28421"/>
              </a:cxn>
              <a:cxn ang="0">
                <a:pos x="68324" y="28421"/>
              </a:cxn>
              <a:cxn ang="0">
                <a:pos x="68324" y="16614"/>
              </a:cxn>
              <a:cxn ang="0">
                <a:pos x="53311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311" y="16614"/>
              </a:cxn>
              <a:cxn ang="0">
                <a:pos x="53311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324" y="16614"/>
                </a:moveTo>
                <a:lnTo>
                  <a:pt x="17052" y="16614"/>
                </a:lnTo>
                <a:lnTo>
                  <a:pt x="17052" y="28421"/>
                </a:lnTo>
                <a:lnTo>
                  <a:pt x="68324" y="28421"/>
                </a:lnTo>
                <a:lnTo>
                  <a:pt x="68324" y="16614"/>
                </a:lnTo>
                <a:close/>
              </a:path>
              <a:path w="85725" h="71755">
                <a:moveTo>
                  <a:pt x="53311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311" y="16614"/>
                </a:lnTo>
                <a:lnTo>
                  <a:pt x="5331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6" name="object 97"/>
          <p:cNvSpPr>
            <a:spLocks/>
          </p:cNvSpPr>
          <p:nvPr/>
        </p:nvSpPr>
        <p:spPr bwMode="auto">
          <a:xfrm>
            <a:off x="6108700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052" y="28421"/>
              </a:cxn>
              <a:cxn ang="0">
                <a:pos x="17052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311" y="0"/>
              </a:cxn>
              <a:cxn ang="0">
                <a:pos x="53311" y="16614"/>
              </a:cxn>
              <a:cxn ang="0">
                <a:pos x="68324" y="16614"/>
              </a:cxn>
              <a:cxn ang="0">
                <a:pos x="68324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052" y="28421"/>
                </a:lnTo>
                <a:lnTo>
                  <a:pt x="17052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311" y="0"/>
                </a:lnTo>
                <a:lnTo>
                  <a:pt x="53311" y="16614"/>
                </a:lnTo>
                <a:lnTo>
                  <a:pt x="68324" y="16614"/>
                </a:lnTo>
                <a:lnTo>
                  <a:pt x="68324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7" name="object 98"/>
          <p:cNvSpPr>
            <a:spLocks/>
          </p:cNvSpPr>
          <p:nvPr/>
        </p:nvSpPr>
        <p:spPr bwMode="auto">
          <a:xfrm>
            <a:off x="6005513" y="2586038"/>
            <a:ext cx="85725" cy="71437"/>
          </a:xfrm>
          <a:custGeom>
            <a:avLst/>
            <a:gdLst/>
            <a:ahLst/>
            <a:cxnLst>
              <a:cxn ang="0">
                <a:pos x="85433" y="28421"/>
              </a:cxn>
              <a:cxn ang="0">
                <a:pos x="0" y="28421"/>
              </a:cxn>
              <a:cxn ang="0">
                <a:pos x="0" y="71189"/>
              </a:cxn>
              <a:cxn ang="0">
                <a:pos x="85433" y="71189"/>
              </a:cxn>
              <a:cxn ang="0">
                <a:pos x="85433" y="28421"/>
              </a:cxn>
              <a:cxn ang="0">
                <a:pos x="68267" y="16614"/>
              </a:cxn>
              <a:cxn ang="0">
                <a:pos x="17109" y="16614"/>
              </a:cxn>
              <a:cxn ang="0">
                <a:pos x="17109" y="28421"/>
              </a:cxn>
              <a:cxn ang="0">
                <a:pos x="68267" y="28421"/>
              </a:cxn>
              <a:cxn ang="0">
                <a:pos x="68267" y="16614"/>
              </a:cxn>
              <a:cxn ang="0">
                <a:pos x="53424" y="0"/>
              </a:cxn>
              <a:cxn ang="0">
                <a:pos x="32009" y="0"/>
              </a:cxn>
              <a:cxn ang="0">
                <a:pos x="32009" y="16614"/>
              </a:cxn>
              <a:cxn ang="0">
                <a:pos x="53424" y="16614"/>
              </a:cxn>
              <a:cxn ang="0">
                <a:pos x="53424" y="0"/>
              </a:cxn>
            </a:cxnLst>
            <a:rect l="0" t="0" r="r" b="b"/>
            <a:pathLst>
              <a:path w="85725" h="71755">
                <a:moveTo>
                  <a:pt x="85433" y="28421"/>
                </a:moveTo>
                <a:lnTo>
                  <a:pt x="0" y="28421"/>
                </a:lnTo>
                <a:lnTo>
                  <a:pt x="0" y="71189"/>
                </a:lnTo>
                <a:lnTo>
                  <a:pt x="85433" y="71189"/>
                </a:lnTo>
                <a:lnTo>
                  <a:pt x="85433" y="28421"/>
                </a:lnTo>
                <a:close/>
              </a:path>
              <a:path w="85725" h="71755">
                <a:moveTo>
                  <a:pt x="68267" y="16614"/>
                </a:moveTo>
                <a:lnTo>
                  <a:pt x="17109" y="16614"/>
                </a:lnTo>
                <a:lnTo>
                  <a:pt x="17109" y="28421"/>
                </a:lnTo>
                <a:lnTo>
                  <a:pt x="68267" y="28421"/>
                </a:lnTo>
                <a:lnTo>
                  <a:pt x="68267" y="16614"/>
                </a:lnTo>
                <a:close/>
              </a:path>
              <a:path w="85725" h="71755">
                <a:moveTo>
                  <a:pt x="53424" y="0"/>
                </a:moveTo>
                <a:lnTo>
                  <a:pt x="32009" y="0"/>
                </a:lnTo>
                <a:lnTo>
                  <a:pt x="32009" y="16614"/>
                </a:lnTo>
                <a:lnTo>
                  <a:pt x="53424" y="16614"/>
                </a:lnTo>
                <a:lnTo>
                  <a:pt x="53424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698" name="object 99"/>
          <p:cNvSpPr>
            <a:spLocks/>
          </p:cNvSpPr>
          <p:nvPr/>
        </p:nvSpPr>
        <p:spPr bwMode="auto">
          <a:xfrm>
            <a:off x="6005513" y="2586038"/>
            <a:ext cx="85725" cy="71437"/>
          </a:xfrm>
          <a:custGeom>
            <a:avLst/>
            <a:gdLst/>
            <a:ahLst/>
            <a:cxnLst>
              <a:cxn ang="0">
                <a:pos x="85434" y="71189"/>
              </a:cxn>
              <a:cxn ang="0">
                <a:pos x="0" y="71189"/>
              </a:cxn>
              <a:cxn ang="0">
                <a:pos x="0" y="28421"/>
              </a:cxn>
              <a:cxn ang="0">
                <a:pos x="17109" y="28421"/>
              </a:cxn>
              <a:cxn ang="0">
                <a:pos x="17109" y="16614"/>
              </a:cxn>
              <a:cxn ang="0">
                <a:pos x="32009" y="16614"/>
              </a:cxn>
              <a:cxn ang="0">
                <a:pos x="32009" y="0"/>
              </a:cxn>
              <a:cxn ang="0">
                <a:pos x="53424" y="0"/>
              </a:cxn>
              <a:cxn ang="0">
                <a:pos x="53424" y="16614"/>
              </a:cxn>
              <a:cxn ang="0">
                <a:pos x="68267" y="16614"/>
              </a:cxn>
              <a:cxn ang="0">
                <a:pos x="68267" y="28421"/>
              </a:cxn>
              <a:cxn ang="0">
                <a:pos x="85434" y="28421"/>
              </a:cxn>
              <a:cxn ang="0">
                <a:pos x="85434" y="71189"/>
              </a:cxn>
            </a:cxnLst>
            <a:rect l="0" t="0" r="r" b="b"/>
            <a:pathLst>
              <a:path w="85725" h="71755">
                <a:moveTo>
                  <a:pt x="85434" y="71189"/>
                </a:moveTo>
                <a:lnTo>
                  <a:pt x="0" y="71189"/>
                </a:lnTo>
                <a:lnTo>
                  <a:pt x="0" y="28421"/>
                </a:lnTo>
                <a:lnTo>
                  <a:pt x="17109" y="28421"/>
                </a:lnTo>
                <a:lnTo>
                  <a:pt x="17109" y="16614"/>
                </a:lnTo>
                <a:lnTo>
                  <a:pt x="32009" y="16614"/>
                </a:lnTo>
                <a:lnTo>
                  <a:pt x="32009" y="0"/>
                </a:lnTo>
                <a:lnTo>
                  <a:pt x="53424" y="0"/>
                </a:lnTo>
                <a:lnTo>
                  <a:pt x="53424" y="16614"/>
                </a:lnTo>
                <a:lnTo>
                  <a:pt x="68267" y="16614"/>
                </a:lnTo>
                <a:lnTo>
                  <a:pt x="68267" y="28421"/>
                </a:lnTo>
                <a:lnTo>
                  <a:pt x="85434" y="28421"/>
                </a:lnTo>
                <a:lnTo>
                  <a:pt x="85434" y="7118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0" name="object 100"/>
          <p:cNvSpPr txBox="1"/>
          <p:nvPr/>
        </p:nvSpPr>
        <p:spPr>
          <a:xfrm>
            <a:off x="6029325" y="2538413"/>
            <a:ext cx="371475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9       10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11    </a:t>
            </a:r>
            <a:r>
              <a:rPr sz="300" spc="5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021388" y="2765425"/>
            <a:ext cx="379412" cy="60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21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22    </a:t>
            </a:r>
            <a:r>
              <a:rPr sz="300" spc="7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23    </a:t>
            </a:r>
            <a:r>
              <a:rPr sz="300" spc="4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25701" name="object 102"/>
          <p:cNvSpPr>
            <a:spLocks/>
          </p:cNvSpPr>
          <p:nvPr/>
        </p:nvSpPr>
        <p:spPr bwMode="auto">
          <a:xfrm>
            <a:off x="6315075" y="2692400"/>
            <a:ext cx="85725" cy="71438"/>
          </a:xfrm>
          <a:custGeom>
            <a:avLst/>
            <a:gdLst/>
            <a:ahLst/>
            <a:cxnLst>
              <a:cxn ang="0">
                <a:pos x="53424" y="54568"/>
              </a:cxn>
              <a:cxn ang="0">
                <a:pos x="32009" y="54568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568"/>
              </a:cxn>
              <a:cxn ang="0">
                <a:pos x="68267" y="42768"/>
              </a:cxn>
              <a:cxn ang="0">
                <a:pos x="17109" y="42768"/>
              </a:cxn>
              <a:cxn ang="0">
                <a:pos x="17109" y="54568"/>
              </a:cxn>
              <a:cxn ang="0">
                <a:pos x="68267" y="54568"/>
              </a:cxn>
              <a:cxn ang="0">
                <a:pos x="68267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424" y="54568"/>
                </a:move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close/>
              </a:path>
              <a:path w="85725" h="71755">
                <a:moveTo>
                  <a:pt x="68267" y="42768"/>
                </a:moveTo>
                <a:lnTo>
                  <a:pt x="17109" y="42768"/>
                </a:lnTo>
                <a:lnTo>
                  <a:pt x="17109" y="54568"/>
                </a:lnTo>
                <a:lnTo>
                  <a:pt x="68267" y="54568"/>
                </a:lnTo>
                <a:lnTo>
                  <a:pt x="68267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2" name="object 103"/>
          <p:cNvSpPr>
            <a:spLocks/>
          </p:cNvSpPr>
          <p:nvPr/>
        </p:nvSpPr>
        <p:spPr bwMode="auto">
          <a:xfrm>
            <a:off x="6345238" y="2755900"/>
            <a:ext cx="269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26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726" y="0"/>
                </a:lnTo>
              </a:path>
            </a:pathLst>
          </a:custGeom>
          <a:noFill/>
          <a:ln w="2158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3" name="object 104"/>
          <p:cNvSpPr>
            <a:spLocks/>
          </p:cNvSpPr>
          <p:nvPr/>
        </p:nvSpPr>
        <p:spPr bwMode="auto">
          <a:xfrm>
            <a:off x="6332538" y="2735263"/>
            <a:ext cx="52387" cy="12700"/>
          </a:xfrm>
          <a:custGeom>
            <a:avLst/>
            <a:gdLst/>
            <a:ahLst/>
            <a:cxnLst>
              <a:cxn ang="0">
                <a:pos x="51158" y="11800"/>
              </a:cxn>
              <a:cxn ang="0">
                <a:pos x="51158" y="0"/>
              </a:cxn>
              <a:cxn ang="0">
                <a:pos x="0" y="0"/>
              </a:cxn>
              <a:cxn ang="0">
                <a:pos x="0" y="11800"/>
              </a:cxn>
              <a:cxn ang="0">
                <a:pos x="14899" y="11800"/>
              </a:cxn>
              <a:cxn ang="0">
                <a:pos x="36315" y="11800"/>
              </a:cxn>
              <a:cxn ang="0">
                <a:pos x="51158" y="11800"/>
              </a:cxn>
            </a:cxnLst>
            <a:rect l="0" t="0" r="r" b="b"/>
            <a:pathLst>
              <a:path w="51435" h="12064">
                <a:moveTo>
                  <a:pt x="51158" y="11800"/>
                </a:moveTo>
                <a:lnTo>
                  <a:pt x="51158" y="0"/>
                </a:lnTo>
                <a:lnTo>
                  <a:pt x="0" y="0"/>
                </a:lnTo>
                <a:lnTo>
                  <a:pt x="0" y="11800"/>
                </a:lnTo>
                <a:lnTo>
                  <a:pt x="14899" y="11800"/>
                </a:lnTo>
                <a:lnTo>
                  <a:pt x="36315" y="11800"/>
                </a:lnTo>
                <a:lnTo>
                  <a:pt x="51158" y="11800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4" name="object 105"/>
          <p:cNvSpPr>
            <a:spLocks/>
          </p:cNvSpPr>
          <p:nvPr/>
        </p:nvSpPr>
        <p:spPr bwMode="auto">
          <a:xfrm>
            <a:off x="6315075" y="2692400"/>
            <a:ext cx="85725" cy="42863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68267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68267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5" name="object 106"/>
          <p:cNvSpPr>
            <a:spLocks/>
          </p:cNvSpPr>
          <p:nvPr/>
        </p:nvSpPr>
        <p:spPr bwMode="auto">
          <a:xfrm>
            <a:off x="6315075" y="2692400"/>
            <a:ext cx="85725" cy="71438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109" y="42768"/>
              </a:cxn>
              <a:cxn ang="0">
                <a:pos x="17109" y="54568"/>
              </a:cxn>
              <a:cxn ang="0">
                <a:pos x="32009" y="54568"/>
              </a:cxn>
              <a:cxn ang="0">
                <a:pos x="32009" y="71322"/>
              </a:cxn>
              <a:cxn ang="0">
                <a:pos x="53424" y="71322"/>
              </a:cxn>
              <a:cxn ang="0">
                <a:pos x="53424" y="54568"/>
              </a:cxn>
              <a:cxn ang="0">
                <a:pos x="68267" y="54568"/>
              </a:cxn>
              <a:cxn ang="0">
                <a:pos x="68267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109" y="42768"/>
                </a:lnTo>
                <a:lnTo>
                  <a:pt x="17109" y="54568"/>
                </a:lnTo>
                <a:lnTo>
                  <a:pt x="32009" y="54568"/>
                </a:lnTo>
                <a:lnTo>
                  <a:pt x="32009" y="71322"/>
                </a:lnTo>
                <a:lnTo>
                  <a:pt x="53424" y="71322"/>
                </a:lnTo>
                <a:lnTo>
                  <a:pt x="53424" y="54568"/>
                </a:lnTo>
                <a:lnTo>
                  <a:pt x="68267" y="54568"/>
                </a:lnTo>
                <a:lnTo>
                  <a:pt x="68267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6" name="object 107"/>
          <p:cNvSpPr>
            <a:spLocks/>
          </p:cNvSpPr>
          <p:nvPr/>
        </p:nvSpPr>
        <p:spPr bwMode="auto">
          <a:xfrm>
            <a:off x="6445250" y="2674938"/>
            <a:ext cx="109538" cy="87312"/>
          </a:xfrm>
          <a:custGeom>
            <a:avLst/>
            <a:gdLst/>
            <a:ahLst/>
            <a:cxnLst>
              <a:cxn ang="0">
                <a:pos x="0" y="87950"/>
              </a:cxn>
              <a:cxn ang="0">
                <a:pos x="108917" y="87950"/>
              </a:cxn>
              <a:cxn ang="0">
                <a:pos x="108917" y="0"/>
              </a:cxn>
              <a:cxn ang="0">
                <a:pos x="0" y="0"/>
              </a:cxn>
              <a:cxn ang="0">
                <a:pos x="0" y="87950"/>
              </a:cxn>
            </a:cxnLst>
            <a:rect l="0" t="0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solidFill>
            <a:srgbClr val="BEBEBE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7" name="object 108"/>
          <p:cNvSpPr>
            <a:spLocks/>
          </p:cNvSpPr>
          <p:nvPr/>
        </p:nvSpPr>
        <p:spPr bwMode="auto">
          <a:xfrm>
            <a:off x="6445250" y="2674938"/>
            <a:ext cx="109538" cy="87312"/>
          </a:xfrm>
          <a:custGeom>
            <a:avLst/>
            <a:gdLst/>
            <a:ahLst/>
            <a:cxnLst>
              <a:cxn ang="0">
                <a:pos x="0" y="87950"/>
              </a:cxn>
              <a:cxn ang="0">
                <a:pos x="108917" y="87950"/>
              </a:cxn>
              <a:cxn ang="0">
                <a:pos x="108917" y="0"/>
              </a:cxn>
              <a:cxn ang="0">
                <a:pos x="0" y="0"/>
              </a:cxn>
              <a:cxn ang="0">
                <a:pos x="0" y="87950"/>
              </a:cxn>
            </a:cxnLst>
            <a:rect l="0" t="0" r="r" b="b"/>
            <a:pathLst>
              <a:path w="109220" h="88264">
                <a:moveTo>
                  <a:pt x="0" y="87950"/>
                </a:moveTo>
                <a:lnTo>
                  <a:pt x="108917" y="87950"/>
                </a:lnTo>
                <a:lnTo>
                  <a:pt x="108917" y="0"/>
                </a:lnTo>
                <a:lnTo>
                  <a:pt x="0" y="0"/>
                </a:lnTo>
                <a:lnTo>
                  <a:pt x="0" y="87950"/>
                </a:lnTo>
                <a:close/>
              </a:path>
            </a:pathLst>
          </a:custGeom>
          <a:noFill/>
          <a:ln w="46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8" name="object 109"/>
          <p:cNvSpPr>
            <a:spLocks/>
          </p:cNvSpPr>
          <p:nvPr/>
        </p:nvSpPr>
        <p:spPr bwMode="auto">
          <a:xfrm>
            <a:off x="6445250" y="2674938"/>
            <a:ext cx="109538" cy="87312"/>
          </a:xfrm>
          <a:custGeom>
            <a:avLst/>
            <a:gdLst/>
            <a:ahLst/>
            <a:cxnLst>
              <a:cxn ang="0">
                <a:pos x="108888" y="0"/>
              </a:cxn>
              <a:cxn ang="0">
                <a:pos x="0" y="0"/>
              </a:cxn>
              <a:cxn ang="0">
                <a:pos x="0" y="87950"/>
              </a:cxn>
              <a:cxn ang="0">
                <a:pos x="108888" y="87950"/>
              </a:cxn>
              <a:cxn ang="0">
                <a:pos x="108888" y="0"/>
              </a:cxn>
            </a:cxnLst>
            <a:rect l="0" t="0" r="r" b="b"/>
            <a:pathLst>
              <a:path w="109220" h="88264">
                <a:moveTo>
                  <a:pt x="108888" y="0"/>
                </a:moveTo>
                <a:lnTo>
                  <a:pt x="0" y="0"/>
                </a:lnTo>
                <a:lnTo>
                  <a:pt x="0" y="87950"/>
                </a:lnTo>
                <a:lnTo>
                  <a:pt x="108888" y="87950"/>
                </a:lnTo>
                <a:lnTo>
                  <a:pt x="10888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09" name="object 110"/>
          <p:cNvSpPr>
            <a:spLocks/>
          </p:cNvSpPr>
          <p:nvPr/>
        </p:nvSpPr>
        <p:spPr bwMode="auto">
          <a:xfrm>
            <a:off x="6456363" y="2689225"/>
            <a:ext cx="85725" cy="73025"/>
          </a:xfrm>
          <a:custGeom>
            <a:avLst/>
            <a:gdLst/>
            <a:ahLst/>
            <a:cxnLst>
              <a:cxn ang="0">
                <a:pos x="53311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42768"/>
              </a:cxn>
              <a:cxn ang="0">
                <a:pos x="17052" y="42768"/>
              </a:cxn>
              <a:cxn ang="0">
                <a:pos x="17052" y="54701"/>
              </a:cxn>
              <a:cxn ang="0">
                <a:pos x="68324" y="54701"/>
              </a:cxn>
              <a:cxn ang="0">
                <a:pos x="68324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85433" y="42768"/>
              </a:cxn>
              <a:cxn ang="0">
                <a:pos x="85433" y="0"/>
              </a:cxn>
            </a:cxnLst>
            <a:rect l="0" t="0" r="r" b="b"/>
            <a:pathLst>
              <a:path w="85725" h="71755">
                <a:moveTo>
                  <a:pt x="53311" y="54702"/>
                </a:move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close/>
              </a:path>
              <a:path w="85725" h="71755">
                <a:moveTo>
                  <a:pt x="68324" y="42768"/>
                </a:moveTo>
                <a:lnTo>
                  <a:pt x="17052" y="42768"/>
                </a:lnTo>
                <a:lnTo>
                  <a:pt x="17052" y="54701"/>
                </a:lnTo>
                <a:lnTo>
                  <a:pt x="68324" y="54701"/>
                </a:lnTo>
                <a:lnTo>
                  <a:pt x="68324" y="42768"/>
                </a:lnTo>
                <a:close/>
              </a:path>
              <a:path w="85725" h="71755">
                <a:moveTo>
                  <a:pt x="85433" y="0"/>
                </a:moveTo>
                <a:lnTo>
                  <a:pt x="0" y="0"/>
                </a:lnTo>
                <a:lnTo>
                  <a:pt x="0" y="42768"/>
                </a:lnTo>
                <a:lnTo>
                  <a:pt x="85433" y="42768"/>
                </a:lnTo>
                <a:lnTo>
                  <a:pt x="85433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0" name="object 111"/>
          <p:cNvSpPr>
            <a:spLocks/>
          </p:cNvSpPr>
          <p:nvPr/>
        </p:nvSpPr>
        <p:spPr bwMode="auto">
          <a:xfrm>
            <a:off x="6486525" y="2752725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12" y="0"/>
              </a:cxn>
            </a:cxnLst>
            <a:rect l="0" t="0" r="r" b="b"/>
            <a:pathLst>
              <a:path w="26034">
                <a:moveTo>
                  <a:pt x="0" y="0"/>
                </a:moveTo>
                <a:lnTo>
                  <a:pt x="25612" y="0"/>
                </a:lnTo>
              </a:path>
            </a:pathLst>
          </a:custGeom>
          <a:noFill/>
          <a:ln w="2145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1" name="object 112"/>
          <p:cNvSpPr>
            <a:spLocks/>
          </p:cNvSpPr>
          <p:nvPr/>
        </p:nvSpPr>
        <p:spPr bwMode="auto">
          <a:xfrm>
            <a:off x="6473825" y="2732088"/>
            <a:ext cx="50800" cy="12700"/>
          </a:xfrm>
          <a:custGeom>
            <a:avLst/>
            <a:gdLst/>
            <a:ahLst/>
            <a:cxnLst>
              <a:cxn ang="0">
                <a:pos x="51271" y="11933"/>
              </a:cxn>
              <a:cxn ang="0">
                <a:pos x="51271" y="0"/>
              </a:cxn>
              <a:cxn ang="0">
                <a:pos x="0" y="0"/>
              </a:cxn>
              <a:cxn ang="0">
                <a:pos x="0" y="11933"/>
              </a:cxn>
              <a:cxn ang="0">
                <a:pos x="14956" y="11933"/>
              </a:cxn>
              <a:cxn ang="0">
                <a:pos x="36258" y="11933"/>
              </a:cxn>
              <a:cxn ang="0">
                <a:pos x="51271" y="11933"/>
              </a:cxn>
            </a:cxnLst>
            <a:rect l="0" t="0" r="r" b="b"/>
            <a:pathLst>
              <a:path w="51434" h="12064">
                <a:moveTo>
                  <a:pt x="51271" y="11933"/>
                </a:moveTo>
                <a:lnTo>
                  <a:pt x="51271" y="0"/>
                </a:lnTo>
                <a:lnTo>
                  <a:pt x="0" y="0"/>
                </a:lnTo>
                <a:lnTo>
                  <a:pt x="0" y="11933"/>
                </a:lnTo>
                <a:lnTo>
                  <a:pt x="14956" y="11933"/>
                </a:lnTo>
                <a:lnTo>
                  <a:pt x="36258" y="11933"/>
                </a:lnTo>
                <a:lnTo>
                  <a:pt x="51271" y="11933"/>
                </a:lnTo>
              </a:path>
            </a:pathLst>
          </a:custGeom>
          <a:noFill/>
          <a:ln w="480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2" name="object 113"/>
          <p:cNvSpPr>
            <a:spLocks/>
          </p:cNvSpPr>
          <p:nvPr/>
        </p:nvSpPr>
        <p:spPr bwMode="auto">
          <a:xfrm>
            <a:off x="6456363" y="2689225"/>
            <a:ext cx="85725" cy="44450"/>
          </a:xfrm>
          <a:custGeom>
            <a:avLst/>
            <a:gdLst/>
            <a:ahLst/>
            <a:cxnLst>
              <a:cxn ang="0">
                <a:pos x="85433" y="42768"/>
              </a:cxn>
              <a:cxn ang="0">
                <a:pos x="85433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68324" y="42768"/>
              </a:cxn>
              <a:cxn ang="0">
                <a:pos x="85433" y="42768"/>
              </a:cxn>
            </a:cxnLst>
            <a:rect l="0" t="0" r="r" b="b"/>
            <a:pathLst>
              <a:path w="85725" h="43180">
                <a:moveTo>
                  <a:pt x="85433" y="42768"/>
                </a:moveTo>
                <a:lnTo>
                  <a:pt x="85433" y="0"/>
                </a:ln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68324" y="42768"/>
                </a:lnTo>
                <a:lnTo>
                  <a:pt x="85433" y="42768"/>
                </a:lnTo>
              </a:path>
            </a:pathLst>
          </a:custGeom>
          <a:noFill/>
          <a:ln w="472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3" name="object 114"/>
          <p:cNvSpPr>
            <a:spLocks/>
          </p:cNvSpPr>
          <p:nvPr/>
        </p:nvSpPr>
        <p:spPr bwMode="auto">
          <a:xfrm>
            <a:off x="6456363" y="2689225"/>
            <a:ext cx="85725" cy="73025"/>
          </a:xfrm>
          <a:custGeom>
            <a:avLst/>
            <a:gdLst/>
            <a:ahLst/>
            <a:cxnLst>
              <a:cxn ang="0">
                <a:pos x="85434" y="0"/>
              </a:cxn>
              <a:cxn ang="0">
                <a:pos x="0" y="0"/>
              </a:cxn>
              <a:cxn ang="0">
                <a:pos x="0" y="42768"/>
              </a:cxn>
              <a:cxn ang="0">
                <a:pos x="17052" y="42768"/>
              </a:cxn>
              <a:cxn ang="0">
                <a:pos x="17052" y="54702"/>
              </a:cxn>
              <a:cxn ang="0">
                <a:pos x="32009" y="54702"/>
              </a:cxn>
              <a:cxn ang="0">
                <a:pos x="32009" y="71322"/>
              </a:cxn>
              <a:cxn ang="0">
                <a:pos x="53311" y="71322"/>
              </a:cxn>
              <a:cxn ang="0">
                <a:pos x="53311" y="54702"/>
              </a:cxn>
              <a:cxn ang="0">
                <a:pos x="68324" y="54702"/>
              </a:cxn>
              <a:cxn ang="0">
                <a:pos x="68324" y="42768"/>
              </a:cxn>
              <a:cxn ang="0">
                <a:pos x="85434" y="42768"/>
              </a:cxn>
              <a:cxn ang="0">
                <a:pos x="85434" y="0"/>
              </a:cxn>
            </a:cxnLst>
            <a:rect l="0" t="0" r="r" b="b"/>
            <a:pathLst>
              <a:path w="85725" h="71755">
                <a:moveTo>
                  <a:pt x="85434" y="0"/>
                </a:moveTo>
                <a:lnTo>
                  <a:pt x="0" y="0"/>
                </a:lnTo>
                <a:lnTo>
                  <a:pt x="0" y="42768"/>
                </a:lnTo>
                <a:lnTo>
                  <a:pt x="17052" y="42768"/>
                </a:lnTo>
                <a:lnTo>
                  <a:pt x="17052" y="54702"/>
                </a:lnTo>
                <a:lnTo>
                  <a:pt x="32009" y="54702"/>
                </a:lnTo>
                <a:lnTo>
                  <a:pt x="32009" y="71322"/>
                </a:lnTo>
                <a:lnTo>
                  <a:pt x="53311" y="71322"/>
                </a:lnTo>
                <a:lnTo>
                  <a:pt x="53311" y="54702"/>
                </a:lnTo>
                <a:lnTo>
                  <a:pt x="68324" y="54702"/>
                </a:lnTo>
                <a:lnTo>
                  <a:pt x="68324" y="42768"/>
                </a:lnTo>
                <a:lnTo>
                  <a:pt x="85434" y="42768"/>
                </a:lnTo>
                <a:lnTo>
                  <a:pt x="8543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14" name="object 115"/>
          <p:cNvSpPr>
            <a:spLocks/>
          </p:cNvSpPr>
          <p:nvPr/>
        </p:nvSpPr>
        <p:spPr bwMode="auto">
          <a:xfrm>
            <a:off x="6356350" y="2765425"/>
            <a:ext cx="141288" cy="15875"/>
          </a:xfrm>
          <a:custGeom>
            <a:avLst/>
            <a:gdLst/>
            <a:ahLst/>
            <a:cxnLst>
              <a:cxn ang="0">
                <a:pos x="0" y="2413"/>
              </a:cxn>
              <a:cxn ang="0">
                <a:pos x="0" y="14340"/>
              </a:cxn>
              <a:cxn ang="0">
                <a:pos x="140898" y="14340"/>
              </a:cxn>
              <a:cxn ang="0">
                <a:pos x="140898" y="0"/>
              </a:cxn>
            </a:cxnLst>
            <a:rect l="0" t="0" r="r" b="b"/>
            <a:pathLst>
              <a:path w="140970" h="14605">
                <a:moveTo>
                  <a:pt x="0" y="2413"/>
                </a:moveTo>
                <a:lnTo>
                  <a:pt x="0" y="14340"/>
                </a:lnTo>
                <a:lnTo>
                  <a:pt x="140898" y="14340"/>
                </a:lnTo>
                <a:lnTo>
                  <a:pt x="140898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6" name="object 116"/>
          <p:cNvSpPr txBox="1"/>
          <p:nvPr/>
        </p:nvSpPr>
        <p:spPr>
          <a:xfrm>
            <a:off x="6445250" y="2628900"/>
            <a:ext cx="161925" cy="587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UPLINK</a:t>
            </a:r>
            <a:endParaRPr sz="300">
              <a:latin typeface="Arial"/>
              <a:cs typeface="Arial"/>
            </a:endParaRPr>
          </a:p>
        </p:txBody>
      </p:sp>
      <p:sp>
        <p:nvSpPr>
          <p:cNvPr id="25716" name="object 117"/>
          <p:cNvSpPr>
            <a:spLocks noChangeArrowheads="1"/>
          </p:cNvSpPr>
          <p:nvPr/>
        </p:nvSpPr>
        <p:spPr bwMode="auto">
          <a:xfrm>
            <a:off x="4344988" y="2592388"/>
            <a:ext cx="492125" cy="177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346575" y="2544763"/>
            <a:ext cx="503238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1  2 3 4  5  6  7 8  9 </a:t>
            </a:r>
            <a:r>
              <a:rPr sz="300" spc="10" dirty="0">
                <a:latin typeface="Arial"/>
                <a:cs typeface="Arial"/>
              </a:rPr>
              <a:t> </a:t>
            </a:r>
            <a:r>
              <a:rPr sz="300" spc="-5" dirty="0">
                <a:latin typeface="Arial"/>
                <a:cs typeface="Arial"/>
              </a:rPr>
              <a:t>101112</a:t>
            </a:r>
            <a:endParaRPr sz="3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340225" y="2763838"/>
            <a:ext cx="509588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latin typeface="Arial"/>
                <a:cs typeface="Arial"/>
              </a:rPr>
              <a:t>1</a:t>
            </a:r>
            <a:r>
              <a:rPr sz="300" dirty="0">
                <a:latin typeface="Arial"/>
                <a:cs typeface="Arial"/>
              </a:rPr>
              <a:t>3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35" dirty="0">
                <a:latin typeface="Arial"/>
                <a:cs typeface="Arial"/>
              </a:rPr>
              <a:t>4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50" dirty="0">
                <a:latin typeface="Arial"/>
                <a:cs typeface="Arial"/>
              </a:rPr>
              <a:t>5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6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7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8</a:t>
            </a:r>
            <a:r>
              <a:rPr sz="300" spc="-5" dirty="0">
                <a:latin typeface="Arial"/>
                <a:cs typeface="Arial"/>
              </a:rPr>
              <a:t>1</a:t>
            </a:r>
            <a:r>
              <a:rPr sz="300" spc="-15" dirty="0">
                <a:latin typeface="Arial"/>
                <a:cs typeface="Arial"/>
              </a:rPr>
              <a:t>9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spc="-15" dirty="0">
                <a:latin typeface="Arial"/>
                <a:cs typeface="Arial"/>
              </a:rPr>
              <a:t>0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spc="-50" dirty="0">
                <a:latin typeface="Arial"/>
                <a:cs typeface="Arial"/>
              </a:rPr>
              <a:t>1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dirty="0">
                <a:latin typeface="Arial"/>
                <a:cs typeface="Arial"/>
              </a:rPr>
              <a:t>2</a:t>
            </a:r>
            <a:r>
              <a:rPr sz="300" spc="-5" dirty="0">
                <a:latin typeface="Arial"/>
                <a:cs typeface="Arial"/>
              </a:rPr>
              <a:t>2</a:t>
            </a:r>
            <a:r>
              <a:rPr sz="300" dirty="0">
                <a:latin typeface="Arial"/>
                <a:cs typeface="Arial"/>
              </a:rPr>
              <a:t>3</a:t>
            </a:r>
            <a:r>
              <a:rPr sz="300" spc="-5" dirty="0">
                <a:latin typeface="Arial"/>
                <a:cs typeface="Arial"/>
              </a:rPr>
              <a:t>24</a:t>
            </a:r>
            <a:endParaRPr sz="300">
              <a:latin typeface="Arial"/>
              <a:cs typeface="Arial"/>
            </a:endParaRPr>
          </a:p>
        </p:txBody>
      </p:sp>
      <p:sp>
        <p:nvSpPr>
          <p:cNvPr id="25719" name="object 120"/>
          <p:cNvSpPr>
            <a:spLocks/>
          </p:cNvSpPr>
          <p:nvPr/>
        </p:nvSpPr>
        <p:spPr bwMode="auto">
          <a:xfrm>
            <a:off x="4191000" y="2657475"/>
            <a:ext cx="11113" cy="25400"/>
          </a:xfrm>
          <a:custGeom>
            <a:avLst/>
            <a:gdLst/>
            <a:ahLst/>
            <a:cxnLst>
              <a:cxn ang="0">
                <a:pos x="8962" y="0"/>
              </a:cxn>
              <a:cxn ang="0">
                <a:pos x="2605" y="0"/>
              </a:cxn>
              <a:cxn ang="0">
                <a:pos x="0" y="5709"/>
              </a:cxn>
              <a:cxn ang="0">
                <a:pos x="0" y="19542"/>
              </a:cxn>
              <a:cxn ang="0">
                <a:pos x="2606" y="25251"/>
              </a:cxn>
              <a:cxn ang="0">
                <a:pos x="8962" y="25251"/>
              </a:cxn>
              <a:cxn ang="0">
                <a:pos x="11568" y="19542"/>
              </a:cxn>
              <a:cxn ang="0">
                <a:pos x="11568" y="5709"/>
              </a:cxn>
              <a:cxn ang="0">
                <a:pos x="8962" y="0"/>
              </a:cxn>
            </a:cxnLst>
            <a:rect l="0" t="0" r="r" b="b"/>
            <a:pathLst>
              <a:path w="12064" h="25400">
                <a:moveTo>
                  <a:pt x="8962" y="0"/>
                </a:moveTo>
                <a:lnTo>
                  <a:pt x="2605" y="0"/>
                </a:lnTo>
                <a:lnTo>
                  <a:pt x="0" y="5709"/>
                </a:lnTo>
                <a:lnTo>
                  <a:pt x="0" y="19542"/>
                </a:lnTo>
                <a:lnTo>
                  <a:pt x="2606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0" name="object 121"/>
          <p:cNvSpPr>
            <a:spLocks/>
          </p:cNvSpPr>
          <p:nvPr/>
        </p:nvSpPr>
        <p:spPr bwMode="auto">
          <a:xfrm>
            <a:off x="4191000" y="2657475"/>
            <a:ext cx="11113" cy="25400"/>
          </a:xfrm>
          <a:custGeom>
            <a:avLst/>
            <a:gdLst/>
            <a:ahLst/>
            <a:cxnLst>
              <a:cxn ang="0">
                <a:pos x="0" y="12435"/>
              </a:cxn>
              <a:cxn ang="0">
                <a:pos x="0" y="19542"/>
              </a:cxn>
              <a:cxn ang="0">
                <a:pos x="2606" y="25251"/>
              </a:cxn>
              <a:cxn ang="0">
                <a:pos x="5557" y="25251"/>
              </a:cxn>
              <a:cxn ang="0">
                <a:pos x="8962" y="25251"/>
              </a:cxn>
              <a:cxn ang="0">
                <a:pos x="11568" y="19542"/>
              </a:cxn>
              <a:cxn ang="0">
                <a:pos x="11568" y="5709"/>
              </a:cxn>
              <a:cxn ang="0">
                <a:pos x="8962" y="0"/>
              </a:cxn>
              <a:cxn ang="0">
                <a:pos x="2605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12064" h="25400">
                <a:moveTo>
                  <a:pt x="0" y="12435"/>
                </a:moveTo>
                <a:lnTo>
                  <a:pt x="0" y="19542"/>
                </a:lnTo>
                <a:lnTo>
                  <a:pt x="2606" y="25251"/>
                </a:lnTo>
                <a:lnTo>
                  <a:pt x="5557" y="25251"/>
                </a:lnTo>
                <a:lnTo>
                  <a:pt x="8962" y="25251"/>
                </a:lnTo>
                <a:lnTo>
                  <a:pt x="11568" y="19542"/>
                </a:lnTo>
                <a:lnTo>
                  <a:pt x="11568" y="5709"/>
                </a:lnTo>
                <a:lnTo>
                  <a:pt x="8962" y="0"/>
                </a:lnTo>
                <a:lnTo>
                  <a:pt x="2605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4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1" name="object 122"/>
          <p:cNvSpPr>
            <a:spLocks/>
          </p:cNvSpPr>
          <p:nvPr/>
        </p:nvSpPr>
        <p:spPr bwMode="auto">
          <a:xfrm>
            <a:off x="4191000" y="2670175"/>
            <a:ext cx="952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06"/>
              </a:cxn>
              <a:cxn ang="0">
                <a:pos x="2606" y="12816"/>
              </a:cxn>
              <a:cxn ang="0">
                <a:pos x="5557" y="12816"/>
              </a:cxn>
              <a:cxn ang="0">
                <a:pos x="8962" y="12816"/>
              </a:cxn>
            </a:cxnLst>
            <a:rect l="0" t="0" r="r" b="b"/>
            <a:pathLst>
              <a:path w="9525" h="13335">
                <a:moveTo>
                  <a:pt x="0" y="0"/>
                </a:moveTo>
                <a:lnTo>
                  <a:pt x="0" y="7106"/>
                </a:lnTo>
                <a:lnTo>
                  <a:pt x="2606" y="12816"/>
                </a:lnTo>
                <a:lnTo>
                  <a:pt x="5557" y="12816"/>
                </a:lnTo>
                <a:lnTo>
                  <a:pt x="8962" y="12816"/>
                </a:lnTo>
              </a:path>
            </a:pathLst>
          </a:custGeom>
          <a:noFill/>
          <a:ln w="44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2" name="object 123"/>
          <p:cNvSpPr>
            <a:spLocks/>
          </p:cNvSpPr>
          <p:nvPr/>
        </p:nvSpPr>
        <p:spPr bwMode="auto">
          <a:xfrm>
            <a:off x="4191000" y="2657475"/>
            <a:ext cx="3175" cy="12700"/>
          </a:xfrm>
          <a:custGeom>
            <a:avLst/>
            <a:gdLst/>
            <a:ahLst/>
            <a:cxnLst>
              <a:cxn ang="0">
                <a:pos x="2605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3175" h="12700">
                <a:moveTo>
                  <a:pt x="2605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3" name="object 124"/>
          <p:cNvSpPr>
            <a:spLocks/>
          </p:cNvSpPr>
          <p:nvPr/>
        </p:nvSpPr>
        <p:spPr bwMode="auto">
          <a:xfrm>
            <a:off x="4191000" y="2708275"/>
            <a:ext cx="11113" cy="14288"/>
          </a:xfrm>
          <a:custGeom>
            <a:avLst/>
            <a:gdLst/>
            <a:ahLst/>
            <a:cxnLst>
              <a:cxn ang="0">
                <a:pos x="8962" y="0"/>
              </a:cxn>
              <a:cxn ang="0">
                <a:pos x="2605" y="0"/>
              </a:cxn>
              <a:cxn ang="0">
                <a:pos x="0" y="2914"/>
              </a:cxn>
              <a:cxn ang="0">
                <a:pos x="0" y="10530"/>
              </a:cxn>
              <a:cxn ang="0">
                <a:pos x="2606" y="13324"/>
              </a:cxn>
              <a:cxn ang="0">
                <a:pos x="8962" y="13324"/>
              </a:cxn>
              <a:cxn ang="0">
                <a:pos x="11568" y="10530"/>
              </a:cxn>
              <a:cxn ang="0">
                <a:pos x="11568" y="2914"/>
              </a:cxn>
              <a:cxn ang="0">
                <a:pos x="8962" y="0"/>
              </a:cxn>
            </a:cxnLst>
            <a:rect l="0" t="0" r="r" b="b"/>
            <a:pathLst>
              <a:path w="12064" h="13335">
                <a:moveTo>
                  <a:pt x="8962" y="0"/>
                </a:moveTo>
                <a:lnTo>
                  <a:pt x="2605" y="0"/>
                </a:lnTo>
                <a:lnTo>
                  <a:pt x="0" y="2914"/>
                </a:lnTo>
                <a:lnTo>
                  <a:pt x="0" y="10530"/>
                </a:lnTo>
                <a:lnTo>
                  <a:pt x="2606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4"/>
                </a:lnTo>
                <a:lnTo>
                  <a:pt x="896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4" name="object 125"/>
          <p:cNvSpPr>
            <a:spLocks/>
          </p:cNvSpPr>
          <p:nvPr/>
        </p:nvSpPr>
        <p:spPr bwMode="auto">
          <a:xfrm>
            <a:off x="4191000" y="2708275"/>
            <a:ext cx="11113" cy="14288"/>
          </a:xfrm>
          <a:custGeom>
            <a:avLst/>
            <a:gdLst/>
            <a:ahLst/>
            <a:cxnLst>
              <a:cxn ang="0">
                <a:pos x="0" y="6725"/>
              </a:cxn>
              <a:cxn ang="0">
                <a:pos x="0" y="10529"/>
              </a:cxn>
              <a:cxn ang="0">
                <a:pos x="2606" y="13324"/>
              </a:cxn>
              <a:cxn ang="0">
                <a:pos x="5557" y="13324"/>
              </a:cxn>
              <a:cxn ang="0">
                <a:pos x="8962" y="13324"/>
              </a:cxn>
              <a:cxn ang="0">
                <a:pos x="11568" y="10530"/>
              </a:cxn>
              <a:cxn ang="0">
                <a:pos x="11568" y="2915"/>
              </a:cxn>
              <a:cxn ang="0">
                <a:pos x="8962" y="0"/>
              </a:cxn>
              <a:cxn ang="0">
                <a:pos x="2605" y="0"/>
              </a:cxn>
              <a:cxn ang="0">
                <a:pos x="0" y="2914"/>
              </a:cxn>
              <a:cxn ang="0">
                <a:pos x="0" y="6725"/>
              </a:cxn>
            </a:cxnLst>
            <a:rect l="0" t="0" r="r" b="b"/>
            <a:pathLst>
              <a:path w="12064" h="13335">
                <a:moveTo>
                  <a:pt x="0" y="6725"/>
                </a:moveTo>
                <a:lnTo>
                  <a:pt x="0" y="10529"/>
                </a:lnTo>
                <a:lnTo>
                  <a:pt x="2606" y="13324"/>
                </a:lnTo>
                <a:lnTo>
                  <a:pt x="5557" y="13324"/>
                </a:lnTo>
                <a:lnTo>
                  <a:pt x="8962" y="13324"/>
                </a:lnTo>
                <a:lnTo>
                  <a:pt x="11568" y="10530"/>
                </a:lnTo>
                <a:lnTo>
                  <a:pt x="11568" y="2915"/>
                </a:lnTo>
                <a:lnTo>
                  <a:pt x="8962" y="0"/>
                </a:lnTo>
                <a:lnTo>
                  <a:pt x="2605" y="0"/>
                </a:lnTo>
                <a:lnTo>
                  <a:pt x="0" y="2914"/>
                </a:lnTo>
                <a:lnTo>
                  <a:pt x="0" y="6725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5" name="object 126"/>
          <p:cNvSpPr>
            <a:spLocks/>
          </p:cNvSpPr>
          <p:nvPr/>
        </p:nvSpPr>
        <p:spPr bwMode="auto">
          <a:xfrm>
            <a:off x="4191000" y="2714625"/>
            <a:ext cx="11113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04"/>
              </a:cxn>
              <a:cxn ang="0">
                <a:pos x="2606" y="6598"/>
              </a:cxn>
              <a:cxn ang="0">
                <a:pos x="5557" y="6598"/>
              </a:cxn>
              <a:cxn ang="0">
                <a:pos x="8962" y="6598"/>
              </a:cxn>
              <a:cxn ang="0">
                <a:pos x="11568" y="3804"/>
              </a:cxn>
            </a:cxnLst>
            <a:rect l="0" t="0" r="r" b="b"/>
            <a:pathLst>
              <a:path w="12064" h="6985">
                <a:moveTo>
                  <a:pt x="0" y="0"/>
                </a:moveTo>
                <a:lnTo>
                  <a:pt x="0" y="3804"/>
                </a:lnTo>
                <a:lnTo>
                  <a:pt x="2606" y="6598"/>
                </a:lnTo>
                <a:lnTo>
                  <a:pt x="5557" y="6598"/>
                </a:lnTo>
                <a:lnTo>
                  <a:pt x="8962" y="6598"/>
                </a:lnTo>
                <a:lnTo>
                  <a:pt x="11568" y="3804"/>
                </a:lnTo>
              </a:path>
            </a:pathLst>
          </a:custGeom>
          <a:noFill/>
          <a:ln w="470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6" name="object 127"/>
          <p:cNvSpPr>
            <a:spLocks/>
          </p:cNvSpPr>
          <p:nvPr/>
        </p:nvSpPr>
        <p:spPr bwMode="auto">
          <a:xfrm>
            <a:off x="4191000" y="2711450"/>
            <a:ext cx="0" cy="3175"/>
          </a:xfrm>
          <a:custGeom>
            <a:avLst/>
            <a:gdLst/>
            <a:ahLst/>
            <a:cxnLst>
              <a:cxn ang="0">
                <a:pos x="-2155" y="1905"/>
              </a:cxn>
              <a:cxn ang="0">
                <a:pos x="2155" y="1905"/>
              </a:cxn>
            </a:cxnLst>
            <a:rect l="0" t="0" r="r" b="b"/>
            <a:pathLst>
              <a:path h="3810">
                <a:moveTo>
                  <a:pt x="-2155" y="1905"/>
                </a:moveTo>
                <a:lnTo>
                  <a:pt x="2155" y="1905"/>
                </a:lnTo>
              </a:path>
            </a:pathLst>
          </a:cu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7" name="object 128"/>
          <p:cNvSpPr>
            <a:spLocks/>
          </p:cNvSpPr>
          <p:nvPr/>
        </p:nvSpPr>
        <p:spPr bwMode="auto">
          <a:xfrm>
            <a:off x="4268788" y="2657475"/>
            <a:ext cx="12700" cy="25400"/>
          </a:xfrm>
          <a:custGeom>
            <a:avLst/>
            <a:gdLst/>
            <a:ahLst/>
            <a:cxnLst>
              <a:cxn ang="0">
                <a:pos x="8509" y="0"/>
              </a:cxn>
              <a:cxn ang="0">
                <a:pos x="2492" y="0"/>
              </a:cxn>
              <a:cxn ang="0">
                <a:pos x="0" y="5709"/>
              </a:cxn>
              <a:cxn ang="0">
                <a:pos x="0" y="19542"/>
              </a:cxn>
              <a:cxn ang="0">
                <a:pos x="2492" y="25251"/>
              </a:cxn>
              <a:cxn ang="0">
                <a:pos x="8509" y="25251"/>
              </a:cxn>
              <a:cxn ang="0">
                <a:pos x="11115" y="19542"/>
              </a:cxn>
              <a:cxn ang="0">
                <a:pos x="11115" y="5709"/>
              </a:cxn>
              <a:cxn ang="0">
                <a:pos x="8509" y="0"/>
              </a:cxn>
            </a:cxnLst>
            <a:rect l="0" t="0" r="r" b="b"/>
            <a:pathLst>
              <a:path w="11429" h="25400">
                <a:moveTo>
                  <a:pt x="8509" y="0"/>
                </a:moveTo>
                <a:lnTo>
                  <a:pt x="2492" y="0"/>
                </a:lnTo>
                <a:lnTo>
                  <a:pt x="0" y="5709"/>
                </a:lnTo>
                <a:lnTo>
                  <a:pt x="0" y="19542"/>
                </a:lnTo>
                <a:lnTo>
                  <a:pt x="2492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8" name="object 129"/>
          <p:cNvSpPr>
            <a:spLocks/>
          </p:cNvSpPr>
          <p:nvPr/>
        </p:nvSpPr>
        <p:spPr bwMode="auto">
          <a:xfrm>
            <a:off x="4268788" y="2657475"/>
            <a:ext cx="12700" cy="25400"/>
          </a:xfrm>
          <a:custGeom>
            <a:avLst/>
            <a:gdLst/>
            <a:ahLst/>
            <a:cxnLst>
              <a:cxn ang="0">
                <a:pos x="0" y="12435"/>
              </a:cxn>
              <a:cxn ang="0">
                <a:pos x="0" y="19542"/>
              </a:cxn>
              <a:cxn ang="0">
                <a:pos x="2492" y="25251"/>
              </a:cxn>
              <a:cxn ang="0">
                <a:pos x="5557" y="25251"/>
              </a:cxn>
              <a:cxn ang="0">
                <a:pos x="8509" y="25251"/>
              </a:cxn>
              <a:cxn ang="0">
                <a:pos x="11115" y="19542"/>
              </a:cxn>
              <a:cxn ang="0">
                <a:pos x="11115" y="5709"/>
              </a:cxn>
              <a:cxn ang="0">
                <a:pos x="8509" y="0"/>
              </a:cxn>
              <a:cxn ang="0">
                <a:pos x="2492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11429" h="25400">
                <a:moveTo>
                  <a:pt x="0" y="12435"/>
                </a:moveTo>
                <a:lnTo>
                  <a:pt x="0" y="19542"/>
                </a:lnTo>
                <a:lnTo>
                  <a:pt x="2492" y="25251"/>
                </a:lnTo>
                <a:lnTo>
                  <a:pt x="5557" y="25251"/>
                </a:lnTo>
                <a:lnTo>
                  <a:pt x="8509" y="25251"/>
                </a:lnTo>
                <a:lnTo>
                  <a:pt x="11115" y="19542"/>
                </a:lnTo>
                <a:lnTo>
                  <a:pt x="11115" y="5709"/>
                </a:lnTo>
                <a:lnTo>
                  <a:pt x="8509" y="0"/>
                </a:lnTo>
                <a:lnTo>
                  <a:pt x="2492" y="0"/>
                </a:ln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9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29" name="object 130"/>
          <p:cNvSpPr>
            <a:spLocks/>
          </p:cNvSpPr>
          <p:nvPr/>
        </p:nvSpPr>
        <p:spPr bwMode="auto">
          <a:xfrm>
            <a:off x="4268788" y="2670175"/>
            <a:ext cx="9525" cy="14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106"/>
              </a:cxn>
              <a:cxn ang="0">
                <a:pos x="2492" y="12816"/>
              </a:cxn>
              <a:cxn ang="0">
                <a:pos x="5557" y="12816"/>
              </a:cxn>
              <a:cxn ang="0">
                <a:pos x="8509" y="12816"/>
              </a:cxn>
            </a:cxnLst>
            <a:rect l="0" t="0" r="r" b="b"/>
            <a:pathLst>
              <a:path w="8889" h="13335">
                <a:moveTo>
                  <a:pt x="0" y="0"/>
                </a:moveTo>
                <a:lnTo>
                  <a:pt x="0" y="7106"/>
                </a:lnTo>
                <a:lnTo>
                  <a:pt x="2492" y="12816"/>
                </a:lnTo>
                <a:lnTo>
                  <a:pt x="5557" y="12816"/>
                </a:lnTo>
                <a:lnTo>
                  <a:pt x="8509" y="12816"/>
                </a:lnTo>
              </a:path>
            </a:pathLst>
          </a:custGeom>
          <a:noFill/>
          <a:ln w="447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0" name="object 131"/>
          <p:cNvSpPr>
            <a:spLocks/>
          </p:cNvSpPr>
          <p:nvPr/>
        </p:nvSpPr>
        <p:spPr bwMode="auto">
          <a:xfrm>
            <a:off x="4268788" y="2657475"/>
            <a:ext cx="3175" cy="12700"/>
          </a:xfrm>
          <a:custGeom>
            <a:avLst/>
            <a:gdLst/>
            <a:ahLst/>
            <a:cxnLst>
              <a:cxn ang="0">
                <a:pos x="2492" y="0"/>
              </a:cxn>
              <a:cxn ang="0">
                <a:pos x="0" y="5709"/>
              </a:cxn>
              <a:cxn ang="0">
                <a:pos x="0" y="12435"/>
              </a:cxn>
            </a:cxnLst>
            <a:rect l="0" t="0" r="r" b="b"/>
            <a:pathLst>
              <a:path w="2539" h="12700">
                <a:moveTo>
                  <a:pt x="2492" y="0"/>
                </a:moveTo>
                <a:lnTo>
                  <a:pt x="0" y="5709"/>
                </a:lnTo>
                <a:lnTo>
                  <a:pt x="0" y="12435"/>
                </a:lnTo>
              </a:path>
            </a:pathLst>
          </a:custGeom>
          <a:noFill/>
          <a:ln w="43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1" name="object 132"/>
          <p:cNvSpPr>
            <a:spLocks/>
          </p:cNvSpPr>
          <p:nvPr/>
        </p:nvSpPr>
        <p:spPr bwMode="auto">
          <a:xfrm>
            <a:off x="4268788" y="2708275"/>
            <a:ext cx="12700" cy="14288"/>
          </a:xfrm>
          <a:custGeom>
            <a:avLst/>
            <a:gdLst/>
            <a:ahLst/>
            <a:cxnLst>
              <a:cxn ang="0">
                <a:pos x="8509" y="0"/>
              </a:cxn>
              <a:cxn ang="0">
                <a:pos x="2492" y="0"/>
              </a:cxn>
              <a:cxn ang="0">
                <a:pos x="0" y="2914"/>
              </a:cxn>
              <a:cxn ang="0">
                <a:pos x="0" y="10530"/>
              </a:cxn>
              <a:cxn ang="0">
                <a:pos x="2492" y="13324"/>
              </a:cxn>
              <a:cxn ang="0">
                <a:pos x="8509" y="13324"/>
              </a:cxn>
              <a:cxn ang="0">
                <a:pos x="11115" y="10530"/>
              </a:cxn>
              <a:cxn ang="0">
                <a:pos x="11115" y="2914"/>
              </a:cxn>
              <a:cxn ang="0">
                <a:pos x="8509" y="0"/>
              </a:cxn>
            </a:cxnLst>
            <a:rect l="0" t="0" r="r" b="b"/>
            <a:pathLst>
              <a:path w="11429" h="13335">
                <a:moveTo>
                  <a:pt x="8509" y="0"/>
                </a:moveTo>
                <a:lnTo>
                  <a:pt x="2492" y="0"/>
                </a:lnTo>
                <a:lnTo>
                  <a:pt x="0" y="2914"/>
                </a:lnTo>
                <a:lnTo>
                  <a:pt x="0" y="10530"/>
                </a:lnTo>
                <a:lnTo>
                  <a:pt x="2492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4"/>
                </a:lnTo>
                <a:lnTo>
                  <a:pt x="8509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2" name="object 133"/>
          <p:cNvSpPr>
            <a:spLocks/>
          </p:cNvSpPr>
          <p:nvPr/>
        </p:nvSpPr>
        <p:spPr bwMode="auto">
          <a:xfrm>
            <a:off x="4268788" y="2708275"/>
            <a:ext cx="12700" cy="14288"/>
          </a:xfrm>
          <a:custGeom>
            <a:avLst/>
            <a:gdLst/>
            <a:ahLst/>
            <a:cxnLst>
              <a:cxn ang="0">
                <a:pos x="0" y="6725"/>
              </a:cxn>
              <a:cxn ang="0">
                <a:pos x="0" y="10529"/>
              </a:cxn>
              <a:cxn ang="0">
                <a:pos x="2492" y="13324"/>
              </a:cxn>
              <a:cxn ang="0">
                <a:pos x="5557" y="13324"/>
              </a:cxn>
              <a:cxn ang="0">
                <a:pos x="8509" y="13324"/>
              </a:cxn>
              <a:cxn ang="0">
                <a:pos x="11115" y="10530"/>
              </a:cxn>
              <a:cxn ang="0">
                <a:pos x="11115" y="2915"/>
              </a:cxn>
              <a:cxn ang="0">
                <a:pos x="8509" y="0"/>
              </a:cxn>
              <a:cxn ang="0">
                <a:pos x="2492" y="0"/>
              </a:cxn>
              <a:cxn ang="0">
                <a:pos x="0" y="2914"/>
              </a:cxn>
              <a:cxn ang="0">
                <a:pos x="0" y="6725"/>
              </a:cxn>
            </a:cxnLst>
            <a:rect l="0" t="0" r="r" b="b"/>
            <a:pathLst>
              <a:path w="11429" h="13335">
                <a:moveTo>
                  <a:pt x="0" y="6725"/>
                </a:moveTo>
                <a:lnTo>
                  <a:pt x="0" y="10529"/>
                </a:lnTo>
                <a:lnTo>
                  <a:pt x="2492" y="13324"/>
                </a:lnTo>
                <a:lnTo>
                  <a:pt x="5557" y="13324"/>
                </a:lnTo>
                <a:lnTo>
                  <a:pt x="8509" y="13324"/>
                </a:lnTo>
                <a:lnTo>
                  <a:pt x="11115" y="10530"/>
                </a:lnTo>
                <a:lnTo>
                  <a:pt x="11115" y="2915"/>
                </a:lnTo>
                <a:lnTo>
                  <a:pt x="8509" y="0"/>
                </a:lnTo>
                <a:lnTo>
                  <a:pt x="2492" y="0"/>
                </a:lnTo>
                <a:lnTo>
                  <a:pt x="0" y="2914"/>
                </a:lnTo>
                <a:lnTo>
                  <a:pt x="0" y="6725"/>
                </a:lnTo>
              </a:path>
            </a:pathLst>
          </a:custGeom>
          <a:noFill/>
          <a:ln w="4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3" name="object 134"/>
          <p:cNvSpPr>
            <a:spLocks/>
          </p:cNvSpPr>
          <p:nvPr/>
        </p:nvSpPr>
        <p:spPr bwMode="auto">
          <a:xfrm>
            <a:off x="4268788" y="2714625"/>
            <a:ext cx="12700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04"/>
              </a:cxn>
              <a:cxn ang="0">
                <a:pos x="2492" y="6598"/>
              </a:cxn>
              <a:cxn ang="0">
                <a:pos x="5557" y="6598"/>
              </a:cxn>
              <a:cxn ang="0">
                <a:pos x="8509" y="6598"/>
              </a:cxn>
              <a:cxn ang="0">
                <a:pos x="11115" y="3804"/>
              </a:cxn>
            </a:cxnLst>
            <a:rect l="0" t="0" r="r" b="b"/>
            <a:pathLst>
              <a:path w="11429" h="6985">
                <a:moveTo>
                  <a:pt x="0" y="0"/>
                </a:moveTo>
                <a:lnTo>
                  <a:pt x="0" y="3804"/>
                </a:lnTo>
                <a:lnTo>
                  <a:pt x="2492" y="6598"/>
                </a:lnTo>
                <a:lnTo>
                  <a:pt x="5557" y="6598"/>
                </a:lnTo>
                <a:lnTo>
                  <a:pt x="8509" y="6598"/>
                </a:lnTo>
                <a:lnTo>
                  <a:pt x="11115" y="3804"/>
                </a:lnTo>
              </a:path>
            </a:pathLst>
          </a:custGeom>
          <a:noFill/>
          <a:ln w="46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4" name="object 135"/>
          <p:cNvSpPr>
            <a:spLocks/>
          </p:cNvSpPr>
          <p:nvPr/>
        </p:nvSpPr>
        <p:spPr bwMode="auto">
          <a:xfrm>
            <a:off x="4268788" y="2711450"/>
            <a:ext cx="0" cy="3175"/>
          </a:xfrm>
          <a:custGeom>
            <a:avLst/>
            <a:gdLst/>
            <a:ahLst/>
            <a:cxnLst>
              <a:cxn ang="0">
                <a:pos x="-2155" y="1905"/>
              </a:cxn>
              <a:cxn ang="0">
                <a:pos x="2155" y="1905"/>
              </a:cxn>
            </a:cxnLst>
            <a:rect l="0" t="0" r="r" b="b"/>
            <a:pathLst>
              <a:path h="3810">
                <a:moveTo>
                  <a:pt x="-2155" y="1905"/>
                </a:moveTo>
                <a:lnTo>
                  <a:pt x="2155" y="1905"/>
                </a:lnTo>
              </a:path>
            </a:pathLst>
          </a:custGeom>
          <a:noFill/>
          <a:ln w="381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5" name="object 136"/>
          <p:cNvSpPr>
            <a:spLocks/>
          </p:cNvSpPr>
          <p:nvPr/>
        </p:nvSpPr>
        <p:spPr bwMode="auto">
          <a:xfrm>
            <a:off x="4111625" y="2720975"/>
            <a:ext cx="11113" cy="14288"/>
          </a:xfrm>
          <a:custGeom>
            <a:avLst/>
            <a:gdLst/>
            <a:ahLst/>
            <a:cxnLst>
              <a:cxn ang="0">
                <a:pos x="8622" y="0"/>
              </a:cxn>
              <a:cxn ang="0">
                <a:pos x="2611" y="0"/>
              </a:cxn>
              <a:cxn ang="0">
                <a:pos x="0" y="2921"/>
              </a:cxn>
              <a:cxn ang="0">
                <a:pos x="0" y="10028"/>
              </a:cxn>
              <a:cxn ang="0">
                <a:pos x="2611" y="12816"/>
              </a:cxn>
              <a:cxn ang="0">
                <a:pos x="8622" y="12816"/>
              </a:cxn>
              <a:cxn ang="0">
                <a:pos x="11115" y="10028"/>
              </a:cxn>
              <a:cxn ang="0">
                <a:pos x="11115" y="2921"/>
              </a:cxn>
              <a:cxn ang="0">
                <a:pos x="8622" y="0"/>
              </a:cxn>
            </a:cxnLst>
            <a:rect l="0" t="0" r="r" b="b"/>
            <a:pathLst>
              <a:path w="11429" h="13335">
                <a:moveTo>
                  <a:pt x="8622" y="0"/>
                </a:moveTo>
                <a:lnTo>
                  <a:pt x="2611" y="0"/>
                </a:lnTo>
                <a:lnTo>
                  <a:pt x="0" y="2921"/>
                </a:lnTo>
                <a:lnTo>
                  <a:pt x="0" y="10028"/>
                </a:lnTo>
                <a:lnTo>
                  <a:pt x="2611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6" name="object 137"/>
          <p:cNvSpPr>
            <a:spLocks/>
          </p:cNvSpPr>
          <p:nvPr/>
        </p:nvSpPr>
        <p:spPr bwMode="auto">
          <a:xfrm>
            <a:off x="4111625" y="2720975"/>
            <a:ext cx="11113" cy="14288"/>
          </a:xfrm>
          <a:custGeom>
            <a:avLst/>
            <a:gdLst/>
            <a:ahLst/>
            <a:cxnLst>
              <a:cxn ang="0">
                <a:pos x="0" y="6217"/>
              </a:cxn>
              <a:cxn ang="0">
                <a:pos x="0" y="10028"/>
              </a:cxn>
              <a:cxn ang="0">
                <a:pos x="2611" y="12816"/>
              </a:cxn>
              <a:cxn ang="0">
                <a:pos x="5557" y="12816"/>
              </a:cxn>
              <a:cxn ang="0">
                <a:pos x="8622" y="12816"/>
              </a:cxn>
              <a:cxn ang="0">
                <a:pos x="11115" y="10028"/>
              </a:cxn>
              <a:cxn ang="0">
                <a:pos x="11115" y="2921"/>
              </a:cxn>
              <a:cxn ang="0">
                <a:pos x="8622" y="0"/>
              </a:cxn>
              <a:cxn ang="0">
                <a:pos x="2611" y="0"/>
              </a:cxn>
              <a:cxn ang="0">
                <a:pos x="0" y="2921"/>
              </a:cxn>
              <a:cxn ang="0">
                <a:pos x="0" y="6217"/>
              </a:cxn>
            </a:cxnLst>
            <a:rect l="0" t="0" r="r" b="b"/>
            <a:pathLst>
              <a:path w="11429" h="13335">
                <a:moveTo>
                  <a:pt x="0" y="6217"/>
                </a:moveTo>
                <a:lnTo>
                  <a:pt x="0" y="10028"/>
                </a:lnTo>
                <a:lnTo>
                  <a:pt x="2611" y="12816"/>
                </a:lnTo>
                <a:lnTo>
                  <a:pt x="5557" y="12816"/>
                </a:lnTo>
                <a:lnTo>
                  <a:pt x="8622" y="12816"/>
                </a:lnTo>
                <a:lnTo>
                  <a:pt x="11115" y="10028"/>
                </a:lnTo>
                <a:lnTo>
                  <a:pt x="11115" y="2921"/>
                </a:lnTo>
                <a:lnTo>
                  <a:pt x="8622" y="0"/>
                </a:lnTo>
                <a:lnTo>
                  <a:pt x="2611" y="0"/>
                </a:lnTo>
                <a:lnTo>
                  <a:pt x="0" y="2921"/>
                </a:lnTo>
                <a:lnTo>
                  <a:pt x="0" y="6217"/>
                </a:lnTo>
              </a:path>
            </a:pathLst>
          </a:custGeom>
          <a:noFill/>
          <a:ln w="453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7" name="object 138"/>
          <p:cNvSpPr>
            <a:spLocks/>
          </p:cNvSpPr>
          <p:nvPr/>
        </p:nvSpPr>
        <p:spPr bwMode="auto">
          <a:xfrm>
            <a:off x="4111625" y="2727325"/>
            <a:ext cx="11113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810"/>
              </a:cxn>
              <a:cxn ang="0">
                <a:pos x="2611" y="6598"/>
              </a:cxn>
              <a:cxn ang="0">
                <a:pos x="5557" y="6598"/>
              </a:cxn>
              <a:cxn ang="0">
                <a:pos x="8622" y="6598"/>
              </a:cxn>
              <a:cxn ang="0">
                <a:pos x="11115" y="3810"/>
              </a:cxn>
            </a:cxnLst>
            <a:rect l="0" t="0" r="r" b="b"/>
            <a:pathLst>
              <a:path w="11429" h="6985">
                <a:moveTo>
                  <a:pt x="0" y="0"/>
                </a:moveTo>
                <a:lnTo>
                  <a:pt x="0" y="3810"/>
                </a:lnTo>
                <a:lnTo>
                  <a:pt x="2611" y="6598"/>
                </a:lnTo>
                <a:lnTo>
                  <a:pt x="5557" y="6598"/>
                </a:lnTo>
                <a:lnTo>
                  <a:pt x="8622" y="6598"/>
                </a:lnTo>
                <a:lnTo>
                  <a:pt x="11115" y="3810"/>
                </a:lnTo>
              </a:path>
            </a:pathLst>
          </a:custGeom>
          <a:noFill/>
          <a:ln w="469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8" name="object 139"/>
          <p:cNvSpPr>
            <a:spLocks/>
          </p:cNvSpPr>
          <p:nvPr/>
        </p:nvSpPr>
        <p:spPr bwMode="auto">
          <a:xfrm>
            <a:off x="4111625" y="2724150"/>
            <a:ext cx="0" cy="3175"/>
          </a:xfrm>
          <a:custGeom>
            <a:avLst/>
            <a:gdLst/>
            <a:ahLst/>
            <a:cxnLst>
              <a:cxn ang="0">
                <a:pos x="-2155" y="1648"/>
              </a:cxn>
              <a:cxn ang="0">
                <a:pos x="2155" y="1648"/>
              </a:cxn>
            </a:cxnLst>
            <a:rect l="0" t="0" r="r" b="b"/>
            <a:pathLst>
              <a:path h="3810">
                <a:moveTo>
                  <a:pt x="-2155" y="1648"/>
                </a:moveTo>
                <a:lnTo>
                  <a:pt x="2155" y="1648"/>
                </a:lnTo>
              </a:path>
            </a:pathLst>
          </a:custGeom>
          <a:noFill/>
          <a:ln w="32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39" name="object 140"/>
          <p:cNvSpPr>
            <a:spLocks/>
          </p:cNvSpPr>
          <p:nvPr/>
        </p:nvSpPr>
        <p:spPr bwMode="auto">
          <a:xfrm>
            <a:off x="4044950" y="2670175"/>
            <a:ext cx="11113" cy="12700"/>
          </a:xfrm>
          <a:custGeom>
            <a:avLst/>
            <a:gdLst/>
            <a:ahLst/>
            <a:cxnLst>
              <a:cxn ang="0">
                <a:pos x="8622" y="0"/>
              </a:cxn>
              <a:cxn ang="0">
                <a:pos x="2605" y="0"/>
              </a:cxn>
              <a:cxn ang="0">
                <a:pos x="0" y="2914"/>
              </a:cxn>
              <a:cxn ang="0">
                <a:pos x="0" y="9520"/>
              </a:cxn>
              <a:cxn ang="0">
                <a:pos x="2606" y="12435"/>
              </a:cxn>
              <a:cxn ang="0">
                <a:pos x="8622" y="12435"/>
              </a:cxn>
              <a:cxn ang="0">
                <a:pos x="11115" y="9520"/>
              </a:cxn>
              <a:cxn ang="0">
                <a:pos x="11115" y="2914"/>
              </a:cxn>
              <a:cxn ang="0">
                <a:pos x="8622" y="0"/>
              </a:cxn>
            </a:cxnLst>
            <a:rect l="0" t="0" r="r" b="b"/>
            <a:pathLst>
              <a:path w="11429" h="12700">
                <a:moveTo>
                  <a:pt x="8622" y="0"/>
                </a:moveTo>
                <a:lnTo>
                  <a:pt x="2605" y="0"/>
                </a:lnTo>
                <a:lnTo>
                  <a:pt x="0" y="2914"/>
                </a:lnTo>
                <a:lnTo>
                  <a:pt x="0" y="9520"/>
                </a:lnTo>
                <a:lnTo>
                  <a:pt x="2606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4"/>
                </a:lnTo>
                <a:lnTo>
                  <a:pt x="8622" y="0"/>
                </a:lnTo>
                <a:close/>
              </a:path>
            </a:pathLst>
          </a:custGeom>
          <a:solidFill>
            <a:srgbClr val="83F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0" name="object 141"/>
          <p:cNvSpPr>
            <a:spLocks/>
          </p:cNvSpPr>
          <p:nvPr/>
        </p:nvSpPr>
        <p:spPr bwMode="auto">
          <a:xfrm>
            <a:off x="4044950" y="2670175"/>
            <a:ext cx="11113" cy="12700"/>
          </a:xfrm>
          <a:custGeom>
            <a:avLst/>
            <a:gdLst/>
            <a:ahLst/>
            <a:cxnLst>
              <a:cxn ang="0">
                <a:pos x="0" y="6217"/>
              </a:cxn>
              <a:cxn ang="0">
                <a:pos x="0" y="9520"/>
              </a:cxn>
              <a:cxn ang="0">
                <a:pos x="2606" y="12435"/>
              </a:cxn>
              <a:cxn ang="0">
                <a:pos x="5557" y="12435"/>
              </a:cxn>
              <a:cxn ang="0">
                <a:pos x="8622" y="12435"/>
              </a:cxn>
              <a:cxn ang="0">
                <a:pos x="11115" y="9520"/>
              </a:cxn>
              <a:cxn ang="0">
                <a:pos x="11115" y="2915"/>
              </a:cxn>
              <a:cxn ang="0">
                <a:pos x="8622" y="0"/>
              </a:cxn>
              <a:cxn ang="0">
                <a:pos x="2605" y="0"/>
              </a:cxn>
              <a:cxn ang="0">
                <a:pos x="0" y="2914"/>
              </a:cxn>
              <a:cxn ang="0">
                <a:pos x="0" y="6217"/>
              </a:cxn>
            </a:cxnLst>
            <a:rect l="0" t="0" r="r" b="b"/>
            <a:pathLst>
              <a:path w="11429" h="12700">
                <a:moveTo>
                  <a:pt x="0" y="6217"/>
                </a:moveTo>
                <a:lnTo>
                  <a:pt x="0" y="9520"/>
                </a:lnTo>
                <a:lnTo>
                  <a:pt x="2606" y="12435"/>
                </a:lnTo>
                <a:lnTo>
                  <a:pt x="5557" y="12435"/>
                </a:lnTo>
                <a:lnTo>
                  <a:pt x="8622" y="12435"/>
                </a:lnTo>
                <a:lnTo>
                  <a:pt x="11115" y="9520"/>
                </a:lnTo>
                <a:lnTo>
                  <a:pt x="11115" y="2915"/>
                </a:lnTo>
                <a:lnTo>
                  <a:pt x="8622" y="0"/>
                </a:lnTo>
                <a:lnTo>
                  <a:pt x="2605" y="0"/>
                </a:lnTo>
                <a:lnTo>
                  <a:pt x="0" y="2914"/>
                </a:lnTo>
                <a:lnTo>
                  <a:pt x="0" y="6217"/>
                </a:lnTo>
              </a:path>
            </a:pathLst>
          </a:custGeom>
          <a:noFill/>
          <a:ln w="454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1" name="object 142"/>
          <p:cNvSpPr>
            <a:spLocks/>
          </p:cNvSpPr>
          <p:nvPr/>
        </p:nvSpPr>
        <p:spPr bwMode="auto">
          <a:xfrm>
            <a:off x="4044950" y="2676525"/>
            <a:ext cx="11113" cy="6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02"/>
              </a:cxn>
              <a:cxn ang="0">
                <a:pos x="2606" y="6217"/>
              </a:cxn>
              <a:cxn ang="0">
                <a:pos x="5557" y="6217"/>
              </a:cxn>
              <a:cxn ang="0">
                <a:pos x="8622" y="6217"/>
              </a:cxn>
              <a:cxn ang="0">
                <a:pos x="11115" y="3302"/>
              </a:cxn>
            </a:cxnLst>
            <a:rect l="0" t="0" r="r" b="b"/>
            <a:pathLst>
              <a:path w="11429" h="6350">
                <a:moveTo>
                  <a:pt x="0" y="0"/>
                </a:moveTo>
                <a:lnTo>
                  <a:pt x="0" y="3302"/>
                </a:lnTo>
                <a:lnTo>
                  <a:pt x="2606" y="6217"/>
                </a:lnTo>
                <a:lnTo>
                  <a:pt x="5557" y="6217"/>
                </a:lnTo>
                <a:lnTo>
                  <a:pt x="8622" y="6217"/>
                </a:lnTo>
                <a:lnTo>
                  <a:pt x="11115" y="3302"/>
                </a:lnTo>
              </a:path>
            </a:pathLst>
          </a:custGeom>
          <a:noFill/>
          <a:ln w="47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2" name="object 143"/>
          <p:cNvSpPr>
            <a:spLocks/>
          </p:cNvSpPr>
          <p:nvPr/>
        </p:nvSpPr>
        <p:spPr bwMode="auto">
          <a:xfrm>
            <a:off x="4044950" y="2673350"/>
            <a:ext cx="0" cy="4763"/>
          </a:xfrm>
          <a:custGeom>
            <a:avLst/>
            <a:gdLst/>
            <a:ahLst/>
            <a:cxnLst>
              <a:cxn ang="0">
                <a:pos x="-2155" y="1651"/>
              </a:cxn>
              <a:cxn ang="0">
                <a:pos x="2155" y="1651"/>
              </a:cxn>
            </a:cxnLst>
            <a:rect l="0" t="0" r="r" b="b"/>
            <a:pathLst>
              <a:path h="3810">
                <a:moveTo>
                  <a:pt x="-2155" y="1651"/>
                </a:moveTo>
                <a:lnTo>
                  <a:pt x="2155" y="1651"/>
                </a:lnTo>
              </a:path>
            </a:pathLst>
          </a:custGeom>
          <a:noFill/>
          <a:ln w="330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44" name="object 144"/>
          <p:cNvSpPr txBox="1"/>
          <p:nvPr/>
        </p:nvSpPr>
        <p:spPr>
          <a:xfrm>
            <a:off x="3962400" y="2630488"/>
            <a:ext cx="112713" cy="587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300" spc="-10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300" spc="-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3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037013" y="2744788"/>
            <a:ext cx="306387" cy="746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123825">
              <a:lnSpc>
                <a:spcPct val="67000"/>
              </a:lnSpc>
            </a:pPr>
            <a:r>
              <a:rPr lang="th-TH" sz="300">
                <a:solidFill>
                  <a:srgbClr val="7E7E7E"/>
                </a:solidFill>
                <a:cs typeface="Arial" charset="0"/>
              </a:rPr>
              <a:t>COLCOL  SWITCH</a:t>
            </a:r>
            <a:endParaRPr lang="th-TH" sz="300">
              <a:cs typeface="Arial" charset="0"/>
            </a:endParaRPr>
          </a:p>
        </p:txBody>
      </p:sp>
      <p:sp>
        <p:nvSpPr>
          <p:cNvPr id="25745" name="object 146"/>
          <p:cNvSpPr>
            <a:spLocks/>
          </p:cNvSpPr>
          <p:nvPr/>
        </p:nvSpPr>
        <p:spPr bwMode="auto">
          <a:xfrm>
            <a:off x="1860550" y="2628900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3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6" name="object 147"/>
          <p:cNvSpPr>
            <a:spLocks/>
          </p:cNvSpPr>
          <p:nvPr/>
        </p:nvSpPr>
        <p:spPr bwMode="auto">
          <a:xfrm>
            <a:off x="1860550" y="3963988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3" y="0"/>
              </a:cxn>
            </a:cxnLst>
            <a:rect l="0" t="0" r="r" b="b"/>
            <a:pathLst>
              <a:path w="78105">
                <a:moveTo>
                  <a:pt x="0" y="0"/>
                </a:moveTo>
                <a:lnTo>
                  <a:pt x="77723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7" name="object 148"/>
          <p:cNvSpPr>
            <a:spLocks/>
          </p:cNvSpPr>
          <p:nvPr/>
        </p:nvSpPr>
        <p:spPr bwMode="auto">
          <a:xfrm>
            <a:off x="1898650" y="2667000"/>
            <a:ext cx="190023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98904" y="1524"/>
              </a:cxn>
            </a:cxnLst>
            <a:rect l="0" t="0" r="r" b="b"/>
            <a:pathLst>
              <a:path w="1899285" h="1905">
                <a:moveTo>
                  <a:pt x="0" y="0"/>
                </a:moveTo>
                <a:lnTo>
                  <a:pt x="1898904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8" name="object 149"/>
          <p:cNvSpPr>
            <a:spLocks/>
          </p:cNvSpPr>
          <p:nvPr/>
        </p:nvSpPr>
        <p:spPr bwMode="auto">
          <a:xfrm>
            <a:off x="6731000" y="2667000"/>
            <a:ext cx="18161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15084" y="0"/>
              </a:cxn>
            </a:cxnLst>
            <a:rect l="0" t="0" r="r" b="b"/>
            <a:pathLst>
              <a:path w="1815465">
                <a:moveTo>
                  <a:pt x="0" y="0"/>
                </a:moveTo>
                <a:lnTo>
                  <a:pt x="181508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49" name="object 150"/>
          <p:cNvSpPr>
            <a:spLocks/>
          </p:cNvSpPr>
          <p:nvPr/>
        </p:nvSpPr>
        <p:spPr bwMode="auto">
          <a:xfrm>
            <a:off x="8585200" y="2667000"/>
            <a:ext cx="1588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2286000"/>
              </a:cxn>
            </a:cxnLst>
            <a:rect l="0" t="0" r="r" b="b"/>
            <a:pathLst>
              <a:path w="1904" h="2286000">
                <a:moveTo>
                  <a:pt x="0" y="0"/>
                </a:moveTo>
                <a:lnTo>
                  <a:pt x="1524" y="228600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0" name="object 151"/>
          <p:cNvSpPr>
            <a:spLocks/>
          </p:cNvSpPr>
          <p:nvPr/>
        </p:nvSpPr>
        <p:spPr bwMode="auto">
          <a:xfrm>
            <a:off x="854075" y="5207000"/>
            <a:ext cx="274955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49296" y="1524"/>
              </a:cxn>
            </a:cxnLst>
            <a:rect l="0" t="0" r="r" b="b"/>
            <a:pathLst>
              <a:path w="2749550" h="1904">
                <a:moveTo>
                  <a:pt x="0" y="0"/>
                </a:moveTo>
                <a:lnTo>
                  <a:pt x="2749296" y="1524"/>
                </a:lnTo>
              </a:path>
            </a:pathLst>
          </a:custGeom>
          <a:noFill/>
          <a:ln w="76199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1" name="object 152"/>
          <p:cNvSpPr>
            <a:spLocks/>
          </p:cNvSpPr>
          <p:nvPr/>
        </p:nvSpPr>
        <p:spPr bwMode="auto">
          <a:xfrm>
            <a:off x="1878013" y="5207000"/>
            <a:ext cx="1587" cy="8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80772"/>
              </a:cxn>
            </a:cxnLst>
            <a:rect l="0" t="0" r="r" b="b"/>
            <a:pathLst>
              <a:path w="1905" h="81279">
                <a:moveTo>
                  <a:pt x="0" y="0"/>
                </a:moveTo>
                <a:lnTo>
                  <a:pt x="1524" y="80772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2" name="object 153"/>
          <p:cNvSpPr>
            <a:spLocks/>
          </p:cNvSpPr>
          <p:nvPr/>
        </p:nvSpPr>
        <p:spPr bwMode="auto">
          <a:xfrm>
            <a:off x="1819275" y="5207000"/>
            <a:ext cx="1158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824" y="1524"/>
              </a:cxn>
            </a:cxnLst>
            <a:rect l="0" t="0" r="r" b="b"/>
            <a:pathLst>
              <a:path w="116205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3" name="object 154"/>
          <p:cNvSpPr>
            <a:spLocks/>
          </p:cNvSpPr>
          <p:nvPr/>
        </p:nvSpPr>
        <p:spPr bwMode="auto">
          <a:xfrm>
            <a:off x="1878013" y="5207000"/>
            <a:ext cx="1587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53340"/>
              </a:cxn>
            </a:cxnLst>
            <a:rect l="0" t="0" r="r" b="b"/>
            <a:pathLst>
              <a:path w="1905" h="53339">
                <a:moveTo>
                  <a:pt x="0" y="0"/>
                </a:moveTo>
                <a:lnTo>
                  <a:pt x="1524" y="5334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4" name="object 155"/>
          <p:cNvSpPr>
            <a:spLocks/>
          </p:cNvSpPr>
          <p:nvPr/>
        </p:nvSpPr>
        <p:spPr bwMode="auto">
          <a:xfrm>
            <a:off x="1058863" y="5207000"/>
            <a:ext cx="1587" cy="825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80772"/>
              </a:cxn>
            </a:cxnLst>
            <a:rect l="0" t="0" r="r" b="b"/>
            <a:pathLst>
              <a:path w="1905" h="81279">
                <a:moveTo>
                  <a:pt x="0" y="0"/>
                </a:moveTo>
                <a:lnTo>
                  <a:pt x="1523" y="80772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5" name="object 156"/>
          <p:cNvSpPr>
            <a:spLocks/>
          </p:cNvSpPr>
          <p:nvPr/>
        </p:nvSpPr>
        <p:spPr bwMode="auto">
          <a:xfrm>
            <a:off x="1000125" y="5207000"/>
            <a:ext cx="1158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824" y="1524"/>
              </a:cxn>
            </a:cxnLst>
            <a:rect l="0" t="0" r="r" b="b"/>
            <a:pathLst>
              <a:path w="116205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6" name="object 157"/>
          <p:cNvSpPr>
            <a:spLocks/>
          </p:cNvSpPr>
          <p:nvPr/>
        </p:nvSpPr>
        <p:spPr bwMode="auto">
          <a:xfrm>
            <a:off x="1058863" y="5207000"/>
            <a:ext cx="1587" cy="53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53340"/>
              </a:cxn>
            </a:cxnLst>
            <a:rect l="0" t="0" r="r" b="b"/>
            <a:pathLst>
              <a:path w="1905" h="53339">
                <a:moveTo>
                  <a:pt x="0" y="0"/>
                </a:moveTo>
                <a:lnTo>
                  <a:pt x="1523" y="5334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7" name="object 158"/>
          <p:cNvSpPr>
            <a:spLocks/>
          </p:cNvSpPr>
          <p:nvPr/>
        </p:nvSpPr>
        <p:spPr bwMode="auto">
          <a:xfrm>
            <a:off x="3397250" y="5073650"/>
            <a:ext cx="1588" cy="134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34111"/>
              </a:cxn>
            </a:cxnLst>
            <a:rect l="0" t="0" r="r" b="b"/>
            <a:pathLst>
              <a:path w="1904" h="134620">
                <a:moveTo>
                  <a:pt x="0" y="0"/>
                </a:moveTo>
                <a:lnTo>
                  <a:pt x="1524" y="134111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8" name="object 159"/>
          <p:cNvSpPr>
            <a:spLocks/>
          </p:cNvSpPr>
          <p:nvPr/>
        </p:nvSpPr>
        <p:spPr bwMode="auto">
          <a:xfrm>
            <a:off x="3340100" y="5207000"/>
            <a:ext cx="1174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5824" y="1524"/>
              </a:cxn>
            </a:cxnLst>
            <a:rect l="0" t="0" r="r" b="b"/>
            <a:pathLst>
              <a:path w="116204" h="1904">
                <a:moveTo>
                  <a:pt x="0" y="0"/>
                </a:moveTo>
                <a:lnTo>
                  <a:pt x="115824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59" name="object 160"/>
          <p:cNvSpPr>
            <a:spLocks/>
          </p:cNvSpPr>
          <p:nvPr/>
        </p:nvSpPr>
        <p:spPr bwMode="auto">
          <a:xfrm>
            <a:off x="3397250" y="5151438"/>
            <a:ext cx="1588" cy="58737"/>
          </a:xfrm>
          <a:custGeom>
            <a:avLst/>
            <a:gdLst/>
            <a:ahLst/>
            <a:cxnLst>
              <a:cxn ang="0">
                <a:pos x="0" y="57911"/>
              </a:cxn>
              <a:cxn ang="0">
                <a:pos x="1524" y="0"/>
              </a:cxn>
            </a:cxnLst>
            <a:rect l="0" t="0" r="r" b="b"/>
            <a:pathLst>
              <a:path w="1904" h="58420">
                <a:moveTo>
                  <a:pt x="0" y="57911"/>
                </a:moveTo>
                <a:lnTo>
                  <a:pt x="1524" y="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0" name="object 161"/>
          <p:cNvSpPr>
            <a:spLocks/>
          </p:cNvSpPr>
          <p:nvPr/>
        </p:nvSpPr>
        <p:spPr bwMode="auto">
          <a:xfrm>
            <a:off x="2667000" y="5099050"/>
            <a:ext cx="1588" cy="106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6680"/>
              </a:cxn>
            </a:cxnLst>
            <a:rect l="0" t="0" r="r" b="b"/>
            <a:pathLst>
              <a:path w="1905" h="106679">
                <a:moveTo>
                  <a:pt x="0" y="0"/>
                </a:moveTo>
                <a:lnTo>
                  <a:pt x="1524" y="10668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1" name="object 162"/>
          <p:cNvSpPr>
            <a:spLocks/>
          </p:cNvSpPr>
          <p:nvPr/>
        </p:nvSpPr>
        <p:spPr bwMode="auto">
          <a:xfrm>
            <a:off x="2608263" y="5207000"/>
            <a:ext cx="117475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7348" y="1524"/>
              </a:cxn>
            </a:cxnLst>
            <a:rect l="0" t="0" r="r" b="b"/>
            <a:pathLst>
              <a:path w="117475" h="1904">
                <a:moveTo>
                  <a:pt x="0" y="0"/>
                </a:moveTo>
                <a:lnTo>
                  <a:pt x="117348" y="15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2" name="object 163"/>
          <p:cNvSpPr>
            <a:spLocks/>
          </p:cNvSpPr>
          <p:nvPr/>
        </p:nvSpPr>
        <p:spPr bwMode="auto">
          <a:xfrm>
            <a:off x="2667000" y="5151438"/>
            <a:ext cx="1588" cy="58737"/>
          </a:xfrm>
          <a:custGeom>
            <a:avLst/>
            <a:gdLst/>
            <a:ahLst/>
            <a:cxnLst>
              <a:cxn ang="0">
                <a:pos x="0" y="57911"/>
              </a:cxn>
              <a:cxn ang="0">
                <a:pos x="1524" y="0"/>
              </a:cxn>
            </a:cxnLst>
            <a:rect l="0" t="0" r="r" b="b"/>
            <a:pathLst>
              <a:path w="1905" h="58420">
                <a:moveTo>
                  <a:pt x="0" y="57911"/>
                </a:moveTo>
                <a:lnTo>
                  <a:pt x="1524" y="0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3" name="object 164"/>
          <p:cNvSpPr>
            <a:spLocks/>
          </p:cNvSpPr>
          <p:nvPr/>
        </p:nvSpPr>
        <p:spPr bwMode="auto">
          <a:xfrm>
            <a:off x="825500" y="5153025"/>
            <a:ext cx="3175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3" y="108203"/>
              </a:cxn>
            </a:cxnLst>
            <a:rect l="0" t="0" r="r" b="b"/>
            <a:pathLst>
              <a:path w="1905" h="108585">
                <a:moveTo>
                  <a:pt x="0" y="0"/>
                </a:moveTo>
                <a:lnTo>
                  <a:pt x="1523" y="108203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4" name="object 165"/>
          <p:cNvSpPr>
            <a:spLocks/>
          </p:cNvSpPr>
          <p:nvPr/>
        </p:nvSpPr>
        <p:spPr bwMode="auto">
          <a:xfrm>
            <a:off x="825500" y="5207000"/>
            <a:ext cx="5873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911" y="1524"/>
              </a:cxn>
            </a:cxnLst>
            <a:rect l="0" t="0" r="r" b="b"/>
            <a:pathLst>
              <a:path w="58419" h="1904">
                <a:moveTo>
                  <a:pt x="0" y="0"/>
                </a:moveTo>
                <a:lnTo>
                  <a:pt x="57911" y="1524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5" name="object 166"/>
          <p:cNvSpPr>
            <a:spLocks/>
          </p:cNvSpPr>
          <p:nvPr/>
        </p:nvSpPr>
        <p:spPr bwMode="auto">
          <a:xfrm>
            <a:off x="3632200" y="5153025"/>
            <a:ext cx="1588" cy="107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08203"/>
              </a:cxn>
            </a:cxnLst>
            <a:rect l="0" t="0" r="r" b="b"/>
            <a:pathLst>
              <a:path w="1904" h="108585">
                <a:moveTo>
                  <a:pt x="0" y="0"/>
                </a:moveTo>
                <a:lnTo>
                  <a:pt x="1524" y="108203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6" name="object 167"/>
          <p:cNvSpPr>
            <a:spLocks/>
          </p:cNvSpPr>
          <p:nvPr/>
        </p:nvSpPr>
        <p:spPr bwMode="auto">
          <a:xfrm>
            <a:off x="3571875" y="5207000"/>
            <a:ext cx="61913" cy="3175"/>
          </a:xfrm>
          <a:custGeom>
            <a:avLst/>
            <a:gdLst/>
            <a:ahLst/>
            <a:cxnLst>
              <a:cxn ang="0">
                <a:pos x="60960" y="0"/>
              </a:cxn>
              <a:cxn ang="0">
                <a:pos x="0" y="1524"/>
              </a:cxn>
            </a:cxnLst>
            <a:rect l="0" t="0" r="r" b="b"/>
            <a:pathLst>
              <a:path w="60960" h="1904">
                <a:moveTo>
                  <a:pt x="60960" y="0"/>
                </a:moveTo>
                <a:lnTo>
                  <a:pt x="0" y="1524"/>
                </a:lnTo>
              </a:path>
            </a:pathLst>
          </a:custGeom>
          <a:noFill/>
          <a:ln w="7619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7" name="object 168"/>
          <p:cNvSpPr>
            <a:spLocks/>
          </p:cNvSpPr>
          <p:nvPr/>
        </p:nvSpPr>
        <p:spPr bwMode="auto">
          <a:xfrm>
            <a:off x="854075" y="5568950"/>
            <a:ext cx="427038" cy="109538"/>
          </a:xfrm>
          <a:custGeom>
            <a:avLst/>
            <a:gdLst/>
            <a:ahLst/>
            <a:cxnLst>
              <a:cxn ang="0">
                <a:pos x="0" y="108203"/>
              </a:cxn>
              <a:cxn ang="0">
                <a:pos x="426720" y="108203"/>
              </a:cxn>
              <a:cxn ang="0">
                <a:pos x="426720" y="0"/>
              </a:cxn>
              <a:cxn ang="0">
                <a:pos x="0" y="0"/>
              </a:cxn>
              <a:cxn ang="0">
                <a:pos x="0" y="108203"/>
              </a:cxn>
            </a:cxnLst>
            <a:rect l="0" t="0" r="r" b="b"/>
            <a:pathLst>
              <a:path w="426719" h="108585">
                <a:moveTo>
                  <a:pt x="0" y="108203"/>
                </a:moveTo>
                <a:lnTo>
                  <a:pt x="426720" y="108203"/>
                </a:lnTo>
                <a:lnTo>
                  <a:pt x="426720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8" name="object 169"/>
          <p:cNvSpPr>
            <a:spLocks/>
          </p:cNvSpPr>
          <p:nvPr/>
        </p:nvSpPr>
        <p:spPr bwMode="auto">
          <a:xfrm>
            <a:off x="868363" y="5581650"/>
            <a:ext cx="398462" cy="82550"/>
          </a:xfrm>
          <a:custGeom>
            <a:avLst/>
            <a:gdLst/>
            <a:ahLst/>
            <a:cxnLst>
              <a:cxn ang="0">
                <a:pos x="0" y="82296"/>
              </a:cxn>
              <a:cxn ang="0">
                <a:pos x="397763" y="82296"/>
              </a:cxn>
              <a:cxn ang="0">
                <a:pos x="397763" y="0"/>
              </a:cxn>
              <a:cxn ang="0">
                <a:pos x="0" y="0"/>
              </a:cxn>
              <a:cxn ang="0">
                <a:pos x="0" y="82296"/>
              </a:cxn>
            </a:cxnLst>
            <a:rect l="0" t="0" r="r" b="b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69" name="object 170"/>
          <p:cNvSpPr>
            <a:spLocks/>
          </p:cNvSpPr>
          <p:nvPr/>
        </p:nvSpPr>
        <p:spPr bwMode="auto">
          <a:xfrm>
            <a:off x="854075" y="5568950"/>
            <a:ext cx="425450" cy="107950"/>
          </a:xfrm>
          <a:custGeom>
            <a:avLst/>
            <a:gdLst/>
            <a:ahLst/>
            <a:cxnLst>
              <a:cxn ang="0">
                <a:pos x="426719" y="0"/>
              </a:cxn>
              <a:cxn ang="0">
                <a:pos x="413677" y="12191"/>
              </a:cxn>
              <a:cxn ang="0">
                <a:pos x="413677" y="96202"/>
              </a:cxn>
              <a:cxn ang="0">
                <a:pos x="13246" y="96202"/>
              </a:cxn>
              <a:cxn ang="0">
                <a:pos x="0" y="108203"/>
              </a:cxn>
              <a:cxn ang="0">
                <a:pos x="426719" y="108203"/>
              </a:cxn>
              <a:cxn ang="0">
                <a:pos x="426719" y="0"/>
              </a:cxn>
            </a:cxnLst>
            <a:rect l="0" t="0" r="r" b="b"/>
            <a:pathLst>
              <a:path w="426719" h="108585">
                <a:moveTo>
                  <a:pt x="426719" y="0"/>
                </a:moveTo>
                <a:lnTo>
                  <a:pt x="413677" y="12191"/>
                </a:lnTo>
                <a:lnTo>
                  <a:pt x="413677" y="96202"/>
                </a:lnTo>
                <a:lnTo>
                  <a:pt x="13246" y="96202"/>
                </a:lnTo>
                <a:lnTo>
                  <a:pt x="0" y="108203"/>
                </a:lnTo>
                <a:lnTo>
                  <a:pt x="426719" y="108203"/>
                </a:lnTo>
                <a:lnTo>
                  <a:pt x="42671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0" name="object 171"/>
          <p:cNvSpPr>
            <a:spLocks/>
          </p:cNvSpPr>
          <p:nvPr/>
        </p:nvSpPr>
        <p:spPr bwMode="auto">
          <a:xfrm>
            <a:off x="854075" y="5568950"/>
            <a:ext cx="425450" cy="107950"/>
          </a:xfrm>
          <a:custGeom>
            <a:avLst/>
            <a:gdLst/>
            <a:ahLst/>
            <a:cxnLst>
              <a:cxn ang="0">
                <a:pos x="426719" y="0"/>
              </a:cxn>
              <a:cxn ang="0">
                <a:pos x="0" y="0"/>
              </a:cxn>
              <a:cxn ang="0">
                <a:pos x="0" y="108203"/>
              </a:cxn>
              <a:cxn ang="0">
                <a:pos x="13246" y="96202"/>
              </a:cxn>
              <a:cxn ang="0">
                <a:pos x="13246" y="12191"/>
              </a:cxn>
              <a:cxn ang="0">
                <a:pos x="413677" y="12191"/>
              </a:cxn>
              <a:cxn ang="0">
                <a:pos x="426719" y="0"/>
              </a:cxn>
            </a:cxnLst>
            <a:rect l="0" t="0" r="r" b="b"/>
            <a:pathLst>
              <a:path w="426719" h="108585">
                <a:moveTo>
                  <a:pt x="426719" y="0"/>
                </a:moveTo>
                <a:lnTo>
                  <a:pt x="0" y="0"/>
                </a:lnTo>
                <a:lnTo>
                  <a:pt x="0" y="108203"/>
                </a:lnTo>
                <a:lnTo>
                  <a:pt x="13246" y="96202"/>
                </a:lnTo>
                <a:lnTo>
                  <a:pt x="13246" y="12191"/>
                </a:lnTo>
                <a:lnTo>
                  <a:pt x="413677" y="12191"/>
                </a:lnTo>
                <a:lnTo>
                  <a:pt x="42671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1" name="object 172"/>
          <p:cNvSpPr>
            <a:spLocks/>
          </p:cNvSpPr>
          <p:nvPr/>
        </p:nvSpPr>
        <p:spPr bwMode="auto">
          <a:xfrm>
            <a:off x="1146175" y="562133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467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467" y="0"/>
                </a:lnTo>
              </a:path>
            </a:pathLst>
          </a:custGeom>
          <a:noFill/>
          <a:ln w="5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2" name="object 173"/>
          <p:cNvSpPr>
            <a:spLocks/>
          </p:cNvSpPr>
          <p:nvPr/>
        </p:nvSpPr>
        <p:spPr bwMode="auto">
          <a:xfrm>
            <a:off x="1119188" y="5611813"/>
            <a:ext cx="133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112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2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3" name="object 174"/>
          <p:cNvSpPr>
            <a:spLocks/>
          </p:cNvSpPr>
          <p:nvPr/>
        </p:nvSpPr>
        <p:spPr bwMode="auto">
          <a:xfrm>
            <a:off x="1146175" y="560228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467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467" y="0"/>
                </a:lnTo>
              </a:path>
            </a:pathLst>
          </a:custGeom>
          <a:noFill/>
          <a:ln w="61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4" name="object 175"/>
          <p:cNvSpPr>
            <a:spLocks/>
          </p:cNvSpPr>
          <p:nvPr/>
        </p:nvSpPr>
        <p:spPr bwMode="auto">
          <a:xfrm>
            <a:off x="987425" y="5545138"/>
            <a:ext cx="158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6" y="0"/>
              </a:cxn>
            </a:cxnLst>
            <a:rect l="0" t="0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5" name="object 176"/>
          <p:cNvSpPr>
            <a:spLocks/>
          </p:cNvSpPr>
          <p:nvPr/>
        </p:nvSpPr>
        <p:spPr bwMode="auto">
          <a:xfrm>
            <a:off x="881063" y="5600700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08" y="0"/>
              </a:cxn>
            </a:cxnLst>
            <a:rect l="0" t="0" r="r" b="b"/>
            <a:pathLst>
              <a:path w="26034">
                <a:moveTo>
                  <a:pt x="0" y="0"/>
                </a:moveTo>
                <a:lnTo>
                  <a:pt x="25908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6" name="object 177"/>
          <p:cNvSpPr>
            <a:spLocks/>
          </p:cNvSpPr>
          <p:nvPr/>
        </p:nvSpPr>
        <p:spPr bwMode="auto">
          <a:xfrm>
            <a:off x="881063" y="55975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1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1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7" name="object 178"/>
          <p:cNvSpPr>
            <a:spLocks/>
          </p:cNvSpPr>
          <p:nvPr/>
        </p:nvSpPr>
        <p:spPr bwMode="auto">
          <a:xfrm>
            <a:off x="887413" y="5289550"/>
            <a:ext cx="373062" cy="238125"/>
          </a:xfrm>
          <a:custGeom>
            <a:avLst/>
            <a:gdLst/>
            <a:ahLst/>
            <a:cxnLst>
              <a:cxn ang="0">
                <a:pos x="0" y="239268"/>
              </a:cxn>
              <a:cxn ang="0">
                <a:pos x="371856" y="239268"/>
              </a:cxn>
              <a:cxn ang="0">
                <a:pos x="371856" y="0"/>
              </a:cxn>
              <a:cxn ang="0">
                <a:pos x="0" y="0"/>
              </a:cxn>
              <a:cxn ang="0">
                <a:pos x="0" y="239268"/>
              </a:cxn>
            </a:cxnLst>
            <a:rect l="0" t="0" r="r" b="b"/>
            <a:pathLst>
              <a:path w="372109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8" name="object 179"/>
          <p:cNvSpPr>
            <a:spLocks/>
          </p:cNvSpPr>
          <p:nvPr/>
        </p:nvSpPr>
        <p:spPr bwMode="auto">
          <a:xfrm>
            <a:off x="887413" y="5521325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09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79" name="object 180"/>
          <p:cNvSpPr>
            <a:spLocks/>
          </p:cNvSpPr>
          <p:nvPr/>
        </p:nvSpPr>
        <p:spPr bwMode="auto">
          <a:xfrm>
            <a:off x="893763" y="5300663"/>
            <a:ext cx="0" cy="214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630"/>
              </a:cxn>
            </a:cxnLst>
            <a:rect l="0" t="0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8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0" name="object 181"/>
          <p:cNvSpPr>
            <a:spLocks/>
          </p:cNvSpPr>
          <p:nvPr/>
        </p:nvSpPr>
        <p:spPr bwMode="auto">
          <a:xfrm>
            <a:off x="887413" y="5294313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09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1" name="object 182"/>
          <p:cNvSpPr>
            <a:spLocks/>
          </p:cNvSpPr>
          <p:nvPr/>
        </p:nvSpPr>
        <p:spPr bwMode="auto">
          <a:xfrm>
            <a:off x="1252538" y="5300663"/>
            <a:ext cx="0" cy="214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883"/>
              </a:cxn>
            </a:cxnLst>
            <a:rect l="0" t="0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8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2" name="object 183"/>
          <p:cNvSpPr>
            <a:spLocks/>
          </p:cNvSpPr>
          <p:nvPr/>
        </p:nvSpPr>
        <p:spPr bwMode="auto">
          <a:xfrm>
            <a:off x="887413" y="5287963"/>
            <a:ext cx="346075" cy="214312"/>
          </a:xfrm>
          <a:custGeom>
            <a:avLst/>
            <a:gdLst/>
            <a:ahLst/>
            <a:cxnLst>
              <a:cxn ang="0">
                <a:pos x="345947" y="0"/>
              </a:cxn>
              <a:cxn ang="0">
                <a:pos x="0" y="0"/>
              </a:cxn>
              <a:cxn ang="0">
                <a:pos x="0" y="213360"/>
              </a:cxn>
              <a:cxn ang="0">
                <a:pos x="13220" y="201549"/>
              </a:cxn>
              <a:cxn ang="0">
                <a:pos x="13220" y="11684"/>
              </a:cxn>
              <a:cxn ang="0">
                <a:pos x="332727" y="11684"/>
              </a:cxn>
              <a:cxn ang="0">
                <a:pos x="345947" y="0"/>
              </a:cxn>
            </a:cxnLst>
            <a:rect l="0" t="0" r="r" b="b"/>
            <a:pathLst>
              <a:path w="346075" h="213360">
                <a:moveTo>
                  <a:pt x="345947" y="0"/>
                </a:moveTo>
                <a:lnTo>
                  <a:pt x="0" y="0"/>
                </a:lnTo>
                <a:lnTo>
                  <a:pt x="0" y="213360"/>
                </a:lnTo>
                <a:lnTo>
                  <a:pt x="13220" y="201549"/>
                </a:lnTo>
                <a:lnTo>
                  <a:pt x="13220" y="11684"/>
                </a:lnTo>
                <a:lnTo>
                  <a:pt x="332727" y="11684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3" name="object 184"/>
          <p:cNvSpPr>
            <a:spLocks/>
          </p:cNvSpPr>
          <p:nvPr/>
        </p:nvSpPr>
        <p:spPr bwMode="auto">
          <a:xfrm>
            <a:off x="917575" y="5314950"/>
            <a:ext cx="323850" cy="187325"/>
          </a:xfrm>
          <a:custGeom>
            <a:avLst/>
            <a:gdLst/>
            <a:ahLst/>
            <a:cxnLst>
              <a:cxn ang="0">
                <a:pos x="0" y="185928"/>
              </a:cxn>
              <a:cxn ang="0">
                <a:pos x="323088" y="185928"/>
              </a:cxn>
              <a:cxn ang="0">
                <a:pos x="323088" y="0"/>
              </a:cxn>
              <a:cxn ang="0">
                <a:pos x="0" y="0"/>
              </a:cxn>
              <a:cxn ang="0">
                <a:pos x="0" y="185928"/>
              </a:cxn>
            </a:cxnLst>
            <a:rect l="0" t="0" r="r" b="b"/>
            <a:pathLst>
              <a:path w="323215" h="186054">
                <a:moveTo>
                  <a:pt x="0" y="185928"/>
                </a:moveTo>
                <a:lnTo>
                  <a:pt x="323088" y="185928"/>
                </a:lnTo>
                <a:lnTo>
                  <a:pt x="323088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4" name="object 185"/>
          <p:cNvSpPr>
            <a:spLocks/>
          </p:cNvSpPr>
          <p:nvPr/>
        </p:nvSpPr>
        <p:spPr bwMode="auto">
          <a:xfrm>
            <a:off x="917575" y="5314950"/>
            <a:ext cx="323850" cy="187325"/>
          </a:xfrm>
          <a:custGeom>
            <a:avLst/>
            <a:gdLst/>
            <a:ahLst/>
            <a:cxnLst>
              <a:cxn ang="0">
                <a:pos x="0" y="185928"/>
              </a:cxn>
              <a:cxn ang="0">
                <a:pos x="323088" y="185928"/>
              </a:cxn>
              <a:cxn ang="0">
                <a:pos x="323088" y="0"/>
              </a:cxn>
              <a:cxn ang="0">
                <a:pos x="0" y="0"/>
              </a:cxn>
              <a:cxn ang="0">
                <a:pos x="0" y="185928"/>
              </a:cxn>
            </a:cxnLst>
            <a:rect l="0" t="0" r="r" b="b"/>
            <a:pathLst>
              <a:path w="323215" h="186054">
                <a:moveTo>
                  <a:pt x="0" y="185928"/>
                </a:moveTo>
                <a:lnTo>
                  <a:pt x="323088" y="185928"/>
                </a:lnTo>
                <a:lnTo>
                  <a:pt x="323088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5" name="object 186"/>
          <p:cNvSpPr>
            <a:spLocks/>
          </p:cNvSpPr>
          <p:nvPr/>
        </p:nvSpPr>
        <p:spPr bwMode="auto">
          <a:xfrm>
            <a:off x="1685925" y="5568950"/>
            <a:ext cx="425450" cy="109538"/>
          </a:xfrm>
          <a:custGeom>
            <a:avLst/>
            <a:gdLst/>
            <a:ahLst/>
            <a:cxnLst>
              <a:cxn ang="0">
                <a:pos x="0" y="108203"/>
              </a:cxn>
              <a:cxn ang="0">
                <a:pos x="425195" y="108203"/>
              </a:cxn>
              <a:cxn ang="0">
                <a:pos x="425195" y="0"/>
              </a:cxn>
              <a:cxn ang="0">
                <a:pos x="0" y="0"/>
              </a:cxn>
              <a:cxn ang="0">
                <a:pos x="0" y="108203"/>
              </a:cxn>
            </a:cxnLst>
            <a:rect l="0" t="0" r="r" b="b"/>
            <a:pathLst>
              <a:path w="425450" h="108585">
                <a:moveTo>
                  <a:pt x="0" y="108203"/>
                </a:moveTo>
                <a:lnTo>
                  <a:pt x="425195" y="108203"/>
                </a:lnTo>
                <a:lnTo>
                  <a:pt x="425195" y="0"/>
                </a:lnTo>
                <a:lnTo>
                  <a:pt x="0" y="0"/>
                </a:lnTo>
                <a:lnTo>
                  <a:pt x="0" y="108203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6" name="object 187"/>
          <p:cNvSpPr>
            <a:spLocks/>
          </p:cNvSpPr>
          <p:nvPr/>
        </p:nvSpPr>
        <p:spPr bwMode="auto">
          <a:xfrm>
            <a:off x="1700213" y="5581650"/>
            <a:ext cx="398462" cy="82550"/>
          </a:xfrm>
          <a:custGeom>
            <a:avLst/>
            <a:gdLst/>
            <a:ahLst/>
            <a:cxnLst>
              <a:cxn ang="0">
                <a:pos x="0" y="82296"/>
              </a:cxn>
              <a:cxn ang="0">
                <a:pos x="397763" y="82296"/>
              </a:cxn>
              <a:cxn ang="0">
                <a:pos x="397763" y="0"/>
              </a:cxn>
              <a:cxn ang="0">
                <a:pos x="0" y="0"/>
              </a:cxn>
              <a:cxn ang="0">
                <a:pos x="0" y="82296"/>
              </a:cxn>
            </a:cxnLst>
            <a:rect l="0" t="0" r="r" b="b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7" name="object 188"/>
          <p:cNvSpPr>
            <a:spLocks/>
          </p:cNvSpPr>
          <p:nvPr/>
        </p:nvSpPr>
        <p:spPr bwMode="auto">
          <a:xfrm>
            <a:off x="1685925" y="5568950"/>
            <a:ext cx="425450" cy="107950"/>
          </a:xfrm>
          <a:custGeom>
            <a:avLst/>
            <a:gdLst/>
            <a:ahLst/>
            <a:cxnLst>
              <a:cxn ang="0">
                <a:pos x="425195" y="0"/>
              </a:cxn>
              <a:cxn ang="0">
                <a:pos x="412242" y="12191"/>
              </a:cxn>
              <a:cxn ang="0">
                <a:pos x="412242" y="96202"/>
              </a:cxn>
              <a:cxn ang="0">
                <a:pos x="13207" y="96202"/>
              </a:cxn>
              <a:cxn ang="0">
                <a:pos x="0" y="108203"/>
              </a:cxn>
              <a:cxn ang="0">
                <a:pos x="425195" y="108203"/>
              </a:cxn>
              <a:cxn ang="0">
                <a:pos x="425195" y="0"/>
              </a:cxn>
            </a:cxnLst>
            <a:rect l="0" t="0" r="r" b="b"/>
            <a:pathLst>
              <a:path w="425450" h="108585">
                <a:moveTo>
                  <a:pt x="425195" y="0"/>
                </a:moveTo>
                <a:lnTo>
                  <a:pt x="412242" y="12191"/>
                </a:lnTo>
                <a:lnTo>
                  <a:pt x="412242" y="96202"/>
                </a:lnTo>
                <a:lnTo>
                  <a:pt x="13207" y="96202"/>
                </a:lnTo>
                <a:lnTo>
                  <a:pt x="0" y="108203"/>
                </a:lnTo>
                <a:lnTo>
                  <a:pt x="425195" y="108203"/>
                </a:lnTo>
                <a:lnTo>
                  <a:pt x="42519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8" name="object 189"/>
          <p:cNvSpPr>
            <a:spLocks/>
          </p:cNvSpPr>
          <p:nvPr/>
        </p:nvSpPr>
        <p:spPr bwMode="auto">
          <a:xfrm>
            <a:off x="1685925" y="5568950"/>
            <a:ext cx="425450" cy="107950"/>
          </a:xfrm>
          <a:custGeom>
            <a:avLst/>
            <a:gdLst/>
            <a:ahLst/>
            <a:cxnLst>
              <a:cxn ang="0">
                <a:pos x="425195" y="0"/>
              </a:cxn>
              <a:cxn ang="0">
                <a:pos x="0" y="0"/>
              </a:cxn>
              <a:cxn ang="0">
                <a:pos x="0" y="108203"/>
              </a:cxn>
              <a:cxn ang="0">
                <a:pos x="13207" y="96202"/>
              </a:cxn>
              <a:cxn ang="0">
                <a:pos x="13207" y="12191"/>
              </a:cxn>
              <a:cxn ang="0">
                <a:pos x="412242" y="12191"/>
              </a:cxn>
              <a:cxn ang="0">
                <a:pos x="425195" y="0"/>
              </a:cxn>
            </a:cxnLst>
            <a:rect l="0" t="0" r="r" b="b"/>
            <a:pathLst>
              <a:path w="425450" h="108585">
                <a:moveTo>
                  <a:pt x="425195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202"/>
                </a:lnTo>
                <a:lnTo>
                  <a:pt x="13207" y="12191"/>
                </a:lnTo>
                <a:lnTo>
                  <a:pt x="412242" y="12191"/>
                </a:lnTo>
                <a:lnTo>
                  <a:pt x="42519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89" name="object 190"/>
          <p:cNvSpPr>
            <a:spLocks/>
          </p:cNvSpPr>
          <p:nvPr/>
        </p:nvSpPr>
        <p:spPr bwMode="auto">
          <a:xfrm>
            <a:off x="1979613" y="562133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7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595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0" name="object 191"/>
          <p:cNvSpPr>
            <a:spLocks/>
          </p:cNvSpPr>
          <p:nvPr/>
        </p:nvSpPr>
        <p:spPr bwMode="auto">
          <a:xfrm>
            <a:off x="1952625" y="5611813"/>
            <a:ext cx="134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112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28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1" name="object 192"/>
          <p:cNvSpPr>
            <a:spLocks/>
          </p:cNvSpPr>
          <p:nvPr/>
        </p:nvSpPr>
        <p:spPr bwMode="auto">
          <a:xfrm>
            <a:off x="1979613" y="560228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7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614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2" name="object 193"/>
          <p:cNvSpPr>
            <a:spLocks/>
          </p:cNvSpPr>
          <p:nvPr/>
        </p:nvSpPr>
        <p:spPr bwMode="auto">
          <a:xfrm>
            <a:off x="1819275" y="5545138"/>
            <a:ext cx="158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5" y="0"/>
              </a:cxn>
            </a:cxnLst>
            <a:rect l="0" t="0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noFill/>
          <a:ln w="2438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3" name="object 194"/>
          <p:cNvSpPr>
            <a:spLocks/>
          </p:cNvSpPr>
          <p:nvPr/>
        </p:nvSpPr>
        <p:spPr bwMode="auto">
          <a:xfrm>
            <a:off x="1712913" y="5600700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0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4" name="object 195"/>
          <p:cNvSpPr>
            <a:spLocks/>
          </p:cNvSpPr>
          <p:nvPr/>
        </p:nvSpPr>
        <p:spPr bwMode="auto">
          <a:xfrm>
            <a:off x="1712913" y="559752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2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5" name="object 196"/>
          <p:cNvSpPr>
            <a:spLocks/>
          </p:cNvSpPr>
          <p:nvPr/>
        </p:nvSpPr>
        <p:spPr bwMode="auto">
          <a:xfrm>
            <a:off x="1719263" y="5289550"/>
            <a:ext cx="373062" cy="238125"/>
          </a:xfrm>
          <a:custGeom>
            <a:avLst/>
            <a:gdLst/>
            <a:ahLst/>
            <a:cxnLst>
              <a:cxn ang="0">
                <a:pos x="0" y="239268"/>
              </a:cxn>
              <a:cxn ang="0">
                <a:pos x="371856" y="239268"/>
              </a:cxn>
              <a:cxn ang="0">
                <a:pos x="371856" y="0"/>
              </a:cxn>
              <a:cxn ang="0">
                <a:pos x="0" y="0"/>
              </a:cxn>
              <a:cxn ang="0">
                <a:pos x="0" y="239268"/>
              </a:cxn>
            </a:cxnLst>
            <a:rect l="0" t="0" r="r" b="b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6" name="object 197"/>
          <p:cNvSpPr>
            <a:spLocks/>
          </p:cNvSpPr>
          <p:nvPr/>
        </p:nvSpPr>
        <p:spPr bwMode="auto">
          <a:xfrm>
            <a:off x="1719263" y="5521325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5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5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7" name="object 198"/>
          <p:cNvSpPr>
            <a:spLocks/>
          </p:cNvSpPr>
          <p:nvPr/>
        </p:nvSpPr>
        <p:spPr bwMode="auto">
          <a:xfrm>
            <a:off x="1725613" y="5300663"/>
            <a:ext cx="0" cy="214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630"/>
              </a:cxn>
            </a:cxnLst>
            <a:rect l="0" t="0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8" name="object 199"/>
          <p:cNvSpPr>
            <a:spLocks/>
          </p:cNvSpPr>
          <p:nvPr/>
        </p:nvSpPr>
        <p:spPr bwMode="auto">
          <a:xfrm>
            <a:off x="1719263" y="5294313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5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5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799" name="object 200"/>
          <p:cNvSpPr>
            <a:spLocks/>
          </p:cNvSpPr>
          <p:nvPr/>
        </p:nvSpPr>
        <p:spPr bwMode="auto">
          <a:xfrm>
            <a:off x="2084388" y="5300663"/>
            <a:ext cx="0" cy="214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883"/>
              </a:cxn>
            </a:cxnLst>
            <a:rect l="0" t="0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0" name="object 201"/>
          <p:cNvSpPr>
            <a:spLocks/>
          </p:cNvSpPr>
          <p:nvPr/>
        </p:nvSpPr>
        <p:spPr bwMode="auto">
          <a:xfrm>
            <a:off x="1719263" y="5287963"/>
            <a:ext cx="346075" cy="214312"/>
          </a:xfrm>
          <a:custGeom>
            <a:avLst/>
            <a:gdLst/>
            <a:ahLst/>
            <a:cxnLst>
              <a:cxn ang="0">
                <a:pos x="345947" y="0"/>
              </a:cxn>
              <a:cxn ang="0">
                <a:pos x="0" y="0"/>
              </a:cxn>
              <a:cxn ang="0">
                <a:pos x="0" y="213360"/>
              </a:cxn>
              <a:cxn ang="0">
                <a:pos x="13207" y="201549"/>
              </a:cxn>
              <a:cxn ang="0">
                <a:pos x="13207" y="11684"/>
              </a:cxn>
              <a:cxn ang="0">
                <a:pos x="332739" y="11684"/>
              </a:cxn>
              <a:cxn ang="0">
                <a:pos x="345947" y="0"/>
              </a:cxn>
            </a:cxnLst>
            <a:rect l="0" t="0" r="r" b="b"/>
            <a:pathLst>
              <a:path w="346075" h="213360">
                <a:moveTo>
                  <a:pt x="345947" y="0"/>
                </a:moveTo>
                <a:lnTo>
                  <a:pt x="0" y="0"/>
                </a:lnTo>
                <a:lnTo>
                  <a:pt x="0" y="213360"/>
                </a:lnTo>
                <a:lnTo>
                  <a:pt x="13207" y="201549"/>
                </a:lnTo>
                <a:lnTo>
                  <a:pt x="13207" y="11684"/>
                </a:lnTo>
                <a:lnTo>
                  <a:pt x="332739" y="11684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1" name="object 202"/>
          <p:cNvSpPr>
            <a:spLocks/>
          </p:cNvSpPr>
          <p:nvPr/>
        </p:nvSpPr>
        <p:spPr bwMode="auto">
          <a:xfrm>
            <a:off x="1749425" y="5314950"/>
            <a:ext cx="322263" cy="187325"/>
          </a:xfrm>
          <a:custGeom>
            <a:avLst/>
            <a:gdLst/>
            <a:ahLst/>
            <a:cxnLst>
              <a:cxn ang="0">
                <a:pos x="0" y="185928"/>
              </a:cxn>
              <a:cxn ang="0">
                <a:pos x="321563" y="185928"/>
              </a:cxn>
              <a:cxn ang="0">
                <a:pos x="321563" y="0"/>
              </a:cxn>
              <a:cxn ang="0">
                <a:pos x="0" y="0"/>
              </a:cxn>
              <a:cxn ang="0">
                <a:pos x="0" y="185928"/>
              </a:cxn>
            </a:cxnLst>
            <a:rect l="0" t="0" r="r" b="b"/>
            <a:pathLst>
              <a:path w="321944" h="186054">
                <a:moveTo>
                  <a:pt x="0" y="185928"/>
                </a:moveTo>
                <a:lnTo>
                  <a:pt x="321563" y="185928"/>
                </a:lnTo>
                <a:lnTo>
                  <a:pt x="321563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2" name="object 203"/>
          <p:cNvSpPr>
            <a:spLocks/>
          </p:cNvSpPr>
          <p:nvPr/>
        </p:nvSpPr>
        <p:spPr bwMode="auto">
          <a:xfrm>
            <a:off x="1749425" y="5314950"/>
            <a:ext cx="322263" cy="187325"/>
          </a:xfrm>
          <a:custGeom>
            <a:avLst/>
            <a:gdLst/>
            <a:ahLst/>
            <a:cxnLst>
              <a:cxn ang="0">
                <a:pos x="0" y="185928"/>
              </a:cxn>
              <a:cxn ang="0">
                <a:pos x="321563" y="185928"/>
              </a:cxn>
              <a:cxn ang="0">
                <a:pos x="321563" y="0"/>
              </a:cxn>
              <a:cxn ang="0">
                <a:pos x="0" y="0"/>
              </a:cxn>
              <a:cxn ang="0">
                <a:pos x="0" y="185928"/>
              </a:cxn>
            </a:cxnLst>
            <a:rect l="0" t="0" r="r" b="b"/>
            <a:pathLst>
              <a:path w="321944" h="186054">
                <a:moveTo>
                  <a:pt x="0" y="185928"/>
                </a:moveTo>
                <a:lnTo>
                  <a:pt x="321563" y="185928"/>
                </a:lnTo>
                <a:lnTo>
                  <a:pt x="321563" y="0"/>
                </a:lnTo>
                <a:lnTo>
                  <a:pt x="0" y="0"/>
                </a:lnTo>
                <a:lnTo>
                  <a:pt x="0" y="185928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3" name="object 204"/>
          <p:cNvSpPr>
            <a:spLocks/>
          </p:cNvSpPr>
          <p:nvPr/>
        </p:nvSpPr>
        <p:spPr bwMode="auto">
          <a:xfrm>
            <a:off x="2446338" y="5005388"/>
            <a:ext cx="425450" cy="109537"/>
          </a:xfrm>
          <a:custGeom>
            <a:avLst/>
            <a:gdLst/>
            <a:ahLst/>
            <a:cxnLst>
              <a:cxn ang="0">
                <a:pos x="0" y="108204"/>
              </a:cxn>
              <a:cxn ang="0">
                <a:pos x="425195" y="108204"/>
              </a:cxn>
              <a:cxn ang="0">
                <a:pos x="425195" y="0"/>
              </a:cxn>
              <a:cxn ang="0">
                <a:pos x="0" y="0"/>
              </a:cxn>
              <a:cxn ang="0">
                <a:pos x="0" y="108204"/>
              </a:cxn>
            </a:cxnLst>
            <a:rect l="0" t="0" r="r" b="b"/>
            <a:pathLst>
              <a:path w="425450" h="108585">
                <a:moveTo>
                  <a:pt x="0" y="108204"/>
                </a:moveTo>
                <a:lnTo>
                  <a:pt x="425195" y="108204"/>
                </a:lnTo>
                <a:lnTo>
                  <a:pt x="425195" y="0"/>
                </a:lnTo>
                <a:lnTo>
                  <a:pt x="0" y="0"/>
                </a:lnTo>
                <a:lnTo>
                  <a:pt x="0" y="1082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4" name="object 205"/>
          <p:cNvSpPr>
            <a:spLocks/>
          </p:cNvSpPr>
          <p:nvPr/>
        </p:nvSpPr>
        <p:spPr bwMode="auto">
          <a:xfrm>
            <a:off x="2459038" y="5018088"/>
            <a:ext cx="398462" cy="82550"/>
          </a:xfrm>
          <a:custGeom>
            <a:avLst/>
            <a:gdLst/>
            <a:ahLst/>
            <a:cxnLst>
              <a:cxn ang="0">
                <a:pos x="0" y="82296"/>
              </a:cxn>
              <a:cxn ang="0">
                <a:pos x="397763" y="82296"/>
              </a:cxn>
              <a:cxn ang="0">
                <a:pos x="397763" y="0"/>
              </a:cxn>
              <a:cxn ang="0">
                <a:pos x="0" y="0"/>
              </a:cxn>
              <a:cxn ang="0">
                <a:pos x="0" y="82296"/>
              </a:cxn>
            </a:cxnLst>
            <a:rect l="0" t="0" r="r" b="b"/>
            <a:pathLst>
              <a:path w="398144" h="82550">
                <a:moveTo>
                  <a:pt x="0" y="82296"/>
                </a:moveTo>
                <a:lnTo>
                  <a:pt x="397763" y="82296"/>
                </a:lnTo>
                <a:lnTo>
                  <a:pt x="397763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5" name="object 206"/>
          <p:cNvSpPr>
            <a:spLocks/>
          </p:cNvSpPr>
          <p:nvPr/>
        </p:nvSpPr>
        <p:spPr bwMode="auto">
          <a:xfrm>
            <a:off x="2446338" y="5005388"/>
            <a:ext cx="425450" cy="107950"/>
          </a:xfrm>
          <a:custGeom>
            <a:avLst/>
            <a:gdLst/>
            <a:ahLst/>
            <a:cxnLst>
              <a:cxn ang="0">
                <a:pos x="425196" y="0"/>
              </a:cxn>
              <a:cxn ang="0">
                <a:pos x="412242" y="12191"/>
              </a:cxn>
              <a:cxn ang="0">
                <a:pos x="412242" y="96138"/>
              </a:cxn>
              <a:cxn ang="0">
                <a:pos x="13207" y="96138"/>
              </a:cxn>
              <a:cxn ang="0">
                <a:pos x="0" y="108203"/>
              </a:cxn>
              <a:cxn ang="0">
                <a:pos x="425196" y="108203"/>
              </a:cxn>
              <a:cxn ang="0">
                <a:pos x="425196" y="0"/>
              </a:cxn>
            </a:cxnLst>
            <a:rect l="0" t="0" r="r" b="b"/>
            <a:pathLst>
              <a:path w="425450" h="108585">
                <a:moveTo>
                  <a:pt x="425196" y="0"/>
                </a:moveTo>
                <a:lnTo>
                  <a:pt x="412242" y="12191"/>
                </a:lnTo>
                <a:lnTo>
                  <a:pt x="412242" y="96138"/>
                </a:lnTo>
                <a:lnTo>
                  <a:pt x="13207" y="96138"/>
                </a:lnTo>
                <a:lnTo>
                  <a:pt x="0" y="108203"/>
                </a:lnTo>
                <a:lnTo>
                  <a:pt x="425196" y="108203"/>
                </a:lnTo>
                <a:lnTo>
                  <a:pt x="42519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6" name="object 207"/>
          <p:cNvSpPr>
            <a:spLocks/>
          </p:cNvSpPr>
          <p:nvPr/>
        </p:nvSpPr>
        <p:spPr bwMode="auto">
          <a:xfrm>
            <a:off x="2446338" y="5005388"/>
            <a:ext cx="425450" cy="107950"/>
          </a:xfrm>
          <a:custGeom>
            <a:avLst/>
            <a:gdLst/>
            <a:ahLst/>
            <a:cxnLst>
              <a:cxn ang="0">
                <a:pos x="425196" y="0"/>
              </a:cxn>
              <a:cxn ang="0">
                <a:pos x="0" y="0"/>
              </a:cxn>
              <a:cxn ang="0">
                <a:pos x="0" y="108203"/>
              </a:cxn>
              <a:cxn ang="0">
                <a:pos x="13207" y="96138"/>
              </a:cxn>
              <a:cxn ang="0">
                <a:pos x="13207" y="12191"/>
              </a:cxn>
              <a:cxn ang="0">
                <a:pos x="412242" y="12191"/>
              </a:cxn>
              <a:cxn ang="0">
                <a:pos x="425196" y="0"/>
              </a:cxn>
            </a:cxnLst>
            <a:rect l="0" t="0" r="r" b="b"/>
            <a:pathLst>
              <a:path w="425450" h="108585">
                <a:moveTo>
                  <a:pt x="425196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138"/>
                </a:lnTo>
                <a:lnTo>
                  <a:pt x="13207" y="12191"/>
                </a:lnTo>
                <a:lnTo>
                  <a:pt x="412242" y="12191"/>
                </a:lnTo>
                <a:lnTo>
                  <a:pt x="42519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7" name="object 208"/>
          <p:cNvSpPr>
            <a:spLocks/>
          </p:cNvSpPr>
          <p:nvPr/>
        </p:nvSpPr>
        <p:spPr bwMode="auto">
          <a:xfrm>
            <a:off x="2738438" y="5056188"/>
            <a:ext cx="809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8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518" y="0"/>
                </a:lnTo>
              </a:path>
            </a:pathLst>
          </a:custGeom>
          <a:noFill/>
          <a:ln w="59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8" name="object 209"/>
          <p:cNvSpPr>
            <a:spLocks/>
          </p:cNvSpPr>
          <p:nvPr/>
        </p:nvSpPr>
        <p:spPr bwMode="auto">
          <a:xfrm>
            <a:off x="2711450" y="5048250"/>
            <a:ext cx="1349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112" y="0"/>
              </a:cxn>
            </a:cxnLst>
            <a:rect l="0" t="0" r="r" b="b"/>
            <a:pathLst>
              <a:path w="134619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09" name="object 210"/>
          <p:cNvSpPr>
            <a:spLocks/>
          </p:cNvSpPr>
          <p:nvPr/>
        </p:nvSpPr>
        <p:spPr bwMode="auto">
          <a:xfrm>
            <a:off x="2738438" y="5038725"/>
            <a:ext cx="809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8" y="0"/>
              </a:cxn>
            </a:cxnLst>
            <a:rect l="0" t="0" r="r" b="b"/>
            <a:pathLst>
              <a:path w="80644">
                <a:moveTo>
                  <a:pt x="0" y="0"/>
                </a:moveTo>
                <a:lnTo>
                  <a:pt x="80518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0" name="object 211"/>
          <p:cNvSpPr>
            <a:spLocks/>
          </p:cNvSpPr>
          <p:nvPr/>
        </p:nvSpPr>
        <p:spPr bwMode="auto">
          <a:xfrm>
            <a:off x="2579688" y="4981575"/>
            <a:ext cx="158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5" y="0"/>
              </a:cxn>
            </a:cxnLst>
            <a:rect l="0" t="0" r="r" b="b"/>
            <a:pathLst>
              <a:path w="158750">
                <a:moveTo>
                  <a:pt x="0" y="0"/>
                </a:moveTo>
                <a:lnTo>
                  <a:pt x="158495" y="0"/>
                </a:lnTo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1" name="object 212"/>
          <p:cNvSpPr>
            <a:spLocks/>
          </p:cNvSpPr>
          <p:nvPr/>
        </p:nvSpPr>
        <p:spPr bwMode="auto">
          <a:xfrm>
            <a:off x="2473325" y="503713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0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2" name="object 213"/>
          <p:cNvSpPr>
            <a:spLocks/>
          </p:cNvSpPr>
          <p:nvPr/>
        </p:nvSpPr>
        <p:spPr bwMode="auto">
          <a:xfrm>
            <a:off x="2473325" y="503237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2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3" name="object 214"/>
          <p:cNvSpPr>
            <a:spLocks/>
          </p:cNvSpPr>
          <p:nvPr/>
        </p:nvSpPr>
        <p:spPr bwMode="auto">
          <a:xfrm>
            <a:off x="2479675" y="4724400"/>
            <a:ext cx="373063" cy="239713"/>
          </a:xfrm>
          <a:custGeom>
            <a:avLst/>
            <a:gdLst/>
            <a:ahLst/>
            <a:cxnLst>
              <a:cxn ang="0">
                <a:pos x="0" y="239268"/>
              </a:cxn>
              <a:cxn ang="0">
                <a:pos x="371856" y="239268"/>
              </a:cxn>
              <a:cxn ang="0">
                <a:pos x="371856" y="0"/>
              </a:cxn>
              <a:cxn ang="0">
                <a:pos x="0" y="0"/>
              </a:cxn>
              <a:cxn ang="0">
                <a:pos x="0" y="239268"/>
              </a:cxn>
            </a:cxnLst>
            <a:rect l="0" t="0" r="r" b="b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4" name="object 215"/>
          <p:cNvSpPr>
            <a:spLocks/>
          </p:cNvSpPr>
          <p:nvPr/>
        </p:nvSpPr>
        <p:spPr bwMode="auto">
          <a:xfrm>
            <a:off x="2479675" y="4957763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5" name="object 216"/>
          <p:cNvSpPr>
            <a:spLocks/>
          </p:cNvSpPr>
          <p:nvPr/>
        </p:nvSpPr>
        <p:spPr bwMode="auto">
          <a:xfrm>
            <a:off x="2486025" y="4737100"/>
            <a:ext cx="0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630"/>
              </a:cxn>
            </a:cxnLst>
            <a:rect l="0" t="0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6" name="object 217"/>
          <p:cNvSpPr>
            <a:spLocks/>
          </p:cNvSpPr>
          <p:nvPr/>
        </p:nvSpPr>
        <p:spPr bwMode="auto">
          <a:xfrm>
            <a:off x="2479675" y="4730750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7" name="object 218"/>
          <p:cNvSpPr>
            <a:spLocks/>
          </p:cNvSpPr>
          <p:nvPr/>
        </p:nvSpPr>
        <p:spPr bwMode="auto">
          <a:xfrm>
            <a:off x="2844800" y="4737100"/>
            <a:ext cx="0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883"/>
              </a:cxn>
            </a:cxnLst>
            <a:rect l="0" t="0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3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8" name="object 219"/>
          <p:cNvSpPr>
            <a:spLocks/>
          </p:cNvSpPr>
          <p:nvPr/>
        </p:nvSpPr>
        <p:spPr bwMode="auto">
          <a:xfrm>
            <a:off x="2479675" y="4724400"/>
            <a:ext cx="346075" cy="215900"/>
          </a:xfrm>
          <a:custGeom>
            <a:avLst/>
            <a:gdLst/>
            <a:ahLst/>
            <a:cxnLst>
              <a:cxn ang="0">
                <a:pos x="345947" y="0"/>
              </a:cxn>
              <a:cxn ang="0">
                <a:pos x="0" y="0"/>
              </a:cxn>
              <a:cxn ang="0">
                <a:pos x="0" y="214883"/>
              </a:cxn>
              <a:cxn ang="0">
                <a:pos x="13207" y="202945"/>
              </a:cxn>
              <a:cxn ang="0">
                <a:pos x="13207" y="11811"/>
              </a:cxn>
              <a:cxn ang="0">
                <a:pos x="332739" y="11811"/>
              </a:cxn>
              <a:cxn ang="0">
                <a:pos x="345947" y="0"/>
              </a:cxn>
            </a:cxnLst>
            <a:rect l="0" t="0" r="r" b="b"/>
            <a:pathLst>
              <a:path w="346075" h="215264">
                <a:moveTo>
                  <a:pt x="345947" y="0"/>
                </a:moveTo>
                <a:lnTo>
                  <a:pt x="0" y="0"/>
                </a:lnTo>
                <a:lnTo>
                  <a:pt x="0" y="214883"/>
                </a:lnTo>
                <a:lnTo>
                  <a:pt x="13207" y="202945"/>
                </a:lnTo>
                <a:lnTo>
                  <a:pt x="13207" y="11811"/>
                </a:lnTo>
                <a:lnTo>
                  <a:pt x="332739" y="11811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19" name="object 220"/>
          <p:cNvSpPr>
            <a:spLocks/>
          </p:cNvSpPr>
          <p:nvPr/>
        </p:nvSpPr>
        <p:spPr bwMode="auto">
          <a:xfrm>
            <a:off x="2508250" y="4751388"/>
            <a:ext cx="322263" cy="188912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321563" y="187452"/>
              </a:cxn>
              <a:cxn ang="0">
                <a:pos x="321563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321944" h="187960">
                <a:moveTo>
                  <a:pt x="0" y="187452"/>
                </a:moveTo>
                <a:lnTo>
                  <a:pt x="321563" y="187452"/>
                </a:lnTo>
                <a:lnTo>
                  <a:pt x="321563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0" name="object 221"/>
          <p:cNvSpPr>
            <a:spLocks/>
          </p:cNvSpPr>
          <p:nvPr/>
        </p:nvSpPr>
        <p:spPr bwMode="auto">
          <a:xfrm>
            <a:off x="2508250" y="4751388"/>
            <a:ext cx="322263" cy="188912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321563" y="187452"/>
              </a:cxn>
              <a:cxn ang="0">
                <a:pos x="321563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321944" h="187960">
                <a:moveTo>
                  <a:pt x="0" y="187452"/>
                </a:moveTo>
                <a:lnTo>
                  <a:pt x="321563" y="187452"/>
                </a:lnTo>
                <a:lnTo>
                  <a:pt x="321563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1" name="object 222"/>
          <p:cNvSpPr>
            <a:spLocks/>
          </p:cNvSpPr>
          <p:nvPr/>
        </p:nvSpPr>
        <p:spPr bwMode="auto">
          <a:xfrm>
            <a:off x="3176588" y="5005388"/>
            <a:ext cx="427037" cy="109537"/>
          </a:xfrm>
          <a:custGeom>
            <a:avLst/>
            <a:gdLst/>
            <a:ahLst/>
            <a:cxnLst>
              <a:cxn ang="0">
                <a:pos x="0" y="108204"/>
              </a:cxn>
              <a:cxn ang="0">
                <a:pos x="426720" y="108204"/>
              </a:cxn>
              <a:cxn ang="0">
                <a:pos x="426720" y="0"/>
              </a:cxn>
              <a:cxn ang="0">
                <a:pos x="0" y="0"/>
              </a:cxn>
              <a:cxn ang="0">
                <a:pos x="0" y="108204"/>
              </a:cxn>
            </a:cxnLst>
            <a:rect l="0" t="0" r="r" b="b"/>
            <a:pathLst>
              <a:path w="426720" h="108585">
                <a:moveTo>
                  <a:pt x="0" y="108204"/>
                </a:moveTo>
                <a:lnTo>
                  <a:pt x="426720" y="108204"/>
                </a:lnTo>
                <a:lnTo>
                  <a:pt x="426720" y="0"/>
                </a:lnTo>
                <a:lnTo>
                  <a:pt x="0" y="0"/>
                </a:lnTo>
                <a:lnTo>
                  <a:pt x="0" y="1082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2" name="object 223"/>
          <p:cNvSpPr>
            <a:spLocks/>
          </p:cNvSpPr>
          <p:nvPr/>
        </p:nvSpPr>
        <p:spPr bwMode="auto">
          <a:xfrm>
            <a:off x="3190875" y="5018088"/>
            <a:ext cx="398463" cy="82550"/>
          </a:xfrm>
          <a:custGeom>
            <a:avLst/>
            <a:gdLst/>
            <a:ahLst/>
            <a:cxnLst>
              <a:cxn ang="0">
                <a:pos x="0" y="82296"/>
              </a:cxn>
              <a:cxn ang="0">
                <a:pos x="397764" y="82296"/>
              </a:cxn>
              <a:cxn ang="0">
                <a:pos x="397764" y="0"/>
              </a:cxn>
              <a:cxn ang="0">
                <a:pos x="0" y="0"/>
              </a:cxn>
              <a:cxn ang="0">
                <a:pos x="0" y="82296"/>
              </a:cxn>
            </a:cxnLst>
            <a:rect l="0" t="0" r="r" b="b"/>
            <a:pathLst>
              <a:path w="398145" h="82550">
                <a:moveTo>
                  <a:pt x="0" y="82296"/>
                </a:moveTo>
                <a:lnTo>
                  <a:pt x="397764" y="82296"/>
                </a:lnTo>
                <a:lnTo>
                  <a:pt x="39776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3" name="object 224"/>
          <p:cNvSpPr>
            <a:spLocks/>
          </p:cNvSpPr>
          <p:nvPr/>
        </p:nvSpPr>
        <p:spPr bwMode="auto">
          <a:xfrm>
            <a:off x="3176588" y="5005388"/>
            <a:ext cx="425450" cy="107950"/>
          </a:xfrm>
          <a:custGeom>
            <a:avLst/>
            <a:gdLst/>
            <a:ahLst/>
            <a:cxnLst>
              <a:cxn ang="0">
                <a:pos x="426719" y="0"/>
              </a:cxn>
              <a:cxn ang="0">
                <a:pos x="413638" y="12191"/>
              </a:cxn>
              <a:cxn ang="0">
                <a:pos x="413638" y="96138"/>
              </a:cxn>
              <a:cxn ang="0">
                <a:pos x="13207" y="96138"/>
              </a:cxn>
              <a:cxn ang="0">
                <a:pos x="0" y="108203"/>
              </a:cxn>
              <a:cxn ang="0">
                <a:pos x="426719" y="108203"/>
              </a:cxn>
              <a:cxn ang="0">
                <a:pos x="426719" y="0"/>
              </a:cxn>
            </a:cxnLst>
            <a:rect l="0" t="0" r="r" b="b"/>
            <a:pathLst>
              <a:path w="426720" h="108585">
                <a:moveTo>
                  <a:pt x="426719" y="0"/>
                </a:moveTo>
                <a:lnTo>
                  <a:pt x="413638" y="12191"/>
                </a:lnTo>
                <a:lnTo>
                  <a:pt x="413638" y="96138"/>
                </a:lnTo>
                <a:lnTo>
                  <a:pt x="13207" y="96138"/>
                </a:lnTo>
                <a:lnTo>
                  <a:pt x="0" y="108203"/>
                </a:lnTo>
                <a:lnTo>
                  <a:pt x="426719" y="108203"/>
                </a:lnTo>
                <a:lnTo>
                  <a:pt x="426719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4" name="object 225"/>
          <p:cNvSpPr>
            <a:spLocks/>
          </p:cNvSpPr>
          <p:nvPr/>
        </p:nvSpPr>
        <p:spPr bwMode="auto">
          <a:xfrm>
            <a:off x="3176588" y="5005388"/>
            <a:ext cx="425450" cy="107950"/>
          </a:xfrm>
          <a:custGeom>
            <a:avLst/>
            <a:gdLst/>
            <a:ahLst/>
            <a:cxnLst>
              <a:cxn ang="0">
                <a:pos x="426719" y="0"/>
              </a:cxn>
              <a:cxn ang="0">
                <a:pos x="0" y="0"/>
              </a:cxn>
              <a:cxn ang="0">
                <a:pos x="0" y="108203"/>
              </a:cxn>
              <a:cxn ang="0">
                <a:pos x="13207" y="96138"/>
              </a:cxn>
              <a:cxn ang="0">
                <a:pos x="13207" y="12191"/>
              </a:cxn>
              <a:cxn ang="0">
                <a:pos x="413638" y="12191"/>
              </a:cxn>
              <a:cxn ang="0">
                <a:pos x="426719" y="0"/>
              </a:cxn>
            </a:cxnLst>
            <a:rect l="0" t="0" r="r" b="b"/>
            <a:pathLst>
              <a:path w="426720" h="108585">
                <a:moveTo>
                  <a:pt x="426719" y="0"/>
                </a:moveTo>
                <a:lnTo>
                  <a:pt x="0" y="0"/>
                </a:lnTo>
                <a:lnTo>
                  <a:pt x="0" y="108203"/>
                </a:lnTo>
                <a:lnTo>
                  <a:pt x="13207" y="96138"/>
                </a:lnTo>
                <a:lnTo>
                  <a:pt x="13207" y="12191"/>
                </a:lnTo>
                <a:lnTo>
                  <a:pt x="413638" y="12191"/>
                </a:lnTo>
                <a:lnTo>
                  <a:pt x="42671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5" name="object 226"/>
          <p:cNvSpPr>
            <a:spLocks/>
          </p:cNvSpPr>
          <p:nvPr/>
        </p:nvSpPr>
        <p:spPr bwMode="auto">
          <a:xfrm>
            <a:off x="3470275" y="5056188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7" y="0"/>
              </a:cxn>
            </a:cxnLst>
            <a:rect l="0" t="0" r="r" b="b"/>
            <a:pathLst>
              <a:path w="80645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596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6" name="object 227"/>
          <p:cNvSpPr>
            <a:spLocks/>
          </p:cNvSpPr>
          <p:nvPr/>
        </p:nvSpPr>
        <p:spPr bwMode="auto">
          <a:xfrm>
            <a:off x="3443288" y="5048250"/>
            <a:ext cx="1333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112" y="0"/>
              </a:cxn>
            </a:cxnLst>
            <a:rect l="0" t="0" r="r" b="b"/>
            <a:pathLst>
              <a:path w="134620">
                <a:moveTo>
                  <a:pt x="0" y="0"/>
                </a:moveTo>
                <a:lnTo>
                  <a:pt x="134112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7" name="object 228"/>
          <p:cNvSpPr>
            <a:spLocks/>
          </p:cNvSpPr>
          <p:nvPr/>
        </p:nvSpPr>
        <p:spPr bwMode="auto">
          <a:xfrm>
            <a:off x="3470275" y="5038725"/>
            <a:ext cx="79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517" y="0"/>
              </a:cxn>
            </a:cxnLst>
            <a:rect l="0" t="0" r="r" b="b"/>
            <a:pathLst>
              <a:path w="80645">
                <a:moveTo>
                  <a:pt x="0" y="0"/>
                </a:moveTo>
                <a:lnTo>
                  <a:pt x="80517" y="0"/>
                </a:lnTo>
              </a:path>
            </a:pathLst>
          </a:custGeom>
          <a:noFill/>
          <a:ln w="609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8" name="object 229"/>
          <p:cNvSpPr>
            <a:spLocks/>
          </p:cNvSpPr>
          <p:nvPr/>
        </p:nvSpPr>
        <p:spPr bwMode="auto">
          <a:xfrm>
            <a:off x="3309938" y="4981575"/>
            <a:ext cx="1587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496" y="0"/>
              </a:cxn>
            </a:cxnLst>
            <a:rect l="0" t="0" r="r" b="b"/>
            <a:pathLst>
              <a:path w="158750">
                <a:moveTo>
                  <a:pt x="0" y="0"/>
                </a:moveTo>
                <a:lnTo>
                  <a:pt x="158496" y="0"/>
                </a:lnTo>
              </a:path>
            </a:pathLst>
          </a:custGeom>
          <a:noFill/>
          <a:ln w="2438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29" name="object 230"/>
          <p:cNvSpPr>
            <a:spLocks/>
          </p:cNvSpPr>
          <p:nvPr/>
        </p:nvSpPr>
        <p:spPr bwMode="auto">
          <a:xfrm>
            <a:off x="3203575" y="503713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907" y="0"/>
              </a:cxn>
            </a:cxnLst>
            <a:rect l="0" t="0" r="r" b="b"/>
            <a:pathLst>
              <a:path w="26035">
                <a:moveTo>
                  <a:pt x="0" y="0"/>
                </a:moveTo>
                <a:lnTo>
                  <a:pt x="25907" y="0"/>
                </a:lnTo>
              </a:path>
            </a:pathLst>
          </a:custGeom>
          <a:noFill/>
          <a:ln w="16763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0" name="object 231"/>
          <p:cNvSpPr>
            <a:spLocks/>
          </p:cNvSpPr>
          <p:nvPr/>
        </p:nvSpPr>
        <p:spPr bwMode="auto">
          <a:xfrm>
            <a:off x="3203575" y="5032375"/>
            <a:ext cx="12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192" y="0"/>
              </a:cxn>
            </a:cxnLst>
            <a:rect l="0" t="0" r="r" b="b"/>
            <a:pathLst>
              <a:path w="12700">
                <a:moveTo>
                  <a:pt x="0" y="0"/>
                </a:moveTo>
                <a:lnTo>
                  <a:pt x="12192" y="0"/>
                </a:lnTo>
              </a:path>
            </a:pathLst>
          </a:custGeom>
          <a:noFill/>
          <a:ln w="7620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1" name="object 232"/>
          <p:cNvSpPr>
            <a:spLocks/>
          </p:cNvSpPr>
          <p:nvPr/>
        </p:nvSpPr>
        <p:spPr bwMode="auto">
          <a:xfrm>
            <a:off x="3211513" y="4724400"/>
            <a:ext cx="373062" cy="239713"/>
          </a:xfrm>
          <a:custGeom>
            <a:avLst/>
            <a:gdLst/>
            <a:ahLst/>
            <a:cxnLst>
              <a:cxn ang="0">
                <a:pos x="0" y="239268"/>
              </a:cxn>
              <a:cxn ang="0">
                <a:pos x="371856" y="239268"/>
              </a:cxn>
              <a:cxn ang="0">
                <a:pos x="371856" y="0"/>
              </a:cxn>
              <a:cxn ang="0">
                <a:pos x="0" y="0"/>
              </a:cxn>
              <a:cxn ang="0">
                <a:pos x="0" y="239268"/>
              </a:cxn>
            </a:cxnLst>
            <a:rect l="0" t="0" r="r" b="b"/>
            <a:pathLst>
              <a:path w="372110" h="239395">
                <a:moveTo>
                  <a:pt x="0" y="239268"/>
                </a:moveTo>
                <a:lnTo>
                  <a:pt x="371856" y="239268"/>
                </a:lnTo>
                <a:lnTo>
                  <a:pt x="371856" y="0"/>
                </a:lnTo>
                <a:lnTo>
                  <a:pt x="0" y="0"/>
                </a:lnTo>
                <a:lnTo>
                  <a:pt x="0" y="23926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2" name="object 233"/>
          <p:cNvSpPr>
            <a:spLocks/>
          </p:cNvSpPr>
          <p:nvPr/>
        </p:nvSpPr>
        <p:spPr bwMode="auto">
          <a:xfrm>
            <a:off x="3211513" y="4957763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14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3" name="object 234"/>
          <p:cNvSpPr>
            <a:spLocks/>
          </p:cNvSpPr>
          <p:nvPr/>
        </p:nvSpPr>
        <p:spPr bwMode="auto">
          <a:xfrm>
            <a:off x="3217863" y="4737100"/>
            <a:ext cx="0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630"/>
              </a:cxn>
            </a:cxnLst>
            <a:rect l="0" t="0" r="r" b="b"/>
            <a:pathLst>
              <a:path h="214629">
                <a:moveTo>
                  <a:pt x="0" y="0"/>
                </a:moveTo>
                <a:lnTo>
                  <a:pt x="0" y="214630"/>
                </a:lnTo>
              </a:path>
            </a:pathLst>
          </a:custGeom>
          <a:noFill/>
          <a:ln w="13334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4" name="object 235"/>
          <p:cNvSpPr>
            <a:spLocks/>
          </p:cNvSpPr>
          <p:nvPr/>
        </p:nvSpPr>
        <p:spPr bwMode="auto">
          <a:xfrm>
            <a:off x="3211513" y="4730750"/>
            <a:ext cx="3714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71856" y="0"/>
              </a:cxn>
            </a:cxnLst>
            <a:rect l="0" t="0" r="r" b="b"/>
            <a:pathLst>
              <a:path w="372110">
                <a:moveTo>
                  <a:pt x="0" y="0"/>
                </a:moveTo>
                <a:lnTo>
                  <a:pt x="371856" y="0"/>
                </a:lnTo>
              </a:path>
            </a:pathLst>
          </a:cu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5" name="object 236"/>
          <p:cNvSpPr>
            <a:spLocks/>
          </p:cNvSpPr>
          <p:nvPr/>
        </p:nvSpPr>
        <p:spPr bwMode="auto">
          <a:xfrm>
            <a:off x="3576638" y="4737100"/>
            <a:ext cx="0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883"/>
              </a:cxn>
            </a:cxnLst>
            <a:rect l="0" t="0" r="r" b="b"/>
            <a:pathLst>
              <a:path h="215264">
                <a:moveTo>
                  <a:pt x="0" y="0"/>
                </a:moveTo>
                <a:lnTo>
                  <a:pt x="0" y="214883"/>
                </a:lnTo>
              </a:path>
            </a:pathLst>
          </a:custGeom>
          <a:noFill/>
          <a:ln w="1333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6" name="object 237"/>
          <p:cNvSpPr>
            <a:spLocks/>
          </p:cNvSpPr>
          <p:nvPr/>
        </p:nvSpPr>
        <p:spPr bwMode="auto">
          <a:xfrm>
            <a:off x="3211513" y="4724400"/>
            <a:ext cx="346075" cy="215900"/>
          </a:xfrm>
          <a:custGeom>
            <a:avLst/>
            <a:gdLst/>
            <a:ahLst/>
            <a:cxnLst>
              <a:cxn ang="0">
                <a:pos x="345947" y="0"/>
              </a:cxn>
              <a:cxn ang="0">
                <a:pos x="0" y="0"/>
              </a:cxn>
              <a:cxn ang="0">
                <a:pos x="0" y="214883"/>
              </a:cxn>
              <a:cxn ang="0">
                <a:pos x="13207" y="202945"/>
              </a:cxn>
              <a:cxn ang="0">
                <a:pos x="13207" y="11811"/>
              </a:cxn>
              <a:cxn ang="0">
                <a:pos x="332740" y="11811"/>
              </a:cxn>
              <a:cxn ang="0">
                <a:pos x="345947" y="0"/>
              </a:cxn>
            </a:cxnLst>
            <a:rect l="0" t="0" r="r" b="b"/>
            <a:pathLst>
              <a:path w="346075" h="215264">
                <a:moveTo>
                  <a:pt x="345947" y="0"/>
                </a:moveTo>
                <a:lnTo>
                  <a:pt x="0" y="0"/>
                </a:lnTo>
                <a:lnTo>
                  <a:pt x="0" y="214883"/>
                </a:lnTo>
                <a:lnTo>
                  <a:pt x="13207" y="202945"/>
                </a:lnTo>
                <a:lnTo>
                  <a:pt x="13207" y="11811"/>
                </a:lnTo>
                <a:lnTo>
                  <a:pt x="332740" y="11811"/>
                </a:lnTo>
                <a:lnTo>
                  <a:pt x="345947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7" name="object 238"/>
          <p:cNvSpPr>
            <a:spLocks/>
          </p:cNvSpPr>
          <p:nvPr/>
        </p:nvSpPr>
        <p:spPr bwMode="auto">
          <a:xfrm>
            <a:off x="3240088" y="4751388"/>
            <a:ext cx="323850" cy="188912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323088" y="187452"/>
              </a:cxn>
              <a:cxn ang="0">
                <a:pos x="323088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323214" h="187960">
                <a:moveTo>
                  <a:pt x="0" y="187452"/>
                </a:moveTo>
                <a:lnTo>
                  <a:pt x="323088" y="187452"/>
                </a:lnTo>
                <a:lnTo>
                  <a:pt x="323088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8" name="object 239"/>
          <p:cNvSpPr>
            <a:spLocks/>
          </p:cNvSpPr>
          <p:nvPr/>
        </p:nvSpPr>
        <p:spPr bwMode="auto">
          <a:xfrm>
            <a:off x="3240088" y="4751388"/>
            <a:ext cx="323850" cy="188912"/>
          </a:xfrm>
          <a:custGeom>
            <a:avLst/>
            <a:gdLst/>
            <a:ahLst/>
            <a:cxnLst>
              <a:cxn ang="0">
                <a:pos x="0" y="187452"/>
              </a:cxn>
              <a:cxn ang="0">
                <a:pos x="323088" y="187452"/>
              </a:cxn>
              <a:cxn ang="0">
                <a:pos x="323088" y="0"/>
              </a:cxn>
              <a:cxn ang="0">
                <a:pos x="0" y="0"/>
              </a:cxn>
              <a:cxn ang="0">
                <a:pos x="0" y="187452"/>
              </a:cxn>
            </a:cxnLst>
            <a:rect l="0" t="0" r="r" b="b"/>
            <a:pathLst>
              <a:path w="323214" h="187960">
                <a:moveTo>
                  <a:pt x="0" y="187452"/>
                </a:moveTo>
                <a:lnTo>
                  <a:pt x="323088" y="187452"/>
                </a:lnTo>
                <a:lnTo>
                  <a:pt x="323088" y="0"/>
                </a:lnTo>
                <a:lnTo>
                  <a:pt x="0" y="0"/>
                </a:lnTo>
                <a:lnTo>
                  <a:pt x="0" y="1874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39" name="object 240"/>
          <p:cNvSpPr>
            <a:spLocks/>
          </p:cNvSpPr>
          <p:nvPr/>
        </p:nvSpPr>
        <p:spPr bwMode="auto">
          <a:xfrm>
            <a:off x="4564063" y="5092700"/>
            <a:ext cx="2032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692" y="0"/>
              </a:cxn>
            </a:cxnLst>
            <a:rect l="0" t="0" r="r" b="b"/>
            <a:pathLst>
              <a:path w="203200">
                <a:moveTo>
                  <a:pt x="0" y="0"/>
                </a:moveTo>
                <a:lnTo>
                  <a:pt x="202692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0" name="object 241"/>
          <p:cNvSpPr>
            <a:spLocks/>
          </p:cNvSpPr>
          <p:nvPr/>
        </p:nvSpPr>
        <p:spPr bwMode="auto">
          <a:xfrm>
            <a:off x="4767263" y="5251450"/>
            <a:ext cx="777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1" name="object 242"/>
          <p:cNvSpPr>
            <a:spLocks/>
          </p:cNvSpPr>
          <p:nvPr/>
        </p:nvSpPr>
        <p:spPr bwMode="auto">
          <a:xfrm>
            <a:off x="4805363" y="5486400"/>
            <a:ext cx="576262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072" y="1524"/>
              </a:cxn>
            </a:cxnLst>
            <a:rect l="0" t="0" r="r" b="b"/>
            <a:pathLst>
              <a:path w="576579" h="1904">
                <a:moveTo>
                  <a:pt x="0" y="0"/>
                </a:moveTo>
                <a:lnTo>
                  <a:pt x="576072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2" name="object 243"/>
          <p:cNvSpPr>
            <a:spLocks/>
          </p:cNvSpPr>
          <p:nvPr/>
        </p:nvSpPr>
        <p:spPr bwMode="auto">
          <a:xfrm>
            <a:off x="4530725" y="4938713"/>
            <a:ext cx="2365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6220" y="0"/>
              </a:cxn>
            </a:cxnLst>
            <a:rect l="0" t="0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3" name="object 244"/>
          <p:cNvSpPr>
            <a:spLocks/>
          </p:cNvSpPr>
          <p:nvPr/>
        </p:nvSpPr>
        <p:spPr bwMode="auto">
          <a:xfrm>
            <a:off x="4767263" y="4533900"/>
            <a:ext cx="777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4" name="object 245"/>
          <p:cNvSpPr>
            <a:spLocks/>
          </p:cNvSpPr>
          <p:nvPr/>
        </p:nvSpPr>
        <p:spPr bwMode="auto">
          <a:xfrm>
            <a:off x="4767263" y="4794250"/>
            <a:ext cx="777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5" name="object 246"/>
          <p:cNvSpPr>
            <a:spLocks/>
          </p:cNvSpPr>
          <p:nvPr/>
        </p:nvSpPr>
        <p:spPr bwMode="auto">
          <a:xfrm>
            <a:off x="4767263" y="4572000"/>
            <a:ext cx="56038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60831" y="0"/>
              </a:cxn>
            </a:cxnLst>
            <a:rect l="0" t="0" r="r" b="b"/>
            <a:pathLst>
              <a:path w="561339">
                <a:moveTo>
                  <a:pt x="0" y="0"/>
                </a:moveTo>
                <a:lnTo>
                  <a:pt x="560831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6" name="object 247"/>
          <p:cNvSpPr>
            <a:spLocks/>
          </p:cNvSpPr>
          <p:nvPr/>
        </p:nvSpPr>
        <p:spPr bwMode="auto">
          <a:xfrm>
            <a:off x="5983288" y="4572000"/>
            <a:ext cx="4143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4527" y="0"/>
              </a:cxn>
            </a:cxnLst>
            <a:rect l="0" t="0" r="r" b="b"/>
            <a:pathLst>
              <a:path w="414654">
                <a:moveTo>
                  <a:pt x="0" y="0"/>
                </a:moveTo>
                <a:lnTo>
                  <a:pt x="414527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7" name="object 248"/>
          <p:cNvSpPr>
            <a:spLocks/>
          </p:cNvSpPr>
          <p:nvPr/>
        </p:nvSpPr>
        <p:spPr bwMode="auto">
          <a:xfrm>
            <a:off x="6397625" y="4716463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8" name="object 249"/>
          <p:cNvSpPr>
            <a:spLocks/>
          </p:cNvSpPr>
          <p:nvPr/>
        </p:nvSpPr>
        <p:spPr bwMode="auto">
          <a:xfrm>
            <a:off x="6435725" y="4937125"/>
            <a:ext cx="2032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2692" y="1523"/>
              </a:cxn>
            </a:cxnLst>
            <a:rect l="0" t="0" r="r" b="b"/>
            <a:pathLst>
              <a:path w="203200" h="1904">
                <a:moveTo>
                  <a:pt x="0" y="0"/>
                </a:moveTo>
                <a:lnTo>
                  <a:pt x="202692" y="1523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49" name="object 250"/>
          <p:cNvSpPr>
            <a:spLocks/>
          </p:cNvSpPr>
          <p:nvPr/>
        </p:nvSpPr>
        <p:spPr bwMode="auto">
          <a:xfrm>
            <a:off x="5795963" y="5486400"/>
            <a:ext cx="6016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1980" y="0"/>
              </a:cxn>
            </a:cxnLst>
            <a:rect l="0" t="0" r="r" b="b"/>
            <a:pathLst>
              <a:path w="601979">
                <a:moveTo>
                  <a:pt x="0" y="0"/>
                </a:moveTo>
                <a:lnTo>
                  <a:pt x="601980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0" name="object 251"/>
          <p:cNvSpPr>
            <a:spLocks/>
          </p:cNvSpPr>
          <p:nvPr/>
        </p:nvSpPr>
        <p:spPr bwMode="auto">
          <a:xfrm>
            <a:off x="6397625" y="5081588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1" name="object 252"/>
          <p:cNvSpPr>
            <a:spLocks/>
          </p:cNvSpPr>
          <p:nvPr/>
        </p:nvSpPr>
        <p:spPr bwMode="auto">
          <a:xfrm>
            <a:off x="6397625" y="5343525"/>
            <a:ext cx="7778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724" y="0"/>
              </a:cxn>
            </a:cxnLst>
            <a:rect l="0" t="0" r="r" b="b"/>
            <a:pathLst>
              <a:path w="78104">
                <a:moveTo>
                  <a:pt x="0" y="0"/>
                </a:moveTo>
                <a:lnTo>
                  <a:pt x="777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2" name="object 253"/>
          <p:cNvSpPr>
            <a:spLocks/>
          </p:cNvSpPr>
          <p:nvPr/>
        </p:nvSpPr>
        <p:spPr bwMode="auto">
          <a:xfrm>
            <a:off x="6435725" y="5121275"/>
            <a:ext cx="1698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9164" y="1524"/>
              </a:cxn>
            </a:cxnLst>
            <a:rect l="0" t="0" r="r" b="b"/>
            <a:pathLst>
              <a:path w="169545" h="1904">
                <a:moveTo>
                  <a:pt x="0" y="0"/>
                </a:moveTo>
                <a:lnTo>
                  <a:pt x="169164" y="1524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3" name="object 254"/>
          <p:cNvSpPr>
            <a:spLocks/>
          </p:cNvSpPr>
          <p:nvPr/>
        </p:nvSpPr>
        <p:spPr bwMode="auto">
          <a:xfrm>
            <a:off x="5383213" y="4738688"/>
            <a:ext cx="493712" cy="123825"/>
          </a:xfrm>
          <a:custGeom>
            <a:avLst/>
            <a:gdLst/>
            <a:ahLst/>
            <a:cxnLst>
              <a:cxn ang="0">
                <a:pos x="0" y="123444"/>
              </a:cxn>
              <a:cxn ang="0">
                <a:pos x="493775" y="123444"/>
              </a:cxn>
              <a:cxn ang="0">
                <a:pos x="493775" y="0"/>
              </a:cxn>
              <a:cxn ang="0">
                <a:pos x="0" y="0"/>
              </a:cxn>
              <a:cxn ang="0">
                <a:pos x="0" y="123444"/>
              </a:cxn>
            </a:cxnLst>
            <a:rect l="0" t="0" r="r" b="b"/>
            <a:pathLst>
              <a:path w="494029" h="123825">
                <a:moveTo>
                  <a:pt x="0" y="123444"/>
                </a:moveTo>
                <a:lnTo>
                  <a:pt x="493775" y="123444"/>
                </a:lnTo>
                <a:lnTo>
                  <a:pt x="493775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4" name="object 255"/>
          <p:cNvSpPr>
            <a:spLocks/>
          </p:cNvSpPr>
          <p:nvPr/>
        </p:nvSpPr>
        <p:spPr bwMode="auto">
          <a:xfrm>
            <a:off x="5383213" y="4738688"/>
            <a:ext cx="493712" cy="123825"/>
          </a:xfrm>
          <a:custGeom>
            <a:avLst/>
            <a:gdLst/>
            <a:ahLst/>
            <a:cxnLst>
              <a:cxn ang="0">
                <a:pos x="493776" y="0"/>
              </a:cxn>
              <a:cxn ang="0">
                <a:pos x="478663" y="13842"/>
              </a:cxn>
              <a:cxn ang="0">
                <a:pos x="478663" y="109727"/>
              </a:cxn>
              <a:cxn ang="0">
                <a:pos x="15367" y="109727"/>
              </a:cxn>
              <a:cxn ang="0">
                <a:pos x="0" y="123443"/>
              </a:cxn>
              <a:cxn ang="0">
                <a:pos x="493776" y="123443"/>
              </a:cxn>
              <a:cxn ang="0">
                <a:pos x="493776" y="0"/>
              </a:cxn>
            </a:cxnLst>
            <a:rect l="0" t="0" r="r" b="b"/>
            <a:pathLst>
              <a:path w="494029" h="123825">
                <a:moveTo>
                  <a:pt x="493776" y="0"/>
                </a:moveTo>
                <a:lnTo>
                  <a:pt x="478663" y="13842"/>
                </a:lnTo>
                <a:lnTo>
                  <a:pt x="478663" y="109727"/>
                </a:lnTo>
                <a:lnTo>
                  <a:pt x="15367" y="109727"/>
                </a:lnTo>
                <a:lnTo>
                  <a:pt x="0" y="123443"/>
                </a:lnTo>
                <a:lnTo>
                  <a:pt x="493776" y="123443"/>
                </a:lnTo>
                <a:lnTo>
                  <a:pt x="49377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5" name="object 256"/>
          <p:cNvSpPr>
            <a:spLocks/>
          </p:cNvSpPr>
          <p:nvPr/>
        </p:nvSpPr>
        <p:spPr bwMode="auto">
          <a:xfrm>
            <a:off x="5383213" y="4738688"/>
            <a:ext cx="493712" cy="123825"/>
          </a:xfrm>
          <a:custGeom>
            <a:avLst/>
            <a:gdLst/>
            <a:ahLst/>
            <a:cxnLst>
              <a:cxn ang="0">
                <a:pos x="493776" y="0"/>
              </a:cxn>
              <a:cxn ang="0">
                <a:pos x="0" y="0"/>
              </a:cxn>
              <a:cxn ang="0">
                <a:pos x="0" y="123443"/>
              </a:cxn>
              <a:cxn ang="0">
                <a:pos x="15367" y="109727"/>
              </a:cxn>
              <a:cxn ang="0">
                <a:pos x="15367" y="13842"/>
              </a:cxn>
              <a:cxn ang="0">
                <a:pos x="478663" y="13842"/>
              </a:cxn>
              <a:cxn ang="0">
                <a:pos x="493776" y="0"/>
              </a:cxn>
            </a:cxnLst>
            <a:rect l="0" t="0" r="r" b="b"/>
            <a:pathLst>
              <a:path w="494029" h="123825">
                <a:moveTo>
                  <a:pt x="493776" y="0"/>
                </a:moveTo>
                <a:lnTo>
                  <a:pt x="0" y="0"/>
                </a:lnTo>
                <a:lnTo>
                  <a:pt x="0" y="123443"/>
                </a:lnTo>
                <a:lnTo>
                  <a:pt x="15367" y="109727"/>
                </a:lnTo>
                <a:lnTo>
                  <a:pt x="15367" y="13842"/>
                </a:lnTo>
                <a:lnTo>
                  <a:pt x="478663" y="13842"/>
                </a:lnTo>
                <a:lnTo>
                  <a:pt x="49377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6" name="object 257"/>
          <p:cNvSpPr>
            <a:spLocks/>
          </p:cNvSpPr>
          <p:nvPr/>
        </p:nvSpPr>
        <p:spPr bwMode="auto">
          <a:xfrm>
            <a:off x="5422900" y="4419600"/>
            <a:ext cx="433388" cy="273050"/>
          </a:xfrm>
          <a:custGeom>
            <a:avLst/>
            <a:gdLst/>
            <a:ahLst/>
            <a:cxnLst>
              <a:cxn ang="0">
                <a:pos x="0" y="271271"/>
              </a:cxn>
              <a:cxn ang="0">
                <a:pos x="432815" y="271271"/>
              </a:cxn>
              <a:cxn ang="0">
                <a:pos x="432815" y="0"/>
              </a:cxn>
              <a:cxn ang="0">
                <a:pos x="0" y="0"/>
              </a:cxn>
              <a:cxn ang="0">
                <a:pos x="0" y="271271"/>
              </a:cxn>
            </a:cxnLst>
            <a:rect l="0" t="0" r="r" b="b"/>
            <a:pathLst>
              <a:path w="433070" h="271779">
                <a:moveTo>
                  <a:pt x="0" y="271271"/>
                </a:moveTo>
                <a:lnTo>
                  <a:pt x="432815" y="271271"/>
                </a:lnTo>
                <a:lnTo>
                  <a:pt x="432815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7" name="object 258"/>
          <p:cNvSpPr>
            <a:spLocks/>
          </p:cNvSpPr>
          <p:nvPr/>
        </p:nvSpPr>
        <p:spPr bwMode="auto">
          <a:xfrm>
            <a:off x="5422900" y="4425950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6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8" name="object 259"/>
          <p:cNvSpPr>
            <a:spLocks/>
          </p:cNvSpPr>
          <p:nvPr/>
        </p:nvSpPr>
        <p:spPr bwMode="auto">
          <a:xfrm>
            <a:off x="5422900" y="4419600"/>
            <a:ext cx="401638" cy="244475"/>
          </a:xfrm>
          <a:custGeom>
            <a:avLst/>
            <a:gdLst/>
            <a:ahLst/>
            <a:cxnLst>
              <a:cxn ang="0">
                <a:pos x="402336" y="0"/>
              </a:cxn>
              <a:cxn ang="0">
                <a:pos x="0" y="0"/>
              </a:cxn>
              <a:cxn ang="0">
                <a:pos x="0" y="243839"/>
              </a:cxn>
              <a:cxn ang="0">
                <a:pos x="15367" y="230250"/>
              </a:cxn>
              <a:cxn ang="0">
                <a:pos x="15367" y="13335"/>
              </a:cxn>
              <a:cxn ang="0">
                <a:pos x="386969" y="13335"/>
              </a:cxn>
              <a:cxn ang="0">
                <a:pos x="402336" y="0"/>
              </a:cxn>
            </a:cxnLst>
            <a:rect l="0" t="0" r="r" b="b"/>
            <a:pathLst>
              <a:path w="402589" h="243839">
                <a:moveTo>
                  <a:pt x="402336" y="0"/>
                </a:moveTo>
                <a:lnTo>
                  <a:pt x="0" y="0"/>
                </a:lnTo>
                <a:lnTo>
                  <a:pt x="0" y="243839"/>
                </a:lnTo>
                <a:lnTo>
                  <a:pt x="15367" y="230250"/>
                </a:lnTo>
                <a:lnTo>
                  <a:pt x="15367" y="13335"/>
                </a:lnTo>
                <a:lnTo>
                  <a:pt x="386969" y="13335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59" name="object 260"/>
          <p:cNvSpPr>
            <a:spLocks/>
          </p:cNvSpPr>
          <p:nvPr/>
        </p:nvSpPr>
        <p:spPr bwMode="auto">
          <a:xfrm>
            <a:off x="5456238" y="4449763"/>
            <a:ext cx="373062" cy="212725"/>
          </a:xfrm>
          <a:custGeom>
            <a:avLst/>
            <a:gdLst/>
            <a:ahLst/>
            <a:cxnLst>
              <a:cxn ang="0">
                <a:pos x="0" y="211836"/>
              </a:cxn>
              <a:cxn ang="0">
                <a:pos x="373379" y="211836"/>
              </a:cxn>
              <a:cxn ang="0">
                <a:pos x="373379" y="0"/>
              </a:cxn>
              <a:cxn ang="0">
                <a:pos x="0" y="0"/>
              </a:cxn>
              <a:cxn ang="0">
                <a:pos x="0" y="211836"/>
              </a:cxn>
            </a:cxnLst>
            <a:rect l="0" t="0" r="r" b="b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0" name="object 261"/>
          <p:cNvSpPr>
            <a:spLocks/>
          </p:cNvSpPr>
          <p:nvPr/>
        </p:nvSpPr>
        <p:spPr bwMode="auto">
          <a:xfrm>
            <a:off x="4127500" y="5014913"/>
            <a:ext cx="493713" cy="122237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493775" y="121919"/>
              </a:cxn>
              <a:cxn ang="0">
                <a:pos x="493775" y="0"/>
              </a:cxn>
              <a:cxn ang="0">
                <a:pos x="0" y="0"/>
              </a:cxn>
              <a:cxn ang="0">
                <a:pos x="0" y="121919"/>
              </a:cxn>
            </a:cxnLst>
            <a:rect l="0" t="0" r="r" b="b"/>
            <a:pathLst>
              <a:path w="494029" h="121920">
                <a:moveTo>
                  <a:pt x="0" y="121919"/>
                </a:moveTo>
                <a:lnTo>
                  <a:pt x="493775" y="121919"/>
                </a:lnTo>
                <a:lnTo>
                  <a:pt x="493775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1" name="object 262"/>
          <p:cNvSpPr>
            <a:spLocks/>
          </p:cNvSpPr>
          <p:nvPr/>
        </p:nvSpPr>
        <p:spPr bwMode="auto">
          <a:xfrm>
            <a:off x="4143375" y="5027613"/>
            <a:ext cx="463550" cy="93662"/>
          </a:xfrm>
          <a:custGeom>
            <a:avLst/>
            <a:gdLst/>
            <a:ahLst/>
            <a:cxnLst>
              <a:cxn ang="0">
                <a:pos x="0" y="92963"/>
              </a:cxn>
              <a:cxn ang="0">
                <a:pos x="463296" y="92963"/>
              </a:cxn>
              <a:cxn ang="0">
                <a:pos x="463296" y="0"/>
              </a:cxn>
              <a:cxn ang="0">
                <a:pos x="0" y="0"/>
              </a:cxn>
              <a:cxn ang="0">
                <a:pos x="0" y="92963"/>
              </a:cxn>
            </a:cxnLst>
            <a:rect l="0" t="0" r="r" b="b"/>
            <a:pathLst>
              <a:path w="463550" h="93345">
                <a:moveTo>
                  <a:pt x="0" y="92963"/>
                </a:moveTo>
                <a:lnTo>
                  <a:pt x="463296" y="92963"/>
                </a:lnTo>
                <a:lnTo>
                  <a:pt x="463296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2" name="object 263"/>
          <p:cNvSpPr>
            <a:spLocks/>
          </p:cNvSpPr>
          <p:nvPr/>
        </p:nvSpPr>
        <p:spPr bwMode="auto">
          <a:xfrm>
            <a:off x="4127500" y="5013325"/>
            <a:ext cx="493713" cy="122238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478663" y="13715"/>
              </a:cxn>
              <a:cxn ang="0">
                <a:pos x="478663" y="108457"/>
              </a:cxn>
              <a:cxn ang="0">
                <a:pos x="15367" y="108457"/>
              </a:cxn>
              <a:cxn ang="0">
                <a:pos x="0" y="121919"/>
              </a:cxn>
              <a:cxn ang="0">
                <a:pos x="493775" y="121919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478663" y="13715"/>
                </a:lnTo>
                <a:lnTo>
                  <a:pt x="478663" y="108457"/>
                </a:lnTo>
                <a:lnTo>
                  <a:pt x="15367" y="108457"/>
                </a:lnTo>
                <a:lnTo>
                  <a:pt x="0" y="121919"/>
                </a:lnTo>
                <a:lnTo>
                  <a:pt x="493775" y="121919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3" name="object 264"/>
          <p:cNvSpPr>
            <a:spLocks/>
          </p:cNvSpPr>
          <p:nvPr/>
        </p:nvSpPr>
        <p:spPr bwMode="auto">
          <a:xfrm>
            <a:off x="4127500" y="5013325"/>
            <a:ext cx="493713" cy="122238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0" y="0"/>
              </a:cxn>
              <a:cxn ang="0">
                <a:pos x="0" y="121919"/>
              </a:cxn>
              <a:cxn ang="0">
                <a:pos x="15367" y="108457"/>
              </a:cxn>
              <a:cxn ang="0">
                <a:pos x="15367" y="13715"/>
              </a:cxn>
              <a:cxn ang="0">
                <a:pos x="478663" y="13715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19"/>
                </a:lnTo>
                <a:lnTo>
                  <a:pt x="15367" y="108457"/>
                </a:lnTo>
                <a:lnTo>
                  <a:pt x="15367" y="13715"/>
                </a:lnTo>
                <a:lnTo>
                  <a:pt x="478663" y="13715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4" name="object 265"/>
          <p:cNvSpPr>
            <a:spLocks/>
          </p:cNvSpPr>
          <p:nvPr/>
        </p:nvSpPr>
        <p:spPr bwMode="auto">
          <a:xfrm>
            <a:off x="4465638" y="5072063"/>
            <a:ext cx="95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233" y="0"/>
              </a:cxn>
            </a:cxnLst>
            <a:rect l="0" t="0" r="r" b="b"/>
            <a:pathLst>
              <a:path w="94614">
                <a:moveTo>
                  <a:pt x="0" y="0"/>
                </a:moveTo>
                <a:lnTo>
                  <a:pt x="94233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5" name="object 266"/>
          <p:cNvSpPr>
            <a:spLocks/>
          </p:cNvSpPr>
          <p:nvPr/>
        </p:nvSpPr>
        <p:spPr bwMode="auto">
          <a:xfrm>
            <a:off x="4435475" y="5062538"/>
            <a:ext cx="1571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972" y="0"/>
              </a:cxn>
            </a:cxnLst>
            <a:rect l="0" t="0" r="r" b="b"/>
            <a:pathLst>
              <a:path w="157479">
                <a:moveTo>
                  <a:pt x="0" y="0"/>
                </a:moveTo>
                <a:lnTo>
                  <a:pt x="156972" y="0"/>
                </a:lnTo>
              </a:path>
            </a:pathLst>
          </a:custGeom>
          <a:noFill/>
          <a:ln w="130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6" name="object 267"/>
          <p:cNvSpPr>
            <a:spLocks/>
          </p:cNvSpPr>
          <p:nvPr/>
        </p:nvSpPr>
        <p:spPr bwMode="auto">
          <a:xfrm>
            <a:off x="4465638" y="5053013"/>
            <a:ext cx="95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233" y="0"/>
              </a:cxn>
            </a:cxnLst>
            <a:rect l="0" t="0" r="r" b="b"/>
            <a:pathLst>
              <a:path w="94614">
                <a:moveTo>
                  <a:pt x="0" y="0"/>
                </a:moveTo>
                <a:lnTo>
                  <a:pt x="94233" y="0"/>
                </a:lnTo>
              </a:path>
            </a:pathLst>
          </a:custGeom>
          <a:noFill/>
          <a:ln w="6476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7" name="object 268"/>
          <p:cNvSpPr>
            <a:spLocks/>
          </p:cNvSpPr>
          <p:nvPr/>
        </p:nvSpPr>
        <p:spPr bwMode="auto">
          <a:xfrm>
            <a:off x="4281488" y="4987925"/>
            <a:ext cx="1857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927" y="0"/>
              </a:cxn>
            </a:cxnLst>
            <a:rect l="0" t="0" r="r" b="b"/>
            <a:pathLst>
              <a:path w="186054">
                <a:moveTo>
                  <a:pt x="0" y="0"/>
                </a:moveTo>
                <a:lnTo>
                  <a:pt x="185927" y="0"/>
                </a:lnTo>
              </a:path>
            </a:pathLst>
          </a:custGeom>
          <a:noFill/>
          <a:ln w="2590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8" name="object 269"/>
          <p:cNvSpPr>
            <a:spLocks/>
          </p:cNvSpPr>
          <p:nvPr/>
        </p:nvSpPr>
        <p:spPr bwMode="auto">
          <a:xfrm>
            <a:off x="4157663" y="5049838"/>
            <a:ext cx="301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9" y="0"/>
              </a:cxn>
            </a:cxnLst>
            <a:rect l="0" t="0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noFill/>
          <a:ln w="21336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69" name="object 270"/>
          <p:cNvSpPr>
            <a:spLocks/>
          </p:cNvSpPr>
          <p:nvPr/>
        </p:nvSpPr>
        <p:spPr bwMode="auto">
          <a:xfrm>
            <a:off x="4157663" y="5045075"/>
            <a:ext cx="174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3" y="0"/>
              </a:cxn>
            </a:cxnLst>
            <a:rect l="0" t="0" r="r" b="b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noFill/>
          <a:ln w="10668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0" name="object 271"/>
          <p:cNvSpPr>
            <a:spLocks/>
          </p:cNvSpPr>
          <p:nvPr/>
        </p:nvSpPr>
        <p:spPr bwMode="auto">
          <a:xfrm>
            <a:off x="4165600" y="4694238"/>
            <a:ext cx="433388" cy="271462"/>
          </a:xfrm>
          <a:custGeom>
            <a:avLst/>
            <a:gdLst/>
            <a:ahLst/>
            <a:cxnLst>
              <a:cxn ang="0">
                <a:pos x="0" y="271271"/>
              </a:cxn>
              <a:cxn ang="0">
                <a:pos x="432815" y="271271"/>
              </a:cxn>
              <a:cxn ang="0">
                <a:pos x="432815" y="0"/>
              </a:cxn>
              <a:cxn ang="0">
                <a:pos x="0" y="0"/>
              </a:cxn>
              <a:cxn ang="0">
                <a:pos x="0" y="271271"/>
              </a:cxn>
            </a:cxnLst>
            <a:rect l="0" t="0" r="r" b="b"/>
            <a:pathLst>
              <a:path w="433070" h="271779">
                <a:moveTo>
                  <a:pt x="0" y="271271"/>
                </a:moveTo>
                <a:lnTo>
                  <a:pt x="432815" y="271271"/>
                </a:lnTo>
                <a:lnTo>
                  <a:pt x="432815" y="0"/>
                </a:lnTo>
                <a:lnTo>
                  <a:pt x="0" y="0"/>
                </a:lnTo>
                <a:lnTo>
                  <a:pt x="0" y="27127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1" name="object 272"/>
          <p:cNvSpPr>
            <a:spLocks/>
          </p:cNvSpPr>
          <p:nvPr/>
        </p:nvSpPr>
        <p:spPr bwMode="auto">
          <a:xfrm>
            <a:off x="4165600" y="4959350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6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2" name="object 273"/>
          <p:cNvSpPr>
            <a:spLocks/>
          </p:cNvSpPr>
          <p:nvPr/>
        </p:nvSpPr>
        <p:spPr bwMode="auto">
          <a:xfrm>
            <a:off x="4173538" y="4708525"/>
            <a:ext cx="0" cy="242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840"/>
              </a:cxn>
            </a:cxnLst>
            <a:rect l="0" t="0" r="r" b="b"/>
            <a:pathLst>
              <a:path h="243839">
                <a:moveTo>
                  <a:pt x="0" y="0"/>
                </a:moveTo>
                <a:lnTo>
                  <a:pt x="0" y="243840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3" name="object 274"/>
          <p:cNvSpPr>
            <a:spLocks/>
          </p:cNvSpPr>
          <p:nvPr/>
        </p:nvSpPr>
        <p:spPr bwMode="auto">
          <a:xfrm>
            <a:off x="4165600" y="4700588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6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6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4" name="object 275"/>
          <p:cNvSpPr>
            <a:spLocks/>
          </p:cNvSpPr>
          <p:nvPr/>
        </p:nvSpPr>
        <p:spPr bwMode="auto">
          <a:xfrm>
            <a:off x="4589463" y="4706938"/>
            <a:ext cx="0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839"/>
              </a:cxn>
            </a:cxnLst>
            <a:rect l="0" t="0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5" name="object 276"/>
          <p:cNvSpPr>
            <a:spLocks/>
          </p:cNvSpPr>
          <p:nvPr/>
        </p:nvSpPr>
        <p:spPr bwMode="auto">
          <a:xfrm>
            <a:off x="4165600" y="4694238"/>
            <a:ext cx="401638" cy="246062"/>
          </a:xfrm>
          <a:custGeom>
            <a:avLst/>
            <a:gdLst/>
            <a:ahLst/>
            <a:cxnLst>
              <a:cxn ang="0">
                <a:pos x="402336" y="0"/>
              </a:cxn>
              <a:cxn ang="0">
                <a:pos x="0" y="0"/>
              </a:cxn>
              <a:cxn ang="0">
                <a:pos x="0" y="245363"/>
              </a:cxn>
              <a:cxn ang="0">
                <a:pos x="15367" y="231774"/>
              </a:cxn>
              <a:cxn ang="0">
                <a:pos x="15367" y="13461"/>
              </a:cxn>
              <a:cxn ang="0">
                <a:pos x="386969" y="13461"/>
              </a:cxn>
              <a:cxn ang="0">
                <a:pos x="402336" y="0"/>
              </a:cxn>
            </a:cxnLst>
            <a:rect l="0" t="0" r="r" b="b"/>
            <a:pathLst>
              <a:path w="402589" h="245745">
                <a:moveTo>
                  <a:pt x="402336" y="0"/>
                </a:moveTo>
                <a:lnTo>
                  <a:pt x="0" y="0"/>
                </a:lnTo>
                <a:lnTo>
                  <a:pt x="0" y="245363"/>
                </a:lnTo>
                <a:lnTo>
                  <a:pt x="15367" y="231774"/>
                </a:lnTo>
                <a:lnTo>
                  <a:pt x="15367" y="13461"/>
                </a:lnTo>
                <a:lnTo>
                  <a:pt x="386969" y="13461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6" name="object 277"/>
          <p:cNvSpPr>
            <a:spLocks/>
          </p:cNvSpPr>
          <p:nvPr/>
        </p:nvSpPr>
        <p:spPr bwMode="auto">
          <a:xfrm>
            <a:off x="4200525" y="4724400"/>
            <a:ext cx="373063" cy="212725"/>
          </a:xfrm>
          <a:custGeom>
            <a:avLst/>
            <a:gdLst/>
            <a:ahLst/>
            <a:cxnLst>
              <a:cxn ang="0">
                <a:pos x="0" y="213360"/>
              </a:cxn>
              <a:cxn ang="0">
                <a:pos x="373379" y="213360"/>
              </a:cxn>
              <a:cxn ang="0">
                <a:pos x="373379" y="0"/>
              </a:cxn>
              <a:cxn ang="0">
                <a:pos x="0" y="0"/>
              </a:cxn>
              <a:cxn ang="0">
                <a:pos x="0" y="213360"/>
              </a:cxn>
            </a:cxnLst>
            <a:rect l="0" t="0" r="r" b="b"/>
            <a:pathLst>
              <a:path w="373379" h="213360">
                <a:moveTo>
                  <a:pt x="0" y="213360"/>
                </a:moveTo>
                <a:lnTo>
                  <a:pt x="373379" y="213360"/>
                </a:lnTo>
                <a:lnTo>
                  <a:pt x="373379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7" name="object 278"/>
          <p:cNvSpPr>
            <a:spLocks/>
          </p:cNvSpPr>
          <p:nvPr/>
        </p:nvSpPr>
        <p:spPr bwMode="auto">
          <a:xfrm>
            <a:off x="4200525" y="4724400"/>
            <a:ext cx="373063" cy="212725"/>
          </a:xfrm>
          <a:custGeom>
            <a:avLst/>
            <a:gdLst/>
            <a:ahLst/>
            <a:cxnLst>
              <a:cxn ang="0">
                <a:pos x="0" y="213360"/>
              </a:cxn>
              <a:cxn ang="0">
                <a:pos x="373379" y="213360"/>
              </a:cxn>
              <a:cxn ang="0">
                <a:pos x="373379" y="0"/>
              </a:cxn>
              <a:cxn ang="0">
                <a:pos x="0" y="0"/>
              </a:cxn>
              <a:cxn ang="0">
                <a:pos x="0" y="213360"/>
              </a:cxn>
            </a:cxnLst>
            <a:rect l="0" t="0" r="r" b="b"/>
            <a:pathLst>
              <a:path w="373379" h="213360">
                <a:moveTo>
                  <a:pt x="0" y="213360"/>
                </a:moveTo>
                <a:lnTo>
                  <a:pt x="373379" y="213360"/>
                </a:lnTo>
                <a:lnTo>
                  <a:pt x="373379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8" name="object 279"/>
          <p:cNvSpPr>
            <a:spLocks/>
          </p:cNvSpPr>
          <p:nvPr/>
        </p:nvSpPr>
        <p:spPr bwMode="auto">
          <a:xfrm>
            <a:off x="6605588" y="5073650"/>
            <a:ext cx="493712" cy="122238"/>
          </a:xfrm>
          <a:custGeom>
            <a:avLst/>
            <a:gdLst/>
            <a:ahLst/>
            <a:cxnLst>
              <a:cxn ang="0">
                <a:pos x="0" y="121920"/>
              </a:cxn>
              <a:cxn ang="0">
                <a:pos x="493775" y="121920"/>
              </a:cxn>
              <a:cxn ang="0">
                <a:pos x="493775" y="0"/>
              </a:cxn>
              <a:cxn ang="0">
                <a:pos x="0" y="0"/>
              </a:cxn>
              <a:cxn ang="0">
                <a:pos x="0" y="121920"/>
              </a:cxn>
            </a:cxnLst>
            <a:rect l="0" t="0" r="r" b="b"/>
            <a:pathLst>
              <a:path w="494029" h="121920">
                <a:moveTo>
                  <a:pt x="0" y="121920"/>
                </a:moveTo>
                <a:lnTo>
                  <a:pt x="493775" y="121920"/>
                </a:lnTo>
                <a:lnTo>
                  <a:pt x="493775" y="0"/>
                </a:lnTo>
                <a:lnTo>
                  <a:pt x="0" y="0"/>
                </a:lnTo>
                <a:lnTo>
                  <a:pt x="0" y="121920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79" name="object 280"/>
          <p:cNvSpPr>
            <a:spLocks/>
          </p:cNvSpPr>
          <p:nvPr/>
        </p:nvSpPr>
        <p:spPr bwMode="auto">
          <a:xfrm>
            <a:off x="6621463" y="5087938"/>
            <a:ext cx="463550" cy="93662"/>
          </a:xfrm>
          <a:custGeom>
            <a:avLst/>
            <a:gdLst/>
            <a:ahLst/>
            <a:cxnLst>
              <a:cxn ang="0">
                <a:pos x="0" y="92963"/>
              </a:cxn>
              <a:cxn ang="0">
                <a:pos x="463296" y="92963"/>
              </a:cxn>
              <a:cxn ang="0">
                <a:pos x="463296" y="0"/>
              </a:cxn>
              <a:cxn ang="0">
                <a:pos x="0" y="0"/>
              </a:cxn>
              <a:cxn ang="0">
                <a:pos x="0" y="92963"/>
              </a:cxn>
            </a:cxnLst>
            <a:rect l="0" t="0" r="r" b="b"/>
            <a:pathLst>
              <a:path w="463550" h="93345">
                <a:moveTo>
                  <a:pt x="0" y="92963"/>
                </a:moveTo>
                <a:lnTo>
                  <a:pt x="463296" y="92963"/>
                </a:lnTo>
                <a:lnTo>
                  <a:pt x="463296" y="0"/>
                </a:lnTo>
                <a:lnTo>
                  <a:pt x="0" y="0"/>
                </a:lnTo>
                <a:lnTo>
                  <a:pt x="0" y="92963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0" name="object 281"/>
          <p:cNvSpPr>
            <a:spLocks/>
          </p:cNvSpPr>
          <p:nvPr/>
        </p:nvSpPr>
        <p:spPr bwMode="auto">
          <a:xfrm>
            <a:off x="6605588" y="5073650"/>
            <a:ext cx="493712" cy="122238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478662" y="13715"/>
              </a:cxn>
              <a:cxn ang="0">
                <a:pos x="478662" y="108457"/>
              </a:cxn>
              <a:cxn ang="0">
                <a:pos x="15366" y="108457"/>
              </a:cxn>
              <a:cxn ang="0">
                <a:pos x="0" y="121919"/>
              </a:cxn>
              <a:cxn ang="0">
                <a:pos x="493775" y="121919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478662" y="13715"/>
                </a:lnTo>
                <a:lnTo>
                  <a:pt x="478662" y="108457"/>
                </a:lnTo>
                <a:lnTo>
                  <a:pt x="15366" y="108457"/>
                </a:lnTo>
                <a:lnTo>
                  <a:pt x="0" y="121919"/>
                </a:lnTo>
                <a:lnTo>
                  <a:pt x="493775" y="121919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1" name="object 282"/>
          <p:cNvSpPr>
            <a:spLocks/>
          </p:cNvSpPr>
          <p:nvPr/>
        </p:nvSpPr>
        <p:spPr bwMode="auto">
          <a:xfrm>
            <a:off x="6605588" y="5073650"/>
            <a:ext cx="493712" cy="122238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0" y="0"/>
              </a:cxn>
              <a:cxn ang="0">
                <a:pos x="0" y="121919"/>
              </a:cxn>
              <a:cxn ang="0">
                <a:pos x="15366" y="108457"/>
              </a:cxn>
              <a:cxn ang="0">
                <a:pos x="15366" y="13715"/>
              </a:cxn>
              <a:cxn ang="0">
                <a:pos x="478662" y="13715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19"/>
                </a:lnTo>
                <a:lnTo>
                  <a:pt x="15366" y="108457"/>
                </a:lnTo>
                <a:lnTo>
                  <a:pt x="15366" y="13715"/>
                </a:lnTo>
                <a:lnTo>
                  <a:pt x="478662" y="13715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2" name="object 283"/>
          <p:cNvSpPr>
            <a:spLocks/>
          </p:cNvSpPr>
          <p:nvPr/>
        </p:nvSpPr>
        <p:spPr bwMode="auto">
          <a:xfrm>
            <a:off x="6943725" y="5132388"/>
            <a:ext cx="95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234" y="0"/>
              </a:cxn>
            </a:cxnLst>
            <a:rect l="0" t="0" r="r" b="b"/>
            <a:pathLst>
              <a:path w="94615">
                <a:moveTo>
                  <a:pt x="0" y="0"/>
                </a:moveTo>
                <a:lnTo>
                  <a:pt x="94234" y="0"/>
                </a:lnTo>
              </a:path>
            </a:pathLst>
          </a:custGeom>
          <a:noFill/>
          <a:ln w="67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3" name="object 284"/>
          <p:cNvSpPr>
            <a:spLocks/>
          </p:cNvSpPr>
          <p:nvPr/>
        </p:nvSpPr>
        <p:spPr bwMode="auto">
          <a:xfrm>
            <a:off x="6913563" y="5122863"/>
            <a:ext cx="1571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6971" y="0"/>
              </a:cxn>
            </a:cxnLst>
            <a:rect l="0" t="0" r="r" b="b"/>
            <a:pathLst>
              <a:path w="157479">
                <a:moveTo>
                  <a:pt x="0" y="0"/>
                </a:moveTo>
                <a:lnTo>
                  <a:pt x="156971" y="0"/>
                </a:lnTo>
              </a:path>
            </a:pathLst>
          </a:custGeom>
          <a:noFill/>
          <a:ln w="138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4" name="object 285"/>
          <p:cNvSpPr>
            <a:spLocks/>
          </p:cNvSpPr>
          <p:nvPr/>
        </p:nvSpPr>
        <p:spPr bwMode="auto">
          <a:xfrm>
            <a:off x="6943725" y="5111750"/>
            <a:ext cx="952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4234" y="0"/>
              </a:cxn>
            </a:cxnLst>
            <a:rect l="0" t="0" r="r" b="b"/>
            <a:pathLst>
              <a:path w="94615">
                <a:moveTo>
                  <a:pt x="0" y="0"/>
                </a:moveTo>
                <a:lnTo>
                  <a:pt x="94234" y="0"/>
                </a:lnTo>
              </a:path>
            </a:pathLst>
          </a:custGeom>
          <a:noFill/>
          <a:ln w="685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5" name="object 286"/>
          <p:cNvSpPr>
            <a:spLocks/>
          </p:cNvSpPr>
          <p:nvPr/>
        </p:nvSpPr>
        <p:spPr bwMode="auto">
          <a:xfrm>
            <a:off x="6759575" y="5048250"/>
            <a:ext cx="1857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927" y="0"/>
              </a:cxn>
            </a:cxnLst>
            <a:rect l="0" t="0" r="r" b="b"/>
            <a:pathLst>
              <a:path w="186054">
                <a:moveTo>
                  <a:pt x="0" y="0"/>
                </a:moveTo>
                <a:lnTo>
                  <a:pt x="185927" y="0"/>
                </a:lnTo>
              </a:path>
            </a:pathLst>
          </a:custGeom>
          <a:noFill/>
          <a:ln w="2743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6" name="object 287"/>
          <p:cNvSpPr>
            <a:spLocks/>
          </p:cNvSpPr>
          <p:nvPr/>
        </p:nvSpPr>
        <p:spPr bwMode="auto">
          <a:xfrm>
            <a:off x="6637338" y="5111750"/>
            <a:ext cx="301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9" y="0"/>
              </a:cxn>
            </a:cxnLst>
            <a:rect l="0" t="0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7" name="object 288"/>
          <p:cNvSpPr>
            <a:spLocks/>
          </p:cNvSpPr>
          <p:nvPr/>
        </p:nvSpPr>
        <p:spPr bwMode="auto">
          <a:xfrm>
            <a:off x="6637338" y="5106988"/>
            <a:ext cx="174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4" y="0"/>
              </a:cxn>
            </a:cxnLst>
            <a:rect l="0" t="0" r="r" b="b"/>
            <a:pathLst>
              <a:path w="17145">
                <a:moveTo>
                  <a:pt x="0" y="0"/>
                </a:moveTo>
                <a:lnTo>
                  <a:pt x="16764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8" name="object 289"/>
          <p:cNvSpPr>
            <a:spLocks/>
          </p:cNvSpPr>
          <p:nvPr/>
        </p:nvSpPr>
        <p:spPr bwMode="auto">
          <a:xfrm>
            <a:off x="6645275" y="4756150"/>
            <a:ext cx="433388" cy="271463"/>
          </a:xfrm>
          <a:custGeom>
            <a:avLst/>
            <a:gdLst/>
            <a:ahLst/>
            <a:cxnLst>
              <a:cxn ang="0">
                <a:pos x="0" y="271272"/>
              </a:cxn>
              <a:cxn ang="0">
                <a:pos x="432816" y="271272"/>
              </a:cxn>
              <a:cxn ang="0">
                <a:pos x="432816" y="0"/>
              </a:cxn>
              <a:cxn ang="0">
                <a:pos x="0" y="0"/>
              </a:cxn>
              <a:cxn ang="0">
                <a:pos x="0" y="271272"/>
              </a:cxn>
            </a:cxnLst>
            <a:rect l="0" t="0" r="r" b="b"/>
            <a:pathLst>
              <a:path w="433070" h="271779">
                <a:moveTo>
                  <a:pt x="0" y="271272"/>
                </a:moveTo>
                <a:lnTo>
                  <a:pt x="432816" y="271272"/>
                </a:lnTo>
                <a:lnTo>
                  <a:pt x="432816" y="0"/>
                </a:lnTo>
                <a:lnTo>
                  <a:pt x="0" y="0"/>
                </a:lnTo>
                <a:lnTo>
                  <a:pt x="0" y="271272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89" name="object 290"/>
          <p:cNvSpPr>
            <a:spLocks/>
          </p:cNvSpPr>
          <p:nvPr/>
        </p:nvSpPr>
        <p:spPr bwMode="auto">
          <a:xfrm>
            <a:off x="6645275" y="5019675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5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0" name="object 291"/>
          <p:cNvSpPr>
            <a:spLocks/>
          </p:cNvSpPr>
          <p:nvPr/>
        </p:nvSpPr>
        <p:spPr bwMode="auto">
          <a:xfrm>
            <a:off x="6653213" y="4768850"/>
            <a:ext cx="0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839"/>
              </a:cxn>
            </a:cxnLst>
            <a:rect l="0" t="0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noFill/>
          <a:ln w="1562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1" name="object 292"/>
          <p:cNvSpPr>
            <a:spLocks/>
          </p:cNvSpPr>
          <p:nvPr/>
        </p:nvSpPr>
        <p:spPr bwMode="auto">
          <a:xfrm>
            <a:off x="6645275" y="4762500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5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7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2" name="object 293"/>
          <p:cNvSpPr>
            <a:spLocks/>
          </p:cNvSpPr>
          <p:nvPr/>
        </p:nvSpPr>
        <p:spPr bwMode="auto">
          <a:xfrm>
            <a:off x="7069138" y="4768850"/>
            <a:ext cx="0" cy="242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3839"/>
              </a:cxn>
            </a:cxnLst>
            <a:rect l="0" t="0" r="r" b="b"/>
            <a:pathLst>
              <a:path h="243839">
                <a:moveTo>
                  <a:pt x="0" y="0"/>
                </a:moveTo>
                <a:lnTo>
                  <a:pt x="0" y="243839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3" name="object 294"/>
          <p:cNvSpPr>
            <a:spLocks/>
          </p:cNvSpPr>
          <p:nvPr/>
        </p:nvSpPr>
        <p:spPr bwMode="auto">
          <a:xfrm>
            <a:off x="6645275" y="4754563"/>
            <a:ext cx="401638" cy="244475"/>
          </a:xfrm>
          <a:custGeom>
            <a:avLst/>
            <a:gdLst/>
            <a:ahLst/>
            <a:cxnLst>
              <a:cxn ang="0">
                <a:pos x="402335" y="0"/>
              </a:cxn>
              <a:cxn ang="0">
                <a:pos x="0" y="0"/>
              </a:cxn>
              <a:cxn ang="0">
                <a:pos x="0" y="243840"/>
              </a:cxn>
              <a:cxn ang="0">
                <a:pos x="15366" y="230251"/>
              </a:cxn>
              <a:cxn ang="0">
                <a:pos x="15366" y="13335"/>
              </a:cxn>
              <a:cxn ang="0">
                <a:pos x="386968" y="13335"/>
              </a:cxn>
              <a:cxn ang="0">
                <a:pos x="402335" y="0"/>
              </a:cxn>
            </a:cxnLst>
            <a:rect l="0" t="0" r="r" b="b"/>
            <a:pathLst>
              <a:path w="402590" h="243839">
                <a:moveTo>
                  <a:pt x="402335" y="0"/>
                </a:moveTo>
                <a:lnTo>
                  <a:pt x="0" y="0"/>
                </a:lnTo>
                <a:lnTo>
                  <a:pt x="0" y="243840"/>
                </a:lnTo>
                <a:lnTo>
                  <a:pt x="15366" y="230251"/>
                </a:lnTo>
                <a:lnTo>
                  <a:pt x="15366" y="13335"/>
                </a:lnTo>
                <a:lnTo>
                  <a:pt x="386968" y="13335"/>
                </a:lnTo>
                <a:lnTo>
                  <a:pt x="40233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4" name="object 295"/>
          <p:cNvSpPr>
            <a:spLocks/>
          </p:cNvSpPr>
          <p:nvPr/>
        </p:nvSpPr>
        <p:spPr bwMode="auto">
          <a:xfrm>
            <a:off x="6678613" y="4784725"/>
            <a:ext cx="373062" cy="212725"/>
          </a:xfrm>
          <a:custGeom>
            <a:avLst/>
            <a:gdLst/>
            <a:ahLst/>
            <a:cxnLst>
              <a:cxn ang="0">
                <a:pos x="0" y="211836"/>
              </a:cxn>
              <a:cxn ang="0">
                <a:pos x="373379" y="211836"/>
              </a:cxn>
              <a:cxn ang="0">
                <a:pos x="373379" y="0"/>
              </a:cxn>
              <a:cxn ang="0">
                <a:pos x="0" y="0"/>
              </a:cxn>
              <a:cxn ang="0">
                <a:pos x="0" y="211836"/>
              </a:cxn>
            </a:cxnLst>
            <a:rect l="0" t="0" r="r" b="b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5" name="object 296"/>
          <p:cNvSpPr>
            <a:spLocks/>
          </p:cNvSpPr>
          <p:nvPr/>
        </p:nvSpPr>
        <p:spPr bwMode="auto">
          <a:xfrm>
            <a:off x="6678613" y="4784725"/>
            <a:ext cx="373062" cy="212725"/>
          </a:xfrm>
          <a:custGeom>
            <a:avLst/>
            <a:gdLst/>
            <a:ahLst/>
            <a:cxnLst>
              <a:cxn ang="0">
                <a:pos x="0" y="211836"/>
              </a:cxn>
              <a:cxn ang="0">
                <a:pos x="373379" y="211836"/>
              </a:cxn>
              <a:cxn ang="0">
                <a:pos x="373379" y="0"/>
              </a:cxn>
              <a:cxn ang="0">
                <a:pos x="0" y="0"/>
              </a:cxn>
              <a:cxn ang="0">
                <a:pos x="0" y="211836"/>
              </a:cxn>
            </a:cxnLst>
            <a:rect l="0" t="0" r="r" b="b"/>
            <a:pathLst>
              <a:path w="373379" h="212089">
                <a:moveTo>
                  <a:pt x="0" y="211836"/>
                </a:moveTo>
                <a:lnTo>
                  <a:pt x="373379" y="211836"/>
                </a:lnTo>
                <a:lnTo>
                  <a:pt x="373379" y="0"/>
                </a:lnTo>
                <a:lnTo>
                  <a:pt x="0" y="0"/>
                </a:lnTo>
                <a:lnTo>
                  <a:pt x="0" y="21183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6" name="object 297"/>
          <p:cNvSpPr>
            <a:spLocks/>
          </p:cNvSpPr>
          <p:nvPr/>
        </p:nvSpPr>
        <p:spPr bwMode="auto">
          <a:xfrm>
            <a:off x="5349875" y="5670550"/>
            <a:ext cx="493713" cy="120650"/>
          </a:xfrm>
          <a:custGeom>
            <a:avLst/>
            <a:gdLst/>
            <a:ahLst/>
            <a:cxnLst>
              <a:cxn ang="0">
                <a:pos x="0" y="121919"/>
              </a:cxn>
              <a:cxn ang="0">
                <a:pos x="493775" y="121919"/>
              </a:cxn>
              <a:cxn ang="0">
                <a:pos x="493775" y="0"/>
              </a:cxn>
              <a:cxn ang="0">
                <a:pos x="0" y="0"/>
              </a:cxn>
              <a:cxn ang="0">
                <a:pos x="0" y="121919"/>
              </a:cxn>
            </a:cxnLst>
            <a:rect l="0" t="0" r="r" b="b"/>
            <a:pathLst>
              <a:path w="494029" h="121920">
                <a:moveTo>
                  <a:pt x="0" y="121919"/>
                </a:moveTo>
                <a:lnTo>
                  <a:pt x="493775" y="121919"/>
                </a:lnTo>
                <a:lnTo>
                  <a:pt x="493775" y="0"/>
                </a:lnTo>
                <a:lnTo>
                  <a:pt x="0" y="0"/>
                </a:lnTo>
                <a:lnTo>
                  <a:pt x="0" y="12191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7" name="object 298"/>
          <p:cNvSpPr>
            <a:spLocks/>
          </p:cNvSpPr>
          <p:nvPr/>
        </p:nvSpPr>
        <p:spPr bwMode="auto">
          <a:xfrm>
            <a:off x="5365750" y="5681663"/>
            <a:ext cx="463550" cy="93662"/>
          </a:xfrm>
          <a:custGeom>
            <a:avLst/>
            <a:gdLst/>
            <a:ahLst/>
            <a:cxnLst>
              <a:cxn ang="0">
                <a:pos x="0" y="94487"/>
              </a:cxn>
              <a:cxn ang="0">
                <a:pos x="463296" y="94487"/>
              </a:cxn>
              <a:cxn ang="0">
                <a:pos x="463296" y="0"/>
              </a:cxn>
              <a:cxn ang="0">
                <a:pos x="0" y="0"/>
              </a:cxn>
              <a:cxn ang="0">
                <a:pos x="0" y="94487"/>
              </a:cxn>
            </a:cxnLst>
            <a:rect l="0" t="0" r="r" b="b"/>
            <a:pathLst>
              <a:path w="463550" h="94614">
                <a:moveTo>
                  <a:pt x="0" y="94487"/>
                </a:moveTo>
                <a:lnTo>
                  <a:pt x="463296" y="94487"/>
                </a:lnTo>
                <a:lnTo>
                  <a:pt x="463296" y="0"/>
                </a:lnTo>
                <a:lnTo>
                  <a:pt x="0" y="0"/>
                </a:lnTo>
                <a:lnTo>
                  <a:pt x="0" y="944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8" name="object 299"/>
          <p:cNvSpPr>
            <a:spLocks/>
          </p:cNvSpPr>
          <p:nvPr/>
        </p:nvSpPr>
        <p:spPr bwMode="auto">
          <a:xfrm>
            <a:off x="5349875" y="5668963"/>
            <a:ext cx="493713" cy="122237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478663" y="13728"/>
              </a:cxn>
              <a:cxn ang="0">
                <a:pos x="478663" y="108394"/>
              </a:cxn>
              <a:cxn ang="0">
                <a:pos x="15367" y="108394"/>
              </a:cxn>
              <a:cxn ang="0">
                <a:pos x="0" y="121920"/>
              </a:cxn>
              <a:cxn ang="0">
                <a:pos x="493775" y="121920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478663" y="13728"/>
                </a:lnTo>
                <a:lnTo>
                  <a:pt x="478663" y="108394"/>
                </a:lnTo>
                <a:lnTo>
                  <a:pt x="15367" y="108394"/>
                </a:lnTo>
                <a:lnTo>
                  <a:pt x="0" y="121920"/>
                </a:lnTo>
                <a:lnTo>
                  <a:pt x="493775" y="121920"/>
                </a:lnTo>
                <a:lnTo>
                  <a:pt x="49377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899" name="object 300"/>
          <p:cNvSpPr>
            <a:spLocks/>
          </p:cNvSpPr>
          <p:nvPr/>
        </p:nvSpPr>
        <p:spPr bwMode="auto">
          <a:xfrm>
            <a:off x="5349875" y="5668963"/>
            <a:ext cx="493713" cy="122237"/>
          </a:xfrm>
          <a:custGeom>
            <a:avLst/>
            <a:gdLst/>
            <a:ahLst/>
            <a:cxnLst>
              <a:cxn ang="0">
                <a:pos x="493775" y="0"/>
              </a:cxn>
              <a:cxn ang="0">
                <a:pos x="0" y="0"/>
              </a:cxn>
              <a:cxn ang="0">
                <a:pos x="0" y="121920"/>
              </a:cxn>
              <a:cxn ang="0">
                <a:pos x="15367" y="108394"/>
              </a:cxn>
              <a:cxn ang="0">
                <a:pos x="15367" y="13728"/>
              </a:cxn>
              <a:cxn ang="0">
                <a:pos x="478663" y="13728"/>
              </a:cxn>
              <a:cxn ang="0">
                <a:pos x="493775" y="0"/>
              </a:cxn>
            </a:cxnLst>
            <a:rect l="0" t="0" r="r" b="b"/>
            <a:pathLst>
              <a:path w="494029" h="121920">
                <a:moveTo>
                  <a:pt x="493775" y="0"/>
                </a:moveTo>
                <a:lnTo>
                  <a:pt x="0" y="0"/>
                </a:lnTo>
                <a:lnTo>
                  <a:pt x="0" y="121920"/>
                </a:lnTo>
                <a:lnTo>
                  <a:pt x="15367" y="108394"/>
                </a:lnTo>
                <a:lnTo>
                  <a:pt x="15367" y="13728"/>
                </a:lnTo>
                <a:lnTo>
                  <a:pt x="478663" y="13728"/>
                </a:lnTo>
                <a:lnTo>
                  <a:pt x="493775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0" name="object 301"/>
          <p:cNvSpPr>
            <a:spLocks/>
          </p:cNvSpPr>
          <p:nvPr/>
        </p:nvSpPr>
        <p:spPr bwMode="auto">
          <a:xfrm>
            <a:off x="5689600" y="5726113"/>
            <a:ext cx="936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218" y="0"/>
              </a:cxn>
            </a:cxnLst>
            <a:rect l="0" t="0" r="r" b="b"/>
            <a:pathLst>
              <a:path w="93345">
                <a:moveTo>
                  <a:pt x="0" y="0"/>
                </a:moveTo>
                <a:lnTo>
                  <a:pt x="93218" y="0"/>
                </a:lnTo>
              </a:path>
            </a:pathLst>
          </a:custGeom>
          <a:noFill/>
          <a:ln w="63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1" name="object 302"/>
          <p:cNvSpPr>
            <a:spLocks/>
          </p:cNvSpPr>
          <p:nvPr/>
        </p:nvSpPr>
        <p:spPr bwMode="auto">
          <a:xfrm>
            <a:off x="5657850" y="5716588"/>
            <a:ext cx="1555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5448" y="0"/>
              </a:cxn>
            </a:cxnLst>
            <a:rect l="0" t="0" r="r" b="b"/>
            <a:pathLst>
              <a:path w="155575">
                <a:moveTo>
                  <a:pt x="0" y="0"/>
                </a:moveTo>
                <a:lnTo>
                  <a:pt x="155448" y="0"/>
                </a:lnTo>
              </a:path>
            </a:pathLst>
          </a:custGeom>
          <a:noFill/>
          <a:ln w="1305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2" name="object 303"/>
          <p:cNvSpPr>
            <a:spLocks/>
          </p:cNvSpPr>
          <p:nvPr/>
        </p:nvSpPr>
        <p:spPr bwMode="auto">
          <a:xfrm>
            <a:off x="5689600" y="5705475"/>
            <a:ext cx="936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218" y="0"/>
              </a:cxn>
            </a:cxnLst>
            <a:rect l="0" t="0" r="r" b="b"/>
            <a:pathLst>
              <a:path w="93345">
                <a:moveTo>
                  <a:pt x="0" y="0"/>
                </a:moveTo>
                <a:lnTo>
                  <a:pt x="93218" y="0"/>
                </a:lnTo>
              </a:path>
            </a:pathLst>
          </a:custGeom>
          <a:noFill/>
          <a:ln w="652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3" name="object 304"/>
          <p:cNvSpPr>
            <a:spLocks/>
          </p:cNvSpPr>
          <p:nvPr/>
        </p:nvSpPr>
        <p:spPr bwMode="auto">
          <a:xfrm>
            <a:off x="5503863" y="5641975"/>
            <a:ext cx="1857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5927" y="0"/>
              </a:cxn>
            </a:cxnLst>
            <a:rect l="0" t="0" r="r" b="b"/>
            <a:pathLst>
              <a:path w="186054">
                <a:moveTo>
                  <a:pt x="0" y="0"/>
                </a:moveTo>
                <a:lnTo>
                  <a:pt x="185927" y="0"/>
                </a:lnTo>
              </a:path>
            </a:pathLst>
          </a:custGeom>
          <a:noFill/>
          <a:ln w="2590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4" name="object 305"/>
          <p:cNvSpPr>
            <a:spLocks/>
          </p:cNvSpPr>
          <p:nvPr/>
        </p:nvSpPr>
        <p:spPr bwMode="auto">
          <a:xfrm>
            <a:off x="5380038" y="5707063"/>
            <a:ext cx="301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479" y="0"/>
              </a:cxn>
            </a:cxnLst>
            <a:rect l="0" t="0" r="r" b="b"/>
            <a:pathLst>
              <a:path w="30479">
                <a:moveTo>
                  <a:pt x="0" y="0"/>
                </a:moveTo>
                <a:lnTo>
                  <a:pt x="30479" y="0"/>
                </a:lnTo>
              </a:path>
            </a:pathLst>
          </a:custGeom>
          <a:noFill/>
          <a:ln w="19812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5" name="object 306"/>
          <p:cNvSpPr>
            <a:spLocks/>
          </p:cNvSpPr>
          <p:nvPr/>
        </p:nvSpPr>
        <p:spPr bwMode="auto">
          <a:xfrm>
            <a:off x="5380038" y="5700713"/>
            <a:ext cx="1746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763" y="0"/>
              </a:cxn>
            </a:cxnLst>
            <a:rect l="0" t="0" r="r" b="b"/>
            <a:pathLst>
              <a:path w="17145">
                <a:moveTo>
                  <a:pt x="0" y="0"/>
                </a:moveTo>
                <a:lnTo>
                  <a:pt x="16763" y="0"/>
                </a:lnTo>
              </a:path>
            </a:pathLst>
          </a:custGeom>
          <a:noFill/>
          <a:ln w="9143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6" name="object 307"/>
          <p:cNvSpPr>
            <a:spLocks/>
          </p:cNvSpPr>
          <p:nvPr/>
        </p:nvSpPr>
        <p:spPr bwMode="auto">
          <a:xfrm>
            <a:off x="5387975" y="5349875"/>
            <a:ext cx="433388" cy="273050"/>
          </a:xfrm>
          <a:custGeom>
            <a:avLst/>
            <a:gdLst/>
            <a:ahLst/>
            <a:cxnLst>
              <a:cxn ang="0">
                <a:pos x="0" y="272796"/>
              </a:cxn>
              <a:cxn ang="0">
                <a:pos x="432815" y="272796"/>
              </a:cxn>
              <a:cxn ang="0">
                <a:pos x="432815" y="0"/>
              </a:cxn>
              <a:cxn ang="0">
                <a:pos x="0" y="0"/>
              </a:cxn>
              <a:cxn ang="0">
                <a:pos x="0" y="272796"/>
              </a:cxn>
            </a:cxnLst>
            <a:rect l="0" t="0" r="r" b="b"/>
            <a:pathLst>
              <a:path w="433070" h="273050">
                <a:moveTo>
                  <a:pt x="0" y="272796"/>
                </a:moveTo>
                <a:lnTo>
                  <a:pt x="432815" y="272796"/>
                </a:lnTo>
                <a:lnTo>
                  <a:pt x="432815" y="0"/>
                </a:lnTo>
                <a:lnTo>
                  <a:pt x="0" y="0"/>
                </a:lnTo>
                <a:lnTo>
                  <a:pt x="0" y="272796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7" name="object 308"/>
          <p:cNvSpPr>
            <a:spLocks/>
          </p:cNvSpPr>
          <p:nvPr/>
        </p:nvSpPr>
        <p:spPr bwMode="auto">
          <a:xfrm>
            <a:off x="5387975" y="5614988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5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6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8" name="object 309"/>
          <p:cNvSpPr>
            <a:spLocks/>
          </p:cNvSpPr>
          <p:nvPr/>
        </p:nvSpPr>
        <p:spPr bwMode="auto">
          <a:xfrm>
            <a:off x="5395913" y="5362575"/>
            <a:ext cx="0" cy="246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109"/>
              </a:cxn>
            </a:cxnLst>
            <a:rect l="0" t="0" r="r" b="b"/>
            <a:pathLst>
              <a:path h="245110">
                <a:moveTo>
                  <a:pt x="0" y="0"/>
                </a:moveTo>
                <a:lnTo>
                  <a:pt x="0" y="245109"/>
                </a:lnTo>
              </a:path>
            </a:pathLst>
          </a:custGeom>
          <a:noFill/>
          <a:ln w="1562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09" name="object 310"/>
          <p:cNvSpPr>
            <a:spLocks/>
          </p:cNvSpPr>
          <p:nvPr/>
        </p:nvSpPr>
        <p:spPr bwMode="auto">
          <a:xfrm>
            <a:off x="5387975" y="5356225"/>
            <a:ext cx="4318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815" y="0"/>
              </a:cxn>
            </a:cxnLst>
            <a:rect l="0" t="0" r="r" b="b"/>
            <a:pathLst>
              <a:path w="433070">
                <a:moveTo>
                  <a:pt x="0" y="0"/>
                </a:moveTo>
                <a:lnTo>
                  <a:pt x="432815" y="0"/>
                </a:lnTo>
              </a:path>
            </a:pathLst>
          </a:custGeom>
          <a:noFill/>
          <a:ln w="1397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0" name="object 311"/>
          <p:cNvSpPr>
            <a:spLocks/>
          </p:cNvSpPr>
          <p:nvPr/>
        </p:nvSpPr>
        <p:spPr bwMode="auto">
          <a:xfrm>
            <a:off x="5811838" y="5362575"/>
            <a:ext cx="0" cy="2460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5122"/>
              </a:cxn>
            </a:cxnLst>
            <a:rect l="0" t="0" r="r" b="b"/>
            <a:pathLst>
              <a:path h="245110">
                <a:moveTo>
                  <a:pt x="0" y="0"/>
                </a:moveTo>
                <a:lnTo>
                  <a:pt x="0" y="245122"/>
                </a:lnTo>
              </a:path>
            </a:pathLst>
          </a:custGeom>
          <a:noFill/>
          <a:ln w="1562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1" name="object 312"/>
          <p:cNvSpPr>
            <a:spLocks/>
          </p:cNvSpPr>
          <p:nvPr/>
        </p:nvSpPr>
        <p:spPr bwMode="auto">
          <a:xfrm>
            <a:off x="5387975" y="5349875"/>
            <a:ext cx="401638" cy="244475"/>
          </a:xfrm>
          <a:custGeom>
            <a:avLst/>
            <a:gdLst/>
            <a:ahLst/>
            <a:cxnLst>
              <a:cxn ang="0">
                <a:pos x="402336" y="0"/>
              </a:cxn>
              <a:cxn ang="0">
                <a:pos x="0" y="0"/>
              </a:cxn>
              <a:cxn ang="0">
                <a:pos x="0" y="245364"/>
              </a:cxn>
              <a:cxn ang="0">
                <a:pos x="15367" y="231775"/>
              </a:cxn>
              <a:cxn ang="0">
                <a:pos x="15367" y="13462"/>
              </a:cxn>
              <a:cxn ang="0">
                <a:pos x="386969" y="13462"/>
              </a:cxn>
              <a:cxn ang="0">
                <a:pos x="402336" y="0"/>
              </a:cxn>
            </a:cxnLst>
            <a:rect l="0" t="0" r="r" b="b"/>
            <a:pathLst>
              <a:path w="402589" h="245745">
                <a:moveTo>
                  <a:pt x="402336" y="0"/>
                </a:moveTo>
                <a:lnTo>
                  <a:pt x="0" y="0"/>
                </a:lnTo>
                <a:lnTo>
                  <a:pt x="0" y="245364"/>
                </a:lnTo>
                <a:lnTo>
                  <a:pt x="15367" y="231775"/>
                </a:lnTo>
                <a:lnTo>
                  <a:pt x="15367" y="13462"/>
                </a:lnTo>
                <a:lnTo>
                  <a:pt x="386969" y="13462"/>
                </a:lnTo>
                <a:lnTo>
                  <a:pt x="40233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2" name="object 313"/>
          <p:cNvSpPr>
            <a:spLocks/>
          </p:cNvSpPr>
          <p:nvPr/>
        </p:nvSpPr>
        <p:spPr bwMode="auto">
          <a:xfrm>
            <a:off x="5422900" y="5380038"/>
            <a:ext cx="373063" cy="212725"/>
          </a:xfrm>
          <a:custGeom>
            <a:avLst/>
            <a:gdLst/>
            <a:ahLst/>
            <a:cxnLst>
              <a:cxn ang="0">
                <a:pos x="0" y="213359"/>
              </a:cxn>
              <a:cxn ang="0">
                <a:pos x="373379" y="213359"/>
              </a:cxn>
              <a:cxn ang="0">
                <a:pos x="373379" y="0"/>
              </a:cxn>
              <a:cxn ang="0">
                <a:pos x="0" y="0"/>
              </a:cxn>
              <a:cxn ang="0">
                <a:pos x="0" y="213359"/>
              </a:cxn>
            </a:cxnLst>
            <a:rect l="0" t="0" r="r" b="b"/>
            <a:pathLst>
              <a:path w="373379" h="213360">
                <a:moveTo>
                  <a:pt x="0" y="213359"/>
                </a:moveTo>
                <a:lnTo>
                  <a:pt x="373379" y="213359"/>
                </a:lnTo>
                <a:lnTo>
                  <a:pt x="373379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3" name="object 314"/>
          <p:cNvSpPr>
            <a:spLocks/>
          </p:cNvSpPr>
          <p:nvPr/>
        </p:nvSpPr>
        <p:spPr bwMode="auto">
          <a:xfrm>
            <a:off x="5422900" y="5380038"/>
            <a:ext cx="373063" cy="212725"/>
          </a:xfrm>
          <a:custGeom>
            <a:avLst/>
            <a:gdLst/>
            <a:ahLst/>
            <a:cxnLst>
              <a:cxn ang="0">
                <a:pos x="0" y="213359"/>
              </a:cxn>
              <a:cxn ang="0">
                <a:pos x="373379" y="213359"/>
              </a:cxn>
              <a:cxn ang="0">
                <a:pos x="373379" y="0"/>
              </a:cxn>
              <a:cxn ang="0">
                <a:pos x="0" y="0"/>
              </a:cxn>
              <a:cxn ang="0">
                <a:pos x="0" y="213359"/>
              </a:cxn>
            </a:cxnLst>
            <a:rect l="0" t="0" r="r" b="b"/>
            <a:pathLst>
              <a:path w="373379" h="213360">
                <a:moveTo>
                  <a:pt x="0" y="213359"/>
                </a:moveTo>
                <a:lnTo>
                  <a:pt x="373379" y="213359"/>
                </a:lnTo>
                <a:lnTo>
                  <a:pt x="373379" y="0"/>
                </a:lnTo>
                <a:lnTo>
                  <a:pt x="0" y="0"/>
                </a:lnTo>
                <a:lnTo>
                  <a:pt x="0" y="21335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4" name="object 315"/>
          <p:cNvSpPr>
            <a:spLocks/>
          </p:cNvSpPr>
          <p:nvPr/>
        </p:nvSpPr>
        <p:spPr bwMode="auto">
          <a:xfrm>
            <a:off x="5365750" y="4419600"/>
            <a:ext cx="57785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577596" y="457200"/>
              </a:cxn>
              <a:cxn ang="0">
                <a:pos x="577596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577850" h="457200">
                <a:moveTo>
                  <a:pt x="0" y="457200"/>
                </a:moveTo>
                <a:lnTo>
                  <a:pt x="577596" y="457200"/>
                </a:lnTo>
                <a:lnTo>
                  <a:pt x="577596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5" name="object 316"/>
          <p:cNvSpPr>
            <a:spLocks/>
          </p:cNvSpPr>
          <p:nvPr/>
        </p:nvSpPr>
        <p:spPr bwMode="auto">
          <a:xfrm>
            <a:off x="5365750" y="2817813"/>
            <a:ext cx="1588" cy="1831975"/>
          </a:xfrm>
          <a:custGeom>
            <a:avLst/>
            <a:gdLst/>
            <a:ahLst/>
            <a:cxnLst>
              <a:cxn ang="0">
                <a:pos x="0" y="1831848"/>
              </a:cxn>
              <a:cxn ang="0">
                <a:pos x="1524" y="0"/>
              </a:cxn>
            </a:cxnLst>
            <a:rect l="0" t="0" r="r" b="b"/>
            <a:pathLst>
              <a:path w="1904" h="1831975">
                <a:moveTo>
                  <a:pt x="0" y="18318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6" name="object 317"/>
          <p:cNvSpPr>
            <a:spLocks/>
          </p:cNvSpPr>
          <p:nvPr/>
        </p:nvSpPr>
        <p:spPr bwMode="auto">
          <a:xfrm>
            <a:off x="5943600" y="2817813"/>
            <a:ext cx="1588" cy="1831975"/>
          </a:xfrm>
          <a:custGeom>
            <a:avLst/>
            <a:gdLst/>
            <a:ahLst/>
            <a:cxnLst>
              <a:cxn ang="0">
                <a:pos x="0" y="1831848"/>
              </a:cxn>
              <a:cxn ang="0">
                <a:pos x="1524" y="0"/>
              </a:cxn>
            </a:cxnLst>
            <a:rect l="0" t="0" r="r" b="b"/>
            <a:pathLst>
              <a:path w="1904" h="1831975">
                <a:moveTo>
                  <a:pt x="0" y="1831848"/>
                </a:moveTo>
                <a:lnTo>
                  <a:pt x="1524" y="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917" name="object 318"/>
          <p:cNvSpPr>
            <a:spLocks noChangeArrowheads="1"/>
          </p:cNvSpPr>
          <p:nvPr/>
        </p:nvSpPr>
        <p:spPr bwMode="auto">
          <a:xfrm>
            <a:off x="7508875" y="4492625"/>
            <a:ext cx="2198688" cy="11128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9" name="object 319"/>
          <p:cNvSpPr txBox="1"/>
          <p:nvPr/>
        </p:nvSpPr>
        <p:spPr>
          <a:xfrm>
            <a:off x="8974138" y="5038725"/>
            <a:ext cx="69850" cy="34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" spc="-45" dirty="0">
                <a:latin typeface="Arial"/>
                <a:cs typeface="Arial"/>
              </a:rPr>
              <a:t>U</a:t>
            </a:r>
            <a:r>
              <a:rPr sz="150" spc="-40" dirty="0">
                <a:latin typeface="Arial"/>
                <a:cs typeface="Arial"/>
              </a:rPr>
              <a:t>P</a:t>
            </a:r>
            <a:r>
              <a:rPr sz="150" spc="-35" dirty="0">
                <a:latin typeface="Arial"/>
                <a:cs typeface="Arial"/>
              </a:rPr>
              <a:t>L</a:t>
            </a:r>
            <a:r>
              <a:rPr sz="150" spc="-20" dirty="0">
                <a:latin typeface="Arial"/>
                <a:cs typeface="Arial"/>
              </a:rPr>
              <a:t>I</a:t>
            </a:r>
            <a:r>
              <a:rPr sz="150" spc="-45" dirty="0">
                <a:latin typeface="Arial"/>
                <a:cs typeface="Arial"/>
              </a:rPr>
              <a:t>N</a:t>
            </a:r>
            <a:r>
              <a:rPr sz="150" spc="-40" dirty="0">
                <a:latin typeface="Arial"/>
                <a:cs typeface="Arial"/>
              </a:rPr>
              <a:t>K</a:t>
            </a:r>
            <a:endParaRPr sz="150">
              <a:latin typeface="Arial"/>
              <a:cs typeface="Arial"/>
            </a:endParaRPr>
          </a:p>
        </p:txBody>
      </p:sp>
      <p:sp>
        <p:nvSpPr>
          <p:cNvPr id="25919" name="object 32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7FABFBA1-4C25-4C10-BCBA-7D3441B84A1D}" type="slidenum">
              <a:rPr lang="th-TH"/>
              <a:pPr marL="25400">
                <a:spcBef>
                  <a:spcPts val="38"/>
                </a:spcBef>
              </a:pPr>
              <a:t>19</a:t>
            </a:fld>
            <a:endParaRPr lang="th-TH"/>
          </a:p>
        </p:txBody>
      </p:sp>
      <p:sp>
        <p:nvSpPr>
          <p:cNvPr id="320" name="object 320"/>
          <p:cNvSpPr txBox="1"/>
          <p:nvPr/>
        </p:nvSpPr>
        <p:spPr>
          <a:xfrm>
            <a:off x="8302625" y="4999038"/>
            <a:ext cx="674688" cy="36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" spc="-35" dirty="0">
                <a:latin typeface="Arial"/>
                <a:cs typeface="Arial"/>
              </a:rPr>
              <a:t>1        2      3      4       5       6        7      8       9   101112                                                                                             </a:t>
            </a:r>
            <a:r>
              <a:rPr sz="225" spc="-52" baseline="18518" dirty="0">
                <a:latin typeface="Arial"/>
                <a:cs typeface="Arial"/>
              </a:rPr>
              <a:t>1                               2                               3                               4                                                        5                               6                               7                               8                                                        9                            10                        11                      12</a:t>
            </a:r>
            <a:endParaRPr sz="225" baseline="18518">
              <a:latin typeface="Arial"/>
              <a:cs typeface="Arial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8180388" y="5008563"/>
            <a:ext cx="142875" cy="666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4135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50" spc="-35" dirty="0">
                <a:latin typeface="Arial"/>
                <a:cs typeface="Arial"/>
              </a:rPr>
              <a:t>10</a:t>
            </a:r>
            <a:r>
              <a:rPr sz="150" spc="-55" dirty="0">
                <a:latin typeface="Arial"/>
                <a:cs typeface="Arial"/>
              </a:rPr>
              <a:t>M</a:t>
            </a:r>
            <a:r>
              <a:rPr sz="150" spc="-35" dirty="0">
                <a:latin typeface="Arial"/>
                <a:cs typeface="Arial"/>
              </a:rPr>
              <a:t>100</a:t>
            </a:r>
            <a:r>
              <a:rPr sz="150" spc="-50" dirty="0">
                <a:latin typeface="Arial"/>
                <a:cs typeface="Arial"/>
              </a:rPr>
              <a:t>M</a:t>
            </a:r>
            <a:endParaRPr sz="150">
              <a:latin typeface="Arial"/>
              <a:cs typeface="Arial"/>
            </a:endParaRPr>
          </a:p>
          <a:p>
            <a:pPr algn="ctr" fontAlgn="auto">
              <a:spcBef>
                <a:spcPts val="55"/>
              </a:spcBef>
              <a:spcAft>
                <a:spcPts val="0"/>
              </a:spcAft>
              <a:defRPr/>
            </a:pPr>
            <a:r>
              <a:rPr sz="150" spc="-45" dirty="0">
                <a:solidFill>
                  <a:srgbClr val="7E7E7E"/>
                </a:solidFill>
                <a:latin typeface="Arial"/>
                <a:cs typeface="Arial"/>
              </a:rPr>
              <a:t>PWR</a:t>
            </a:r>
            <a:r>
              <a:rPr sz="150" spc="1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25" spc="-60" baseline="37037" dirty="0">
                <a:solidFill>
                  <a:srgbClr val="7E7E7E"/>
                </a:solidFill>
                <a:latin typeface="Arial"/>
                <a:cs typeface="Arial"/>
              </a:rPr>
              <a:t>ACTACT</a:t>
            </a:r>
            <a:endParaRPr sz="225" baseline="37037">
              <a:latin typeface="Arial"/>
              <a:cs typeface="Arial"/>
            </a:endParaRPr>
          </a:p>
        </p:txBody>
      </p:sp>
      <p:sp>
        <p:nvSpPr>
          <p:cNvPr id="322" name="object 322"/>
          <p:cNvSpPr txBox="1"/>
          <p:nvPr/>
        </p:nvSpPr>
        <p:spPr>
          <a:xfrm>
            <a:off x="8204200" y="5086350"/>
            <a:ext cx="773113" cy="52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2069" fontAlgn="auto">
              <a:lnSpc>
                <a:spcPts val="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" spc="-40" dirty="0">
                <a:solidFill>
                  <a:srgbClr val="7E7E7E"/>
                </a:solidFill>
                <a:latin typeface="Arial"/>
                <a:cs typeface="Arial"/>
              </a:rPr>
              <a:t>COLCOL</a:t>
            </a:r>
            <a:endParaRPr sz="150">
              <a:latin typeface="Arial"/>
              <a:cs typeface="Arial"/>
            </a:endParaRPr>
          </a:p>
          <a:p>
            <a:pPr marL="12700" fontAlgn="auto">
              <a:lnSpc>
                <a:spcPts val="1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" spc="-40" dirty="0">
                <a:solidFill>
                  <a:srgbClr val="7E7E7E"/>
                </a:solidFill>
                <a:latin typeface="Arial"/>
                <a:cs typeface="Arial"/>
              </a:rPr>
              <a:t>SWITCH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150" spc="-35" dirty="0">
                <a:latin typeface="Arial"/>
                <a:cs typeface="Arial"/>
              </a:rPr>
              <a:t>131415161718192021222324                                                                                           13                       14                        15                       16                                                 17                       18                        19                       20                                                21                        22                        23                      24</a:t>
            </a:r>
            <a:endParaRPr sz="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8194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122238"/>
            <a:fld id="{2C7C9237-6745-4036-BF51-6AACB5AD3504}" type="slidenum">
              <a:rPr lang="th-TH"/>
              <a:pPr marL="122238"/>
              <a:t>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227263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9575" y="1981200"/>
            <a:ext cx="4535488" cy="581025"/>
          </a:xfrm>
          <a:prstGeom prst="rect">
            <a:avLst/>
          </a:prstGeom>
        </p:spPr>
        <p:txBody>
          <a:bodyPr lIns="0" tIns="81280" rIns="0" bIns="0">
            <a:spAutoFit/>
          </a:bodyPr>
          <a:lstStyle/>
          <a:p>
            <a:pPr marL="33020" fontAlgn="auto">
              <a:spcBef>
                <a:spcPts val="64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8900" y="2652713"/>
            <a:ext cx="4100513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9575" y="1981200"/>
            <a:ext cx="4535488" cy="581025"/>
          </a:xfrm>
          <a:prstGeom prst="rect">
            <a:avLst/>
          </a:prstGeom>
          <a:solidFill>
            <a:srgbClr val="000099"/>
          </a:solidFill>
        </p:spPr>
        <p:txBody>
          <a:bodyPr lIns="0" tIns="44450" rIns="0" bIns="0">
            <a:spAutoFit/>
          </a:bodyPr>
          <a:lstStyle/>
          <a:p>
            <a:pPr marL="90170" fontAlgn="auto">
              <a:spcBef>
                <a:spcPts val="350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Communication</a:t>
            </a:r>
            <a:r>
              <a:rPr sz="3200" spc="-20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FF66"/>
                </a:solidFill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Transmission</a:t>
            </a:r>
            <a:r>
              <a:rPr spc="-95" dirty="0"/>
              <a:t> </a:t>
            </a:r>
            <a:r>
              <a:rPr dirty="0"/>
              <a:t>mode</a:t>
            </a:r>
          </a:p>
        </p:txBody>
      </p:sp>
      <p:sp>
        <p:nvSpPr>
          <p:cNvPr id="266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C666D5A-EDF1-4E2A-873E-9424C3CE1899}" type="slidenum">
              <a:rPr lang="th-TH"/>
              <a:pPr marL="25400">
                <a:spcBef>
                  <a:spcPts val="38"/>
                </a:spcBef>
              </a:pPr>
              <a:t>20</a:t>
            </a:fld>
            <a:endParaRPr lang="th-TH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014094" indent="-340995" eaLnBrk="1" fontAlgn="auto" hangingPunct="1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014094" algn="l"/>
                <a:tab pos="1014730" algn="l"/>
              </a:tabLst>
              <a:defRPr/>
            </a:pPr>
            <a:r>
              <a:rPr dirty="0"/>
              <a:t>The direction of </a:t>
            </a:r>
            <a:r>
              <a:rPr spc="-5" dirty="0"/>
              <a:t>signal </a:t>
            </a:r>
            <a:r>
              <a:rPr dirty="0"/>
              <a:t>flows between</a:t>
            </a:r>
            <a:r>
              <a:rPr spc="-20" dirty="0"/>
              <a:t> </a:t>
            </a:r>
            <a:r>
              <a:rPr spc="-5" dirty="0"/>
              <a:t>two</a:t>
            </a:r>
          </a:p>
          <a:p>
            <a:pPr marL="101409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linked</a:t>
            </a:r>
            <a:r>
              <a:rPr spc="-65" dirty="0"/>
              <a:t> </a:t>
            </a:r>
            <a:r>
              <a:rPr spc="-5" dirty="0"/>
              <a:t>devices</a:t>
            </a:r>
          </a:p>
          <a:p>
            <a:pPr marL="1014094" indent="-340995" eaLnBrk="1" fontAlgn="auto" hangingPunct="1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1014094" algn="l"/>
                <a:tab pos="1014730" algn="l"/>
              </a:tabLst>
              <a:defRPr/>
            </a:pPr>
            <a:r>
              <a:rPr dirty="0"/>
              <a:t>Three </a:t>
            </a:r>
            <a:r>
              <a:rPr spc="-5" dirty="0"/>
              <a:t>types </a:t>
            </a:r>
            <a:r>
              <a:rPr dirty="0"/>
              <a:t>of </a:t>
            </a:r>
            <a:r>
              <a:rPr spc="-5" dirty="0"/>
              <a:t>transmission</a:t>
            </a:r>
            <a:r>
              <a:rPr spc="-10" dirty="0"/>
              <a:t> </a:t>
            </a:r>
            <a:r>
              <a:rPr dirty="0"/>
              <a:t>modes</a:t>
            </a:r>
          </a:p>
          <a:p>
            <a:pPr marL="1414780" lvl="1" indent="-284480" eaLnBrk="1" fontAlgn="auto" hangingPunct="1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Simplex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414780" lvl="1" indent="-284480" eaLnBrk="1" fontAlgn="auto" hangingPunct="1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Half-duplex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  <a:p>
            <a:pPr marL="1414780" lvl="1" indent="-284480" eaLnBrk="1" fontAlgn="auto" hangingPunct="1">
              <a:spcBef>
                <a:spcPts val="70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1414780" algn="l"/>
                <a:tab pos="1415415" algn="l"/>
              </a:tabLst>
              <a:defRPr/>
            </a:pPr>
            <a:r>
              <a:rPr sz="2800" spc="-5" dirty="0">
                <a:solidFill>
                  <a:sysClr val="windowText" lastClr="000000"/>
                </a:solidFill>
                <a:latin typeface="Tahoma"/>
                <a:cs typeface="Tahoma"/>
              </a:rPr>
              <a:t>Full-duplex</a:t>
            </a:r>
            <a:endParaRPr sz="280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27650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DBEBB854-660A-4D65-BEC2-BA3A95079D0D}" type="slidenum">
              <a:rPr lang="th-TH"/>
              <a:pPr marL="25400">
                <a:spcBef>
                  <a:spcPts val="38"/>
                </a:spcBef>
              </a:pPr>
              <a:t>21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3406775"/>
            <a:ext cx="207963" cy="3016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988" y="3154363"/>
            <a:ext cx="3287712" cy="581025"/>
          </a:xfrm>
          <a:prstGeom prst="rect">
            <a:avLst/>
          </a:prstGeom>
        </p:spPr>
        <p:txBody>
          <a:bodyPr lIns="0" tIns="87630" rIns="0" bIns="0">
            <a:spAutoFit/>
          </a:bodyPr>
          <a:lstStyle/>
          <a:p>
            <a:pPr marL="34290" fontAlgn="auto">
              <a:spcBef>
                <a:spcPts val="690"/>
              </a:spcBef>
              <a:spcAft>
                <a:spcPts val="0"/>
              </a:spcAf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3830638"/>
            <a:ext cx="3814763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7988" y="3154363"/>
            <a:ext cx="3287712" cy="581025"/>
          </a:xfrm>
          <a:prstGeom prst="rect">
            <a:avLst/>
          </a:prstGeom>
          <a:solidFill>
            <a:srgbClr val="000099"/>
          </a:solidFill>
        </p:spPr>
        <p:txBody>
          <a:bodyPr lIns="0" tIns="44450" rIns="0" bIns="0">
            <a:spAutoFit/>
          </a:bodyPr>
          <a:lstStyle/>
          <a:p>
            <a:pPr marL="89535" fontAlgn="auto">
              <a:spcBef>
                <a:spcPts val="350"/>
              </a:spcBef>
              <a:spcAft>
                <a:spcPts val="0"/>
              </a:spcAft>
              <a:defRPr/>
            </a:pPr>
            <a:r>
              <a:rPr sz="3200" spc="-10" dirty="0">
                <a:solidFill>
                  <a:srgbClr val="FFFF66"/>
                </a:solidFill>
                <a:latin typeface="Tahoma"/>
                <a:cs typeface="Tahoma"/>
              </a:rPr>
              <a:t>Layering</a:t>
            </a:r>
            <a:r>
              <a:rPr sz="3200" spc="-60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Computer Communication</a:t>
            </a:r>
            <a:r>
              <a:rPr spc="-120" dirty="0"/>
              <a:t> </a:t>
            </a:r>
            <a:r>
              <a:rPr dirty="0"/>
              <a:t>Model</a:t>
            </a:r>
          </a:p>
        </p:txBody>
      </p:sp>
      <p:sp>
        <p:nvSpPr>
          <p:cNvPr id="2867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2B2304C-4D76-48BA-B24F-29132F2EDD29}" type="slidenum">
              <a:rPr lang="th-TH"/>
              <a:pPr marL="25400">
                <a:spcBef>
                  <a:spcPts val="38"/>
                </a:spcBef>
              </a:pPr>
              <a:t>22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6742113" cy="166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Modularity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Well-defined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interfaces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Well-defined </a:t>
            </a:r>
            <a:r>
              <a:rPr sz="3200" spc="-5" dirty="0">
                <a:latin typeface="Tahoma"/>
                <a:cs typeface="Tahoma"/>
              </a:rPr>
              <a:t>functions </a:t>
            </a:r>
            <a:r>
              <a:rPr sz="3200" dirty="0">
                <a:latin typeface="Tahoma"/>
                <a:cs typeface="Tahoma"/>
              </a:rPr>
              <a:t>and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protocol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Transmit a</a:t>
            </a:r>
            <a:r>
              <a:rPr spc="-60" dirty="0"/>
              <a:t> </a:t>
            </a:r>
            <a:r>
              <a:rPr spc="-5" dirty="0"/>
              <a:t>letter</a:t>
            </a:r>
          </a:p>
        </p:txBody>
      </p:sp>
      <p:sp>
        <p:nvSpPr>
          <p:cNvPr id="29698" name="object 3"/>
          <p:cNvSpPr>
            <a:spLocks noChangeArrowheads="1"/>
          </p:cNvSpPr>
          <p:nvPr/>
        </p:nvSpPr>
        <p:spPr bwMode="auto">
          <a:xfrm>
            <a:off x="1928813" y="1846263"/>
            <a:ext cx="6343650" cy="477996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699" name="object 4"/>
          <p:cNvSpPr>
            <a:spLocks noChangeArrowheads="1"/>
          </p:cNvSpPr>
          <p:nvPr/>
        </p:nvSpPr>
        <p:spPr bwMode="auto">
          <a:xfrm>
            <a:off x="5673725" y="765175"/>
            <a:ext cx="927100" cy="946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0" name="object 5"/>
          <p:cNvSpPr>
            <a:spLocks noChangeArrowheads="1"/>
          </p:cNvSpPr>
          <p:nvPr/>
        </p:nvSpPr>
        <p:spPr bwMode="auto">
          <a:xfrm>
            <a:off x="8408988" y="2781300"/>
            <a:ext cx="865187" cy="8636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1" name="object 6"/>
          <p:cNvSpPr>
            <a:spLocks noChangeArrowheads="1"/>
          </p:cNvSpPr>
          <p:nvPr/>
        </p:nvSpPr>
        <p:spPr bwMode="auto">
          <a:xfrm>
            <a:off x="633413" y="2711450"/>
            <a:ext cx="1138237" cy="10318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2" name="object 7"/>
          <p:cNvSpPr>
            <a:spLocks noChangeArrowheads="1"/>
          </p:cNvSpPr>
          <p:nvPr/>
        </p:nvSpPr>
        <p:spPr bwMode="auto">
          <a:xfrm>
            <a:off x="8408988" y="3789363"/>
            <a:ext cx="1081087" cy="10795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3" name="object 8"/>
          <p:cNvSpPr>
            <a:spLocks noChangeArrowheads="1"/>
          </p:cNvSpPr>
          <p:nvPr/>
        </p:nvSpPr>
        <p:spPr bwMode="auto">
          <a:xfrm>
            <a:off x="633413" y="3860800"/>
            <a:ext cx="1079500" cy="10795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4" name="object 9"/>
          <p:cNvSpPr>
            <a:spLocks noChangeArrowheads="1"/>
          </p:cNvSpPr>
          <p:nvPr/>
        </p:nvSpPr>
        <p:spPr bwMode="auto">
          <a:xfrm>
            <a:off x="8345488" y="5053013"/>
            <a:ext cx="1562100" cy="96837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5" name="object 10"/>
          <p:cNvSpPr>
            <a:spLocks noChangeArrowheads="1"/>
          </p:cNvSpPr>
          <p:nvPr/>
        </p:nvSpPr>
        <p:spPr bwMode="auto">
          <a:xfrm>
            <a:off x="633413" y="5157788"/>
            <a:ext cx="1152525" cy="1033462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9706" name="object 1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3AAA1BF-3CA6-431B-A941-2CF1248F5DF9}" type="slidenum">
              <a:rPr lang="th-TH"/>
              <a:pPr marL="25400">
                <a:spcBef>
                  <a:spcPts val="38"/>
                </a:spcBef>
              </a:pPr>
              <a:t>23</a:t>
            </a:fld>
            <a:endParaRPr lang="th-TH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Layered</a:t>
            </a:r>
            <a:r>
              <a:rPr spc="-30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5450" y="2779713"/>
            <a:ext cx="3475038" cy="285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•Applications</a:t>
            </a: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505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•Allow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interoperability</a:t>
            </a: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45"/>
              </a:spcBef>
              <a:spcAft>
                <a:spcPts val="0"/>
              </a:spcAft>
              <a:defRPr/>
            </a:pPr>
            <a:endParaRPr sz="16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•Ensure reliable data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transmission</a:t>
            </a: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45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•Moving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505"/>
              </a:spcBef>
              <a:spcAft>
                <a:spcPts val="0"/>
              </a:spcAft>
              <a:defRPr/>
            </a:pPr>
            <a:r>
              <a:rPr sz="2000" spc="-5" dirty="0">
                <a:latin typeface="Times New Roman"/>
                <a:cs typeface="Times New Roman"/>
              </a:rPr>
              <a:t>•Physical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723" name="object 4"/>
          <p:cNvSpPr>
            <a:spLocks noChangeArrowheads="1"/>
          </p:cNvSpPr>
          <p:nvPr/>
        </p:nvSpPr>
        <p:spPr bwMode="auto">
          <a:xfrm>
            <a:off x="2724150" y="2852738"/>
            <a:ext cx="2559050" cy="5429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4" name="object 5"/>
          <p:cNvSpPr>
            <a:spLocks/>
          </p:cNvSpPr>
          <p:nvPr/>
        </p:nvSpPr>
        <p:spPr bwMode="auto">
          <a:xfrm>
            <a:off x="2724150" y="2852738"/>
            <a:ext cx="2559050" cy="542925"/>
          </a:xfrm>
          <a:custGeom>
            <a:avLst/>
            <a:gdLst/>
            <a:ahLst/>
            <a:cxnLst>
              <a:cxn ang="0">
                <a:pos x="0" y="542544"/>
              </a:cxn>
              <a:cxn ang="0">
                <a:pos x="2558795" y="542544"/>
              </a:cxn>
              <a:cxn ang="0">
                <a:pos x="2558795" y="0"/>
              </a:cxn>
              <a:cxn ang="0">
                <a:pos x="0" y="0"/>
              </a:cxn>
              <a:cxn ang="0">
                <a:pos x="0" y="542544"/>
              </a:cxn>
            </a:cxnLst>
            <a:rect l="0" t="0" r="r" b="b"/>
            <a:pathLst>
              <a:path w="2559050" h="542925">
                <a:moveTo>
                  <a:pt x="0" y="542544"/>
                </a:moveTo>
                <a:lnTo>
                  <a:pt x="2558795" y="542544"/>
                </a:lnTo>
                <a:lnTo>
                  <a:pt x="2558795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3117850" y="2932113"/>
            <a:ext cx="17716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User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726" name="object 7"/>
          <p:cNvSpPr>
            <a:spLocks noChangeArrowheads="1"/>
          </p:cNvSpPr>
          <p:nvPr/>
        </p:nvSpPr>
        <p:spPr bwMode="auto">
          <a:xfrm>
            <a:off x="2724150" y="3854450"/>
            <a:ext cx="2559050" cy="5651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27" name="object 8"/>
          <p:cNvSpPr>
            <a:spLocks/>
          </p:cNvSpPr>
          <p:nvPr/>
        </p:nvSpPr>
        <p:spPr bwMode="auto">
          <a:xfrm>
            <a:off x="2724150" y="3854450"/>
            <a:ext cx="2559050" cy="565150"/>
          </a:xfrm>
          <a:custGeom>
            <a:avLst/>
            <a:gdLst/>
            <a:ahLst/>
            <a:cxnLst>
              <a:cxn ang="0">
                <a:pos x="0" y="565403"/>
              </a:cxn>
              <a:cxn ang="0">
                <a:pos x="2558795" y="565403"/>
              </a:cxn>
              <a:cxn ang="0">
                <a:pos x="2558795" y="0"/>
              </a:cxn>
              <a:cxn ang="0">
                <a:pos x="0" y="0"/>
              </a:cxn>
              <a:cxn ang="0">
                <a:pos x="0" y="565403"/>
              </a:cxn>
            </a:cxnLst>
            <a:rect l="0" t="0" r="r" b="b"/>
            <a:pathLst>
              <a:path w="2559050" h="565785">
                <a:moveTo>
                  <a:pt x="0" y="565403"/>
                </a:moveTo>
                <a:lnTo>
                  <a:pt x="2558795" y="565403"/>
                </a:lnTo>
                <a:lnTo>
                  <a:pt x="2558795" y="0"/>
                </a:lnTo>
                <a:lnTo>
                  <a:pt x="0" y="0"/>
                </a:lnTo>
                <a:lnTo>
                  <a:pt x="0" y="5654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" name="object 9"/>
          <p:cNvSpPr txBox="1"/>
          <p:nvPr/>
        </p:nvSpPr>
        <p:spPr>
          <a:xfrm>
            <a:off x="3332163" y="3944938"/>
            <a:ext cx="13398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25" dirty="0">
                <a:latin typeface="Times New Roman"/>
                <a:cs typeface="Times New Roman"/>
              </a:rPr>
              <a:t>Transport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729" name="object 10"/>
          <p:cNvSpPr>
            <a:spLocks noChangeArrowheads="1"/>
          </p:cNvSpPr>
          <p:nvPr/>
        </p:nvSpPr>
        <p:spPr bwMode="auto">
          <a:xfrm>
            <a:off x="2724150" y="4953000"/>
            <a:ext cx="2559050" cy="58737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4150" y="4953000"/>
            <a:ext cx="2559050" cy="587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96520" rIns="0" bIns="0">
            <a:spAutoFit/>
          </a:bodyPr>
          <a:lstStyle/>
          <a:p>
            <a:pPr marL="133985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Network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731" name="object 12"/>
          <p:cNvSpPr>
            <a:spLocks/>
          </p:cNvSpPr>
          <p:nvPr/>
        </p:nvSpPr>
        <p:spPr bwMode="auto">
          <a:xfrm>
            <a:off x="3989388" y="4419600"/>
            <a:ext cx="114300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2" y="410082"/>
              </a:cxn>
              <a:cxn ang="0">
                <a:pos x="58293" y="524256"/>
              </a:cxn>
              <a:cxn ang="0">
                <a:pos x="105547" y="429006"/>
              </a:cxn>
              <a:cxn ang="0">
                <a:pos x="38988" y="429006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6"/>
              </a:cxn>
              <a:cxn ang="0">
                <a:pos x="77088" y="429006"/>
              </a:cxn>
              <a:cxn ang="0">
                <a:pos x="77030" y="409913"/>
              </a:cxn>
              <a:cxn ang="0">
                <a:pos x="115062" y="409829"/>
              </a:cxn>
              <a:cxn ang="0">
                <a:pos x="77030" y="409913"/>
              </a:cxn>
              <a:cxn ang="0">
                <a:pos x="77088" y="429006"/>
              </a:cxn>
              <a:cxn ang="0">
                <a:pos x="105547" y="429006"/>
              </a:cxn>
              <a:cxn ang="0">
                <a:pos x="115062" y="409829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9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3" y="95250"/>
              </a:cxn>
              <a:cxn ang="0">
                <a:pos x="104764" y="95250"/>
              </a:cxn>
              <a:cxn ang="0">
                <a:pos x="56769" y="0"/>
              </a:cxn>
              <a:cxn ang="0">
                <a:pos x="76073" y="95250"/>
              </a:cxn>
              <a:cxn ang="0">
                <a:pos x="37973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3" y="95250"/>
              </a:cxn>
              <a:cxn ang="0">
                <a:pos x="104764" y="95250"/>
              </a:cxn>
              <a:cxn ang="0">
                <a:pos x="76073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70" h="524510">
                <a:moveTo>
                  <a:pt x="38931" y="409998"/>
                </a:moveTo>
                <a:lnTo>
                  <a:pt x="762" y="410082"/>
                </a:lnTo>
                <a:lnTo>
                  <a:pt x="58293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2" y="409829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2" name="object 13"/>
          <p:cNvSpPr>
            <a:spLocks/>
          </p:cNvSpPr>
          <p:nvPr/>
        </p:nvSpPr>
        <p:spPr bwMode="auto">
          <a:xfrm>
            <a:off x="3989388" y="5562600"/>
            <a:ext cx="114300" cy="525463"/>
          </a:xfrm>
          <a:custGeom>
            <a:avLst/>
            <a:gdLst/>
            <a:ahLst/>
            <a:cxnLst>
              <a:cxn ang="0">
                <a:pos x="38931" y="410010"/>
              </a:cxn>
              <a:cxn ang="0">
                <a:pos x="762" y="410121"/>
              </a:cxn>
              <a:cxn ang="0">
                <a:pos x="58293" y="524256"/>
              </a:cxn>
              <a:cxn ang="0">
                <a:pos x="105507" y="429056"/>
              </a:cxn>
              <a:cxn ang="0">
                <a:pos x="38988" y="429056"/>
              </a:cxn>
              <a:cxn ang="0">
                <a:pos x="38931" y="410010"/>
              </a:cxn>
              <a:cxn ang="0">
                <a:pos x="77030" y="409900"/>
              </a:cxn>
              <a:cxn ang="0">
                <a:pos x="38931" y="410010"/>
              </a:cxn>
              <a:cxn ang="0">
                <a:pos x="38988" y="429056"/>
              </a:cxn>
              <a:cxn ang="0">
                <a:pos x="77088" y="428955"/>
              </a:cxn>
              <a:cxn ang="0">
                <a:pos x="77030" y="409900"/>
              </a:cxn>
              <a:cxn ang="0">
                <a:pos x="115062" y="409790"/>
              </a:cxn>
              <a:cxn ang="0">
                <a:pos x="77030" y="409900"/>
              </a:cxn>
              <a:cxn ang="0">
                <a:pos x="77088" y="428955"/>
              </a:cxn>
              <a:cxn ang="0">
                <a:pos x="38988" y="429056"/>
              </a:cxn>
              <a:cxn ang="0">
                <a:pos x="105507" y="429056"/>
              </a:cxn>
              <a:cxn ang="0">
                <a:pos x="115062" y="409790"/>
              </a:cxn>
              <a:cxn ang="0">
                <a:pos x="76131" y="114245"/>
              </a:cxn>
              <a:cxn ang="0">
                <a:pos x="38031" y="114355"/>
              </a:cxn>
              <a:cxn ang="0">
                <a:pos x="38931" y="410010"/>
              </a:cxn>
              <a:cxn ang="0">
                <a:pos x="77030" y="409900"/>
              </a:cxn>
              <a:cxn ang="0">
                <a:pos x="76131" y="114245"/>
              </a:cxn>
              <a:cxn ang="0">
                <a:pos x="56769" y="0"/>
              </a:cxn>
              <a:cxn ang="0">
                <a:pos x="0" y="114465"/>
              </a:cxn>
              <a:cxn ang="0">
                <a:pos x="38031" y="114355"/>
              </a:cxn>
              <a:cxn ang="0">
                <a:pos x="37973" y="95300"/>
              </a:cxn>
              <a:cxn ang="0">
                <a:pos x="104748" y="95186"/>
              </a:cxn>
              <a:cxn ang="0">
                <a:pos x="56769" y="0"/>
              </a:cxn>
              <a:cxn ang="0">
                <a:pos x="76073" y="95186"/>
              </a:cxn>
              <a:cxn ang="0">
                <a:pos x="37973" y="95300"/>
              </a:cxn>
              <a:cxn ang="0">
                <a:pos x="38031" y="114355"/>
              </a:cxn>
              <a:cxn ang="0">
                <a:pos x="76131" y="114245"/>
              </a:cxn>
              <a:cxn ang="0">
                <a:pos x="76073" y="95186"/>
              </a:cxn>
              <a:cxn ang="0">
                <a:pos x="104748" y="95186"/>
              </a:cxn>
              <a:cxn ang="0">
                <a:pos x="76073" y="95186"/>
              </a:cxn>
              <a:cxn ang="0">
                <a:pos x="76131" y="114245"/>
              </a:cxn>
              <a:cxn ang="0">
                <a:pos x="114300" y="114134"/>
              </a:cxn>
              <a:cxn ang="0">
                <a:pos x="104748" y="95186"/>
              </a:cxn>
            </a:cxnLst>
            <a:rect l="0" t="0" r="r" b="b"/>
            <a:pathLst>
              <a:path w="115570" h="524510">
                <a:moveTo>
                  <a:pt x="38931" y="410010"/>
                </a:moveTo>
                <a:lnTo>
                  <a:pt x="762" y="410121"/>
                </a:lnTo>
                <a:lnTo>
                  <a:pt x="58293" y="524256"/>
                </a:lnTo>
                <a:lnTo>
                  <a:pt x="105507" y="429056"/>
                </a:lnTo>
                <a:lnTo>
                  <a:pt x="38988" y="429056"/>
                </a:lnTo>
                <a:lnTo>
                  <a:pt x="38931" y="410010"/>
                </a:lnTo>
                <a:close/>
              </a:path>
              <a:path w="115570" h="524510">
                <a:moveTo>
                  <a:pt x="77030" y="409900"/>
                </a:moveTo>
                <a:lnTo>
                  <a:pt x="38931" y="410010"/>
                </a:lnTo>
                <a:lnTo>
                  <a:pt x="38988" y="429056"/>
                </a:lnTo>
                <a:lnTo>
                  <a:pt x="77088" y="428955"/>
                </a:lnTo>
                <a:lnTo>
                  <a:pt x="77030" y="409900"/>
                </a:lnTo>
                <a:close/>
              </a:path>
              <a:path w="115570" h="524510">
                <a:moveTo>
                  <a:pt x="115062" y="409790"/>
                </a:moveTo>
                <a:lnTo>
                  <a:pt x="77030" y="409900"/>
                </a:lnTo>
                <a:lnTo>
                  <a:pt x="77088" y="428955"/>
                </a:lnTo>
                <a:lnTo>
                  <a:pt x="38988" y="429056"/>
                </a:lnTo>
                <a:lnTo>
                  <a:pt x="105507" y="429056"/>
                </a:lnTo>
                <a:lnTo>
                  <a:pt x="115062" y="409790"/>
                </a:lnTo>
                <a:close/>
              </a:path>
              <a:path w="115570" h="524510">
                <a:moveTo>
                  <a:pt x="76131" y="114245"/>
                </a:moveTo>
                <a:lnTo>
                  <a:pt x="38031" y="114355"/>
                </a:lnTo>
                <a:lnTo>
                  <a:pt x="38931" y="410010"/>
                </a:lnTo>
                <a:lnTo>
                  <a:pt x="77030" y="409900"/>
                </a:lnTo>
                <a:lnTo>
                  <a:pt x="76131" y="114245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65"/>
                </a:lnTo>
                <a:lnTo>
                  <a:pt x="38031" y="114355"/>
                </a:lnTo>
                <a:lnTo>
                  <a:pt x="37973" y="95300"/>
                </a:lnTo>
                <a:lnTo>
                  <a:pt x="104748" y="95186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186"/>
                </a:moveTo>
                <a:lnTo>
                  <a:pt x="37973" y="95300"/>
                </a:lnTo>
                <a:lnTo>
                  <a:pt x="38031" y="114355"/>
                </a:lnTo>
                <a:lnTo>
                  <a:pt x="76131" y="114245"/>
                </a:lnTo>
                <a:lnTo>
                  <a:pt x="76073" y="95186"/>
                </a:lnTo>
                <a:close/>
              </a:path>
              <a:path w="115570" h="524510">
                <a:moveTo>
                  <a:pt x="104748" y="95186"/>
                </a:moveTo>
                <a:lnTo>
                  <a:pt x="76073" y="95186"/>
                </a:lnTo>
                <a:lnTo>
                  <a:pt x="76131" y="114245"/>
                </a:lnTo>
                <a:lnTo>
                  <a:pt x="114300" y="114134"/>
                </a:lnTo>
                <a:lnTo>
                  <a:pt x="104748" y="9518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3" name="object 14"/>
          <p:cNvSpPr txBox="1">
            <a:spLocks noChangeArrowheads="1"/>
          </p:cNvSpPr>
          <p:nvPr/>
        </p:nvSpPr>
        <p:spPr bwMode="auto">
          <a:xfrm>
            <a:off x="3214688" y="5978525"/>
            <a:ext cx="154305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4" name="object 15"/>
          <p:cNvSpPr>
            <a:spLocks/>
          </p:cNvSpPr>
          <p:nvPr/>
        </p:nvSpPr>
        <p:spPr bwMode="auto">
          <a:xfrm>
            <a:off x="3989388" y="3352800"/>
            <a:ext cx="114300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2" y="410082"/>
              </a:cxn>
              <a:cxn ang="0">
                <a:pos x="58293" y="524256"/>
              </a:cxn>
              <a:cxn ang="0">
                <a:pos x="105547" y="429006"/>
              </a:cxn>
              <a:cxn ang="0">
                <a:pos x="38988" y="429006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6"/>
              </a:cxn>
              <a:cxn ang="0">
                <a:pos x="77088" y="429006"/>
              </a:cxn>
              <a:cxn ang="0">
                <a:pos x="77030" y="409913"/>
              </a:cxn>
              <a:cxn ang="0">
                <a:pos x="115062" y="409829"/>
              </a:cxn>
              <a:cxn ang="0">
                <a:pos x="77030" y="409913"/>
              </a:cxn>
              <a:cxn ang="0">
                <a:pos x="77088" y="429006"/>
              </a:cxn>
              <a:cxn ang="0">
                <a:pos x="105547" y="429006"/>
              </a:cxn>
              <a:cxn ang="0">
                <a:pos x="115062" y="409829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9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3" y="95250"/>
              </a:cxn>
              <a:cxn ang="0">
                <a:pos x="104764" y="95250"/>
              </a:cxn>
              <a:cxn ang="0">
                <a:pos x="56769" y="0"/>
              </a:cxn>
              <a:cxn ang="0">
                <a:pos x="76073" y="95250"/>
              </a:cxn>
              <a:cxn ang="0">
                <a:pos x="37973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3" y="95250"/>
              </a:cxn>
              <a:cxn ang="0">
                <a:pos x="104764" y="95250"/>
              </a:cxn>
              <a:cxn ang="0">
                <a:pos x="76073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70" h="524510">
                <a:moveTo>
                  <a:pt x="38931" y="409998"/>
                </a:moveTo>
                <a:lnTo>
                  <a:pt x="762" y="410082"/>
                </a:lnTo>
                <a:lnTo>
                  <a:pt x="58293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2" y="409829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5" name="object 16"/>
          <p:cNvSpPr txBox="1">
            <a:spLocks noChangeArrowheads="1"/>
          </p:cNvSpPr>
          <p:nvPr/>
        </p:nvSpPr>
        <p:spPr bwMode="auto">
          <a:xfrm>
            <a:off x="3546475" y="1862138"/>
            <a:ext cx="8397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6" name="object 17"/>
          <p:cNvSpPr>
            <a:spLocks/>
          </p:cNvSpPr>
          <p:nvPr/>
        </p:nvSpPr>
        <p:spPr bwMode="auto">
          <a:xfrm>
            <a:off x="3989388" y="2362200"/>
            <a:ext cx="114300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2" y="410083"/>
              </a:cxn>
              <a:cxn ang="0">
                <a:pos x="58293" y="524255"/>
              </a:cxn>
              <a:cxn ang="0">
                <a:pos x="105547" y="429005"/>
              </a:cxn>
              <a:cxn ang="0">
                <a:pos x="38988" y="429005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5"/>
              </a:cxn>
              <a:cxn ang="0">
                <a:pos x="77088" y="429005"/>
              </a:cxn>
              <a:cxn ang="0">
                <a:pos x="77030" y="409913"/>
              </a:cxn>
              <a:cxn ang="0">
                <a:pos x="115062" y="409828"/>
              </a:cxn>
              <a:cxn ang="0">
                <a:pos x="77030" y="409913"/>
              </a:cxn>
              <a:cxn ang="0">
                <a:pos x="77088" y="429005"/>
              </a:cxn>
              <a:cxn ang="0">
                <a:pos x="105547" y="429005"/>
              </a:cxn>
              <a:cxn ang="0">
                <a:pos x="115062" y="409828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9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3" y="95250"/>
              </a:cxn>
              <a:cxn ang="0">
                <a:pos x="104764" y="95250"/>
              </a:cxn>
              <a:cxn ang="0">
                <a:pos x="56769" y="0"/>
              </a:cxn>
              <a:cxn ang="0">
                <a:pos x="76073" y="95250"/>
              </a:cxn>
              <a:cxn ang="0">
                <a:pos x="37973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3" y="95250"/>
              </a:cxn>
              <a:cxn ang="0">
                <a:pos x="104764" y="95250"/>
              </a:cxn>
              <a:cxn ang="0">
                <a:pos x="76073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70" h="524510">
                <a:moveTo>
                  <a:pt x="38931" y="409998"/>
                </a:moveTo>
                <a:lnTo>
                  <a:pt x="762" y="410083"/>
                </a:lnTo>
                <a:lnTo>
                  <a:pt x="58293" y="524255"/>
                </a:lnTo>
                <a:lnTo>
                  <a:pt x="105547" y="429005"/>
                </a:lnTo>
                <a:lnTo>
                  <a:pt x="38988" y="429005"/>
                </a:lnTo>
                <a:lnTo>
                  <a:pt x="38931" y="409998"/>
                </a:lnTo>
                <a:close/>
              </a:path>
              <a:path w="115570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5"/>
                </a:lnTo>
                <a:lnTo>
                  <a:pt x="77088" y="429005"/>
                </a:lnTo>
                <a:lnTo>
                  <a:pt x="77030" y="409913"/>
                </a:lnTo>
                <a:close/>
              </a:path>
              <a:path w="115570" h="524510">
                <a:moveTo>
                  <a:pt x="115062" y="409828"/>
                </a:moveTo>
                <a:lnTo>
                  <a:pt x="77030" y="409913"/>
                </a:lnTo>
                <a:lnTo>
                  <a:pt x="77088" y="429005"/>
                </a:lnTo>
                <a:lnTo>
                  <a:pt x="105547" y="429005"/>
                </a:lnTo>
                <a:lnTo>
                  <a:pt x="115062" y="409828"/>
                </a:lnTo>
                <a:close/>
              </a:path>
              <a:path w="115570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70" h="524510">
                <a:moveTo>
                  <a:pt x="56769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3" y="95250"/>
                </a:lnTo>
                <a:lnTo>
                  <a:pt x="104764" y="95250"/>
                </a:lnTo>
                <a:lnTo>
                  <a:pt x="56769" y="0"/>
                </a:lnTo>
                <a:close/>
              </a:path>
              <a:path w="115570" h="524510">
                <a:moveTo>
                  <a:pt x="76073" y="95250"/>
                </a:moveTo>
                <a:lnTo>
                  <a:pt x="37973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3" y="95250"/>
                </a:lnTo>
                <a:close/>
              </a:path>
              <a:path w="115570" h="524510">
                <a:moveTo>
                  <a:pt x="104764" y="95250"/>
                </a:moveTo>
                <a:lnTo>
                  <a:pt x="76073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737" name="object 18"/>
          <p:cNvSpPr>
            <a:spLocks noChangeArrowheads="1"/>
          </p:cNvSpPr>
          <p:nvPr/>
        </p:nvSpPr>
        <p:spPr bwMode="auto">
          <a:xfrm>
            <a:off x="942975" y="4837113"/>
            <a:ext cx="1562100" cy="9683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8" name="object 19"/>
          <p:cNvSpPr>
            <a:spLocks noChangeArrowheads="1"/>
          </p:cNvSpPr>
          <p:nvPr/>
        </p:nvSpPr>
        <p:spPr bwMode="auto">
          <a:xfrm>
            <a:off x="1136650" y="3644900"/>
            <a:ext cx="1081088" cy="10795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39" name="object 20"/>
          <p:cNvSpPr>
            <a:spLocks noChangeArrowheads="1"/>
          </p:cNvSpPr>
          <p:nvPr/>
        </p:nvSpPr>
        <p:spPr bwMode="auto">
          <a:xfrm>
            <a:off x="1152525" y="2355850"/>
            <a:ext cx="1281113" cy="128270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0740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B20E0A58-76CB-4271-9264-2E24736227ED}" type="slidenum">
              <a:rPr lang="th-TH"/>
              <a:pPr marL="25400">
                <a:spcBef>
                  <a:spcPts val="38"/>
                </a:spcBef>
              </a:pPr>
              <a:t>24</a:t>
            </a:fld>
            <a:endParaRPr lang="th-TH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Layering</a:t>
            </a:r>
            <a:r>
              <a:rPr spc="-90" dirty="0"/>
              <a:t> </a:t>
            </a:r>
            <a:r>
              <a:rPr dirty="0"/>
              <a:t>Concept</a:t>
            </a:r>
          </a:p>
        </p:txBody>
      </p:sp>
      <p:sp>
        <p:nvSpPr>
          <p:cNvPr id="317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063C5F8E-350F-44C5-98FA-6A6F39FE31CF}" type="slidenum">
              <a:rPr lang="th-TH"/>
              <a:pPr marL="25400">
                <a:spcBef>
                  <a:spcPts val="38"/>
                </a:spcBef>
              </a:pPr>
              <a:t>25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7134225" cy="1079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20395" indent="-6076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620395" algn="l"/>
                <a:tab pos="6210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Interfaces </a:t>
            </a:r>
            <a:r>
              <a:rPr sz="3200" dirty="0">
                <a:latin typeface="Tahoma"/>
                <a:cs typeface="Tahoma"/>
              </a:rPr>
              <a:t>between layers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(Physical)</a:t>
            </a:r>
            <a:endParaRPr sz="3200">
              <a:latin typeface="Tahoma"/>
              <a:cs typeface="Tahoma"/>
            </a:endParaRPr>
          </a:p>
          <a:p>
            <a:pPr marL="620395" indent="-6076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FontTx/>
              <a:buAutoNum type="arabicPeriod"/>
              <a:tabLst>
                <a:tab pos="620395" algn="l"/>
                <a:tab pos="621030" algn="l"/>
              </a:tabLst>
              <a:defRPr/>
            </a:pPr>
            <a:r>
              <a:rPr sz="3200" dirty="0">
                <a:latin typeface="Tahoma"/>
                <a:cs typeface="Tahoma"/>
              </a:rPr>
              <a:t>Peer-to-Peer process</a:t>
            </a:r>
            <a:r>
              <a:rPr sz="3200" spc="-1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(Logical)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7054850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1. Interfaces between</a:t>
            </a:r>
            <a:r>
              <a:rPr spc="-110" dirty="0"/>
              <a:t> </a:t>
            </a:r>
            <a:r>
              <a:rPr dirty="0"/>
              <a:t>layers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975" y="1041400"/>
            <a:ext cx="2411413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(Physic</a:t>
            </a:r>
            <a:r>
              <a:rPr sz="4400" spc="5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l)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2771" name="object 4"/>
          <p:cNvSpPr>
            <a:spLocks noChangeArrowheads="1"/>
          </p:cNvSpPr>
          <p:nvPr/>
        </p:nvSpPr>
        <p:spPr bwMode="auto">
          <a:xfrm>
            <a:off x="3675063" y="2954338"/>
            <a:ext cx="2762250" cy="7096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2" name="object 5"/>
          <p:cNvSpPr>
            <a:spLocks noChangeArrowheads="1"/>
          </p:cNvSpPr>
          <p:nvPr/>
        </p:nvSpPr>
        <p:spPr bwMode="auto">
          <a:xfrm>
            <a:off x="3675063" y="5049838"/>
            <a:ext cx="2762250" cy="75406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3" name="object 6"/>
          <p:cNvSpPr>
            <a:spLocks noChangeArrowheads="1"/>
          </p:cNvSpPr>
          <p:nvPr/>
        </p:nvSpPr>
        <p:spPr bwMode="auto">
          <a:xfrm>
            <a:off x="3675063" y="1933575"/>
            <a:ext cx="2762250" cy="708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4" name="object 7"/>
          <p:cNvSpPr>
            <a:spLocks noChangeArrowheads="1"/>
          </p:cNvSpPr>
          <p:nvPr/>
        </p:nvSpPr>
        <p:spPr bwMode="auto">
          <a:xfrm>
            <a:off x="3675063" y="5962650"/>
            <a:ext cx="2762250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75" name="object 8"/>
          <p:cNvSpPr txBox="1">
            <a:spLocks noChangeArrowheads="1"/>
          </p:cNvSpPr>
          <p:nvPr/>
        </p:nvSpPr>
        <p:spPr bwMode="auto">
          <a:xfrm>
            <a:off x="3381375" y="2135188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32776" name="object 9"/>
          <p:cNvSpPr txBox="1">
            <a:spLocks noChangeArrowheads="1"/>
          </p:cNvSpPr>
          <p:nvPr/>
        </p:nvSpPr>
        <p:spPr bwMode="auto">
          <a:xfrm>
            <a:off x="3381375" y="3198813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32777" name="object 10"/>
          <p:cNvSpPr txBox="1">
            <a:spLocks noChangeArrowheads="1"/>
          </p:cNvSpPr>
          <p:nvPr/>
        </p:nvSpPr>
        <p:spPr bwMode="auto">
          <a:xfrm>
            <a:off x="3381375" y="418782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778" name="object 11"/>
          <p:cNvSpPr txBox="1">
            <a:spLocks noChangeArrowheads="1"/>
          </p:cNvSpPr>
          <p:nvPr/>
        </p:nvSpPr>
        <p:spPr bwMode="auto">
          <a:xfrm>
            <a:off x="3381375" y="5254625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32779" name="object 12"/>
          <p:cNvSpPr txBox="1">
            <a:spLocks noChangeArrowheads="1"/>
          </p:cNvSpPr>
          <p:nvPr/>
        </p:nvSpPr>
        <p:spPr bwMode="auto">
          <a:xfrm>
            <a:off x="3381375" y="6167438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2780" name="object 13"/>
          <p:cNvSpPr>
            <a:spLocks noChangeArrowheads="1"/>
          </p:cNvSpPr>
          <p:nvPr/>
        </p:nvSpPr>
        <p:spPr bwMode="auto">
          <a:xfrm>
            <a:off x="3670300" y="2924175"/>
            <a:ext cx="2767013" cy="7207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6600" y="3173413"/>
            <a:ext cx="8556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A</a:t>
            </a:r>
            <a:r>
              <a:rPr sz="2400" b="1" spc="-15" dirty="0">
                <a:latin typeface="Times New Roman"/>
                <a:cs typeface="Times New Roman"/>
              </a:rPr>
              <a:t>b</a:t>
            </a:r>
            <a:r>
              <a:rPr sz="2400" b="1" dirty="0">
                <a:latin typeface="Times New Roman"/>
                <a:cs typeface="Times New Roman"/>
              </a:rPr>
              <a:t>ove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782" name="object 15"/>
          <p:cNvSpPr>
            <a:spLocks noChangeArrowheads="1"/>
          </p:cNvSpPr>
          <p:nvPr/>
        </p:nvSpPr>
        <p:spPr bwMode="auto">
          <a:xfrm>
            <a:off x="3670300" y="3944938"/>
            <a:ext cx="2767013" cy="744537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3" name="object 16"/>
          <p:cNvSpPr>
            <a:spLocks noChangeArrowheads="1"/>
          </p:cNvSpPr>
          <p:nvPr/>
        </p:nvSpPr>
        <p:spPr bwMode="auto">
          <a:xfrm>
            <a:off x="3670300" y="5067300"/>
            <a:ext cx="2767013" cy="766763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4" name="object 17"/>
          <p:cNvSpPr txBox="1">
            <a:spLocks noChangeArrowheads="1"/>
          </p:cNvSpPr>
          <p:nvPr/>
        </p:nvSpPr>
        <p:spPr bwMode="auto">
          <a:xfrm>
            <a:off x="4564063" y="5340350"/>
            <a:ext cx="822325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latin typeface="Times New Roman" pitchFamily="18" charset="0"/>
                <a:cs typeface="Times New Roman" pitchFamily="18" charset="0"/>
              </a:rPr>
              <a:t>Below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85" name="object 18"/>
          <p:cNvSpPr>
            <a:spLocks/>
          </p:cNvSpPr>
          <p:nvPr/>
        </p:nvSpPr>
        <p:spPr bwMode="auto">
          <a:xfrm>
            <a:off x="4929188" y="4687888"/>
            <a:ext cx="174625" cy="534987"/>
          </a:xfrm>
          <a:custGeom>
            <a:avLst/>
            <a:gdLst/>
            <a:ahLst/>
            <a:cxnLst>
              <a:cxn ang="0">
                <a:pos x="58456" y="361272"/>
              </a:cxn>
              <a:cxn ang="0">
                <a:pos x="508" y="361442"/>
              </a:cxn>
              <a:cxn ang="0">
                <a:pos x="87884" y="534924"/>
              </a:cxn>
              <a:cxn ang="0">
                <a:pos x="159682" y="390270"/>
              </a:cxn>
              <a:cxn ang="0">
                <a:pos x="58547" y="390270"/>
              </a:cxn>
              <a:cxn ang="0">
                <a:pos x="58456" y="361272"/>
              </a:cxn>
              <a:cxn ang="0">
                <a:pos x="116369" y="361103"/>
              </a:cxn>
              <a:cxn ang="0">
                <a:pos x="58456" y="361272"/>
              </a:cxn>
              <a:cxn ang="0">
                <a:pos x="58547" y="390270"/>
              </a:cxn>
              <a:cxn ang="0">
                <a:pos x="116459" y="390017"/>
              </a:cxn>
              <a:cxn ang="0">
                <a:pos x="116369" y="361103"/>
              </a:cxn>
              <a:cxn ang="0">
                <a:pos x="174243" y="360933"/>
              </a:cxn>
              <a:cxn ang="0">
                <a:pos x="116369" y="361103"/>
              </a:cxn>
              <a:cxn ang="0">
                <a:pos x="116459" y="390017"/>
              </a:cxn>
              <a:cxn ang="0">
                <a:pos x="58547" y="390270"/>
              </a:cxn>
              <a:cxn ang="0">
                <a:pos x="159682" y="390270"/>
              </a:cxn>
              <a:cxn ang="0">
                <a:pos x="174243" y="360933"/>
              </a:cxn>
              <a:cxn ang="0">
                <a:pos x="115787" y="173651"/>
              </a:cxn>
              <a:cxn ang="0">
                <a:pos x="57874" y="173820"/>
              </a:cxn>
              <a:cxn ang="0">
                <a:pos x="58456" y="361272"/>
              </a:cxn>
              <a:cxn ang="0">
                <a:pos x="116369" y="361103"/>
              </a:cxn>
              <a:cxn ang="0">
                <a:pos x="115787" y="173651"/>
              </a:cxn>
              <a:cxn ang="0">
                <a:pos x="86360" y="0"/>
              </a:cxn>
              <a:cxn ang="0">
                <a:pos x="0" y="173989"/>
              </a:cxn>
              <a:cxn ang="0">
                <a:pos x="57874" y="173820"/>
              </a:cxn>
              <a:cxn ang="0">
                <a:pos x="57785" y="144906"/>
              </a:cxn>
              <a:cxn ang="0">
                <a:pos x="159215" y="144652"/>
              </a:cxn>
              <a:cxn ang="0">
                <a:pos x="86360" y="0"/>
              </a:cxn>
              <a:cxn ang="0">
                <a:pos x="115697" y="144652"/>
              </a:cxn>
              <a:cxn ang="0">
                <a:pos x="57785" y="144906"/>
              </a:cxn>
              <a:cxn ang="0">
                <a:pos x="57874" y="173820"/>
              </a:cxn>
              <a:cxn ang="0">
                <a:pos x="115787" y="173651"/>
              </a:cxn>
              <a:cxn ang="0">
                <a:pos x="115697" y="144652"/>
              </a:cxn>
              <a:cxn ang="0">
                <a:pos x="159215" y="144652"/>
              </a:cxn>
              <a:cxn ang="0">
                <a:pos x="115697" y="144652"/>
              </a:cxn>
              <a:cxn ang="0">
                <a:pos x="115787" y="173651"/>
              </a:cxn>
              <a:cxn ang="0">
                <a:pos x="173736" y="173481"/>
              </a:cxn>
              <a:cxn ang="0">
                <a:pos x="159215" y="144652"/>
              </a:cxn>
            </a:cxnLst>
            <a:rect l="0" t="0" r="r" b="b"/>
            <a:pathLst>
              <a:path w="174625" h="535304">
                <a:moveTo>
                  <a:pt x="58456" y="361272"/>
                </a:moveTo>
                <a:lnTo>
                  <a:pt x="508" y="361442"/>
                </a:lnTo>
                <a:lnTo>
                  <a:pt x="87884" y="534924"/>
                </a:lnTo>
                <a:lnTo>
                  <a:pt x="159682" y="390270"/>
                </a:lnTo>
                <a:lnTo>
                  <a:pt x="58547" y="390270"/>
                </a:lnTo>
                <a:lnTo>
                  <a:pt x="58456" y="361272"/>
                </a:lnTo>
                <a:close/>
              </a:path>
              <a:path w="174625" h="535304">
                <a:moveTo>
                  <a:pt x="116369" y="361103"/>
                </a:moveTo>
                <a:lnTo>
                  <a:pt x="58456" y="361272"/>
                </a:lnTo>
                <a:lnTo>
                  <a:pt x="58547" y="390270"/>
                </a:lnTo>
                <a:lnTo>
                  <a:pt x="116459" y="390017"/>
                </a:lnTo>
                <a:lnTo>
                  <a:pt x="116369" y="361103"/>
                </a:lnTo>
                <a:close/>
              </a:path>
              <a:path w="174625" h="535304">
                <a:moveTo>
                  <a:pt x="174243" y="360933"/>
                </a:moveTo>
                <a:lnTo>
                  <a:pt x="116369" y="361103"/>
                </a:lnTo>
                <a:lnTo>
                  <a:pt x="116459" y="390017"/>
                </a:lnTo>
                <a:lnTo>
                  <a:pt x="58547" y="390270"/>
                </a:lnTo>
                <a:lnTo>
                  <a:pt x="159682" y="390270"/>
                </a:lnTo>
                <a:lnTo>
                  <a:pt x="174243" y="360933"/>
                </a:lnTo>
                <a:close/>
              </a:path>
              <a:path w="174625" h="535304">
                <a:moveTo>
                  <a:pt x="115787" y="173651"/>
                </a:moveTo>
                <a:lnTo>
                  <a:pt x="57874" y="173820"/>
                </a:lnTo>
                <a:lnTo>
                  <a:pt x="58456" y="361272"/>
                </a:lnTo>
                <a:lnTo>
                  <a:pt x="116369" y="361103"/>
                </a:lnTo>
                <a:lnTo>
                  <a:pt x="115787" y="173651"/>
                </a:lnTo>
                <a:close/>
              </a:path>
              <a:path w="174625" h="535304">
                <a:moveTo>
                  <a:pt x="86360" y="0"/>
                </a:moveTo>
                <a:lnTo>
                  <a:pt x="0" y="173989"/>
                </a:lnTo>
                <a:lnTo>
                  <a:pt x="57874" y="173820"/>
                </a:lnTo>
                <a:lnTo>
                  <a:pt x="57785" y="144906"/>
                </a:lnTo>
                <a:lnTo>
                  <a:pt x="159215" y="144652"/>
                </a:lnTo>
                <a:lnTo>
                  <a:pt x="86360" y="0"/>
                </a:lnTo>
                <a:close/>
              </a:path>
              <a:path w="174625" h="535304">
                <a:moveTo>
                  <a:pt x="115697" y="144652"/>
                </a:moveTo>
                <a:lnTo>
                  <a:pt x="57785" y="144906"/>
                </a:lnTo>
                <a:lnTo>
                  <a:pt x="57874" y="173820"/>
                </a:lnTo>
                <a:lnTo>
                  <a:pt x="115787" y="173651"/>
                </a:lnTo>
                <a:lnTo>
                  <a:pt x="115697" y="144652"/>
                </a:lnTo>
                <a:close/>
              </a:path>
              <a:path w="174625" h="535304">
                <a:moveTo>
                  <a:pt x="159215" y="144652"/>
                </a:moveTo>
                <a:lnTo>
                  <a:pt x="115697" y="144652"/>
                </a:lnTo>
                <a:lnTo>
                  <a:pt x="115787" y="173651"/>
                </a:lnTo>
                <a:lnTo>
                  <a:pt x="173736" y="173481"/>
                </a:lnTo>
                <a:lnTo>
                  <a:pt x="159215" y="1446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6" name="object 19"/>
          <p:cNvSpPr>
            <a:spLocks/>
          </p:cNvSpPr>
          <p:nvPr/>
        </p:nvSpPr>
        <p:spPr bwMode="auto">
          <a:xfrm>
            <a:off x="4929188" y="3600450"/>
            <a:ext cx="174625" cy="533400"/>
          </a:xfrm>
          <a:custGeom>
            <a:avLst/>
            <a:gdLst/>
            <a:ahLst/>
            <a:cxnLst>
              <a:cxn ang="0">
                <a:pos x="58456" y="359748"/>
              </a:cxn>
              <a:cxn ang="0">
                <a:pos x="508" y="359918"/>
              </a:cxn>
              <a:cxn ang="0">
                <a:pos x="87884" y="533400"/>
              </a:cxn>
              <a:cxn ang="0">
                <a:pos x="159682" y="388746"/>
              </a:cxn>
              <a:cxn ang="0">
                <a:pos x="58547" y="388746"/>
              </a:cxn>
              <a:cxn ang="0">
                <a:pos x="58456" y="359748"/>
              </a:cxn>
              <a:cxn ang="0">
                <a:pos x="116368" y="359579"/>
              </a:cxn>
              <a:cxn ang="0">
                <a:pos x="58456" y="359748"/>
              </a:cxn>
              <a:cxn ang="0">
                <a:pos x="58547" y="388746"/>
              </a:cxn>
              <a:cxn ang="0">
                <a:pos x="116459" y="388493"/>
              </a:cxn>
              <a:cxn ang="0">
                <a:pos x="116368" y="359579"/>
              </a:cxn>
              <a:cxn ang="0">
                <a:pos x="174243" y="359410"/>
              </a:cxn>
              <a:cxn ang="0">
                <a:pos x="116368" y="359579"/>
              </a:cxn>
              <a:cxn ang="0">
                <a:pos x="116459" y="388493"/>
              </a:cxn>
              <a:cxn ang="0">
                <a:pos x="58547" y="388746"/>
              </a:cxn>
              <a:cxn ang="0">
                <a:pos x="159682" y="388746"/>
              </a:cxn>
              <a:cxn ang="0">
                <a:pos x="174243" y="359410"/>
              </a:cxn>
              <a:cxn ang="0">
                <a:pos x="115787" y="173651"/>
              </a:cxn>
              <a:cxn ang="0">
                <a:pos x="57875" y="173820"/>
              </a:cxn>
              <a:cxn ang="0">
                <a:pos x="58456" y="359748"/>
              </a:cxn>
              <a:cxn ang="0">
                <a:pos x="116368" y="359579"/>
              </a:cxn>
              <a:cxn ang="0">
                <a:pos x="115787" y="173651"/>
              </a:cxn>
              <a:cxn ang="0">
                <a:pos x="86360" y="0"/>
              </a:cxn>
              <a:cxn ang="0">
                <a:pos x="0" y="173989"/>
              </a:cxn>
              <a:cxn ang="0">
                <a:pos x="57875" y="173820"/>
              </a:cxn>
              <a:cxn ang="0">
                <a:pos x="57785" y="144906"/>
              </a:cxn>
              <a:cxn ang="0">
                <a:pos x="159215" y="144652"/>
              </a:cxn>
              <a:cxn ang="0">
                <a:pos x="86360" y="0"/>
              </a:cxn>
              <a:cxn ang="0">
                <a:pos x="115697" y="144652"/>
              </a:cxn>
              <a:cxn ang="0">
                <a:pos x="57785" y="144906"/>
              </a:cxn>
              <a:cxn ang="0">
                <a:pos x="57875" y="173820"/>
              </a:cxn>
              <a:cxn ang="0">
                <a:pos x="115787" y="173651"/>
              </a:cxn>
              <a:cxn ang="0">
                <a:pos x="115697" y="144652"/>
              </a:cxn>
              <a:cxn ang="0">
                <a:pos x="159215" y="144652"/>
              </a:cxn>
              <a:cxn ang="0">
                <a:pos x="115697" y="144652"/>
              </a:cxn>
              <a:cxn ang="0">
                <a:pos x="115787" y="173651"/>
              </a:cxn>
              <a:cxn ang="0">
                <a:pos x="173736" y="173481"/>
              </a:cxn>
              <a:cxn ang="0">
                <a:pos x="159215" y="144652"/>
              </a:cxn>
            </a:cxnLst>
            <a:rect l="0" t="0" r="r" b="b"/>
            <a:pathLst>
              <a:path w="174625" h="533400">
                <a:moveTo>
                  <a:pt x="58456" y="359748"/>
                </a:moveTo>
                <a:lnTo>
                  <a:pt x="508" y="359918"/>
                </a:lnTo>
                <a:lnTo>
                  <a:pt x="87884" y="533400"/>
                </a:lnTo>
                <a:lnTo>
                  <a:pt x="159682" y="388746"/>
                </a:lnTo>
                <a:lnTo>
                  <a:pt x="58547" y="388746"/>
                </a:lnTo>
                <a:lnTo>
                  <a:pt x="58456" y="359748"/>
                </a:lnTo>
                <a:close/>
              </a:path>
              <a:path w="174625" h="533400">
                <a:moveTo>
                  <a:pt x="116368" y="359579"/>
                </a:moveTo>
                <a:lnTo>
                  <a:pt x="58456" y="359748"/>
                </a:lnTo>
                <a:lnTo>
                  <a:pt x="58547" y="388746"/>
                </a:lnTo>
                <a:lnTo>
                  <a:pt x="116459" y="388493"/>
                </a:lnTo>
                <a:lnTo>
                  <a:pt x="116368" y="359579"/>
                </a:lnTo>
                <a:close/>
              </a:path>
              <a:path w="174625" h="533400">
                <a:moveTo>
                  <a:pt x="174243" y="359410"/>
                </a:moveTo>
                <a:lnTo>
                  <a:pt x="116368" y="359579"/>
                </a:lnTo>
                <a:lnTo>
                  <a:pt x="116459" y="388493"/>
                </a:lnTo>
                <a:lnTo>
                  <a:pt x="58547" y="388746"/>
                </a:lnTo>
                <a:lnTo>
                  <a:pt x="159682" y="388746"/>
                </a:lnTo>
                <a:lnTo>
                  <a:pt x="174243" y="359410"/>
                </a:lnTo>
                <a:close/>
              </a:path>
              <a:path w="174625" h="533400">
                <a:moveTo>
                  <a:pt x="115787" y="173651"/>
                </a:moveTo>
                <a:lnTo>
                  <a:pt x="57875" y="173820"/>
                </a:lnTo>
                <a:lnTo>
                  <a:pt x="58456" y="359748"/>
                </a:lnTo>
                <a:lnTo>
                  <a:pt x="116368" y="359579"/>
                </a:lnTo>
                <a:lnTo>
                  <a:pt x="115787" y="173651"/>
                </a:lnTo>
                <a:close/>
              </a:path>
              <a:path w="174625" h="533400">
                <a:moveTo>
                  <a:pt x="86360" y="0"/>
                </a:moveTo>
                <a:lnTo>
                  <a:pt x="0" y="173989"/>
                </a:lnTo>
                <a:lnTo>
                  <a:pt x="57875" y="173820"/>
                </a:lnTo>
                <a:lnTo>
                  <a:pt x="57785" y="144906"/>
                </a:lnTo>
                <a:lnTo>
                  <a:pt x="159215" y="144652"/>
                </a:lnTo>
                <a:lnTo>
                  <a:pt x="86360" y="0"/>
                </a:lnTo>
                <a:close/>
              </a:path>
              <a:path w="174625" h="533400">
                <a:moveTo>
                  <a:pt x="115697" y="144652"/>
                </a:moveTo>
                <a:lnTo>
                  <a:pt x="57785" y="144906"/>
                </a:lnTo>
                <a:lnTo>
                  <a:pt x="57875" y="173820"/>
                </a:lnTo>
                <a:lnTo>
                  <a:pt x="115787" y="173651"/>
                </a:lnTo>
                <a:lnTo>
                  <a:pt x="115697" y="144652"/>
                </a:lnTo>
                <a:close/>
              </a:path>
              <a:path w="174625" h="533400">
                <a:moveTo>
                  <a:pt x="159215" y="144652"/>
                </a:moveTo>
                <a:lnTo>
                  <a:pt x="115697" y="144652"/>
                </a:lnTo>
                <a:lnTo>
                  <a:pt x="115787" y="173651"/>
                </a:lnTo>
                <a:lnTo>
                  <a:pt x="173736" y="173481"/>
                </a:lnTo>
                <a:lnTo>
                  <a:pt x="159215" y="1446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787" name="object 20"/>
          <p:cNvSpPr>
            <a:spLocks noChangeArrowheads="1"/>
          </p:cNvSpPr>
          <p:nvPr/>
        </p:nvSpPr>
        <p:spPr bwMode="auto">
          <a:xfrm>
            <a:off x="6465888" y="3789363"/>
            <a:ext cx="865187" cy="9874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2788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FD5D3DF3-6C03-444E-82C0-79AA61D4A114}" type="slidenum">
              <a:rPr lang="th-TH"/>
              <a:pPr marL="25400">
                <a:spcBef>
                  <a:spcPts val="38"/>
                </a:spcBef>
              </a:pPr>
              <a:t>26</a:t>
            </a:fld>
            <a:endParaRPr lang="th-TH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580548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2. </a:t>
            </a:r>
            <a:r>
              <a:rPr spc="-5" dirty="0"/>
              <a:t>Peer-to-Peer</a:t>
            </a:r>
            <a:r>
              <a:rPr spc="-45" dirty="0"/>
              <a:t> </a:t>
            </a:r>
            <a:r>
              <a:rPr spc="-5" dirty="0"/>
              <a:t>process</a:t>
            </a:r>
          </a:p>
        </p:txBody>
      </p:sp>
      <p:sp>
        <p:nvSpPr>
          <p:cNvPr id="33794" name="object 3"/>
          <p:cNvSpPr txBox="1">
            <a:spLocks noChangeArrowheads="1"/>
          </p:cNvSpPr>
          <p:nvPr/>
        </p:nvSpPr>
        <p:spPr bwMode="auto">
          <a:xfrm>
            <a:off x="1323975" y="1041400"/>
            <a:ext cx="21526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5250"/>
              </a:lnSpc>
            </a:pPr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(Logical)</a:t>
            </a:r>
            <a:endParaRPr lang="th-TH" sz="4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5" name="object 4"/>
          <p:cNvSpPr>
            <a:spLocks noChangeArrowheads="1"/>
          </p:cNvSpPr>
          <p:nvPr/>
        </p:nvSpPr>
        <p:spPr bwMode="auto">
          <a:xfrm>
            <a:off x="1463675" y="2986088"/>
            <a:ext cx="2586038" cy="681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6" name="object 5"/>
          <p:cNvSpPr>
            <a:spLocks noChangeArrowheads="1"/>
          </p:cNvSpPr>
          <p:nvPr/>
        </p:nvSpPr>
        <p:spPr bwMode="auto">
          <a:xfrm>
            <a:off x="1463675" y="3933825"/>
            <a:ext cx="2586038" cy="704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7" name="object 6"/>
          <p:cNvSpPr>
            <a:spLocks noChangeArrowheads="1"/>
          </p:cNvSpPr>
          <p:nvPr/>
        </p:nvSpPr>
        <p:spPr bwMode="auto">
          <a:xfrm>
            <a:off x="1497013" y="4908550"/>
            <a:ext cx="2587625" cy="72548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8" name="object 7"/>
          <p:cNvSpPr>
            <a:spLocks noChangeArrowheads="1"/>
          </p:cNvSpPr>
          <p:nvPr/>
        </p:nvSpPr>
        <p:spPr bwMode="auto">
          <a:xfrm>
            <a:off x="1463675" y="2012950"/>
            <a:ext cx="2586038" cy="6826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799" name="object 8"/>
          <p:cNvSpPr>
            <a:spLocks noChangeArrowheads="1"/>
          </p:cNvSpPr>
          <p:nvPr/>
        </p:nvSpPr>
        <p:spPr bwMode="auto">
          <a:xfrm>
            <a:off x="1463675" y="5843588"/>
            <a:ext cx="2586038" cy="6810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800" y="2216150"/>
            <a:ext cx="177800" cy="42068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20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5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12700" fontAlgn="auto">
              <a:spcBef>
                <a:spcPts val="175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34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801" name="object 10"/>
          <p:cNvSpPr>
            <a:spLocks noChangeArrowheads="1"/>
          </p:cNvSpPr>
          <p:nvPr/>
        </p:nvSpPr>
        <p:spPr bwMode="auto">
          <a:xfrm>
            <a:off x="5981700" y="4010025"/>
            <a:ext cx="2447925" cy="7032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2" name="object 11"/>
          <p:cNvSpPr>
            <a:spLocks noChangeArrowheads="1"/>
          </p:cNvSpPr>
          <p:nvPr/>
        </p:nvSpPr>
        <p:spPr bwMode="auto">
          <a:xfrm>
            <a:off x="6011863" y="4984750"/>
            <a:ext cx="2447925" cy="7239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3" name="object 12"/>
          <p:cNvSpPr>
            <a:spLocks noChangeArrowheads="1"/>
          </p:cNvSpPr>
          <p:nvPr/>
        </p:nvSpPr>
        <p:spPr bwMode="auto">
          <a:xfrm>
            <a:off x="5981700" y="2087563"/>
            <a:ext cx="2447925" cy="682625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4" name="object 13"/>
          <p:cNvSpPr>
            <a:spLocks noChangeArrowheads="1"/>
          </p:cNvSpPr>
          <p:nvPr/>
        </p:nvSpPr>
        <p:spPr bwMode="auto">
          <a:xfrm>
            <a:off x="5981700" y="5919788"/>
            <a:ext cx="2447925" cy="681037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8050" y="2255838"/>
            <a:ext cx="179388" cy="420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marL="13970" fontAlgn="auto">
              <a:spcBef>
                <a:spcPts val="1745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2000">
              <a:latin typeface="Times New Roman"/>
              <a:cs typeface="Times New Roman"/>
            </a:endParaRPr>
          </a:p>
          <a:p>
            <a:pPr marL="1397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fontAlgn="auto">
              <a:spcBef>
                <a:spcPts val="35"/>
              </a:spcBef>
              <a:spcAft>
                <a:spcPts val="0"/>
              </a:spcAft>
              <a:defRPr/>
            </a:pPr>
            <a:endParaRPr sz="3400">
              <a:latin typeface="Times New Roman"/>
              <a:cs typeface="Times New Roman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806" name="object 15"/>
          <p:cNvSpPr>
            <a:spLocks noChangeArrowheads="1"/>
          </p:cNvSpPr>
          <p:nvPr/>
        </p:nvSpPr>
        <p:spPr bwMode="auto">
          <a:xfrm>
            <a:off x="1441450" y="3003550"/>
            <a:ext cx="2589213" cy="682625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7" name="object 16"/>
          <p:cNvSpPr>
            <a:spLocks noChangeArrowheads="1"/>
          </p:cNvSpPr>
          <p:nvPr/>
        </p:nvSpPr>
        <p:spPr bwMode="auto">
          <a:xfrm>
            <a:off x="5981700" y="3043238"/>
            <a:ext cx="2447925" cy="696912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08" name="object 17"/>
          <p:cNvSpPr>
            <a:spLocks/>
          </p:cNvSpPr>
          <p:nvPr/>
        </p:nvSpPr>
        <p:spPr bwMode="auto">
          <a:xfrm>
            <a:off x="4170363" y="3284538"/>
            <a:ext cx="1733550" cy="230187"/>
          </a:xfrm>
          <a:custGeom>
            <a:avLst/>
            <a:gdLst/>
            <a:ahLst/>
            <a:cxnLst>
              <a:cxn ang="0">
                <a:pos x="1505669" y="153507"/>
              </a:cxn>
              <a:cxn ang="0">
                <a:pos x="1505585" y="229615"/>
              </a:cxn>
              <a:cxn ang="0">
                <a:pos x="1658154" y="153542"/>
              </a:cxn>
              <a:cxn ang="0">
                <a:pos x="1543812" y="153542"/>
              </a:cxn>
              <a:cxn ang="0">
                <a:pos x="1505669" y="153507"/>
              </a:cxn>
              <a:cxn ang="0">
                <a:pos x="228726" y="0"/>
              </a:cxn>
              <a:cxn ang="0">
                <a:pos x="0" y="114046"/>
              </a:cxn>
              <a:cxn ang="0">
                <a:pos x="228473" y="228600"/>
              </a:cxn>
              <a:cxn ang="0">
                <a:pos x="228557" y="152308"/>
              </a:cxn>
              <a:cxn ang="0">
                <a:pos x="190500" y="152273"/>
              </a:cxn>
              <a:cxn ang="0">
                <a:pos x="190500" y="76073"/>
              </a:cxn>
              <a:cxn ang="0">
                <a:pos x="228642" y="76073"/>
              </a:cxn>
              <a:cxn ang="0">
                <a:pos x="228726" y="0"/>
              </a:cxn>
              <a:cxn ang="0">
                <a:pos x="1505754" y="77307"/>
              </a:cxn>
              <a:cxn ang="0">
                <a:pos x="1505669" y="153507"/>
              </a:cxn>
              <a:cxn ang="0">
                <a:pos x="1543812" y="153542"/>
              </a:cxn>
              <a:cxn ang="0">
                <a:pos x="1543812" y="77342"/>
              </a:cxn>
              <a:cxn ang="0">
                <a:pos x="1505754" y="77307"/>
              </a:cxn>
              <a:cxn ang="0">
                <a:pos x="1505839" y="1015"/>
              </a:cxn>
              <a:cxn ang="0">
                <a:pos x="1505754" y="77307"/>
              </a:cxn>
              <a:cxn ang="0">
                <a:pos x="1543812" y="77342"/>
              </a:cxn>
              <a:cxn ang="0">
                <a:pos x="1543812" y="153542"/>
              </a:cxn>
              <a:cxn ang="0">
                <a:pos x="1658154" y="153542"/>
              </a:cxn>
              <a:cxn ang="0">
                <a:pos x="1734312" y="115570"/>
              </a:cxn>
              <a:cxn ang="0">
                <a:pos x="1505839" y="1015"/>
              </a:cxn>
              <a:cxn ang="0">
                <a:pos x="228642" y="76108"/>
              </a:cxn>
              <a:cxn ang="0">
                <a:pos x="228557" y="152308"/>
              </a:cxn>
              <a:cxn ang="0">
                <a:pos x="1505669" y="153507"/>
              </a:cxn>
              <a:cxn ang="0">
                <a:pos x="1505754" y="77307"/>
              </a:cxn>
              <a:cxn ang="0">
                <a:pos x="228642" y="76108"/>
              </a:cxn>
              <a:cxn ang="0">
                <a:pos x="190500" y="76073"/>
              </a:cxn>
              <a:cxn ang="0">
                <a:pos x="190500" y="152273"/>
              </a:cxn>
              <a:cxn ang="0">
                <a:pos x="228557" y="152308"/>
              </a:cxn>
              <a:cxn ang="0">
                <a:pos x="228642" y="76108"/>
              </a:cxn>
              <a:cxn ang="0">
                <a:pos x="190500" y="76073"/>
              </a:cxn>
              <a:cxn ang="0">
                <a:pos x="228642" y="76073"/>
              </a:cxn>
              <a:cxn ang="0">
                <a:pos x="190500" y="76073"/>
              </a:cxn>
              <a:cxn ang="0">
                <a:pos x="228642" y="76108"/>
              </a:cxn>
            </a:cxnLst>
            <a:rect l="0" t="0" r="r" b="b"/>
            <a:pathLst>
              <a:path w="1734820" h="229870">
                <a:moveTo>
                  <a:pt x="1505669" y="153507"/>
                </a:moveTo>
                <a:lnTo>
                  <a:pt x="1505585" y="229615"/>
                </a:lnTo>
                <a:lnTo>
                  <a:pt x="1658154" y="153542"/>
                </a:lnTo>
                <a:lnTo>
                  <a:pt x="1543812" y="153542"/>
                </a:lnTo>
                <a:lnTo>
                  <a:pt x="1505669" y="153507"/>
                </a:lnTo>
                <a:close/>
              </a:path>
              <a:path w="1734820" h="229870">
                <a:moveTo>
                  <a:pt x="228726" y="0"/>
                </a:moveTo>
                <a:lnTo>
                  <a:pt x="0" y="114046"/>
                </a:lnTo>
                <a:lnTo>
                  <a:pt x="228473" y="228600"/>
                </a:lnTo>
                <a:lnTo>
                  <a:pt x="228557" y="152308"/>
                </a:lnTo>
                <a:lnTo>
                  <a:pt x="190500" y="152273"/>
                </a:lnTo>
                <a:lnTo>
                  <a:pt x="190500" y="76073"/>
                </a:lnTo>
                <a:lnTo>
                  <a:pt x="228642" y="76073"/>
                </a:lnTo>
                <a:lnTo>
                  <a:pt x="228726" y="0"/>
                </a:lnTo>
                <a:close/>
              </a:path>
              <a:path w="1734820" h="229870">
                <a:moveTo>
                  <a:pt x="1505754" y="77307"/>
                </a:moveTo>
                <a:lnTo>
                  <a:pt x="1505669" y="153507"/>
                </a:lnTo>
                <a:lnTo>
                  <a:pt x="1543812" y="153542"/>
                </a:lnTo>
                <a:lnTo>
                  <a:pt x="1543812" y="77342"/>
                </a:lnTo>
                <a:lnTo>
                  <a:pt x="1505754" y="77307"/>
                </a:lnTo>
                <a:close/>
              </a:path>
              <a:path w="1734820" h="229870">
                <a:moveTo>
                  <a:pt x="1505839" y="1015"/>
                </a:moveTo>
                <a:lnTo>
                  <a:pt x="1505754" y="77307"/>
                </a:lnTo>
                <a:lnTo>
                  <a:pt x="1543812" y="77342"/>
                </a:lnTo>
                <a:lnTo>
                  <a:pt x="1543812" y="153542"/>
                </a:lnTo>
                <a:lnTo>
                  <a:pt x="1658154" y="153542"/>
                </a:lnTo>
                <a:lnTo>
                  <a:pt x="1734312" y="115570"/>
                </a:lnTo>
                <a:lnTo>
                  <a:pt x="1505839" y="1015"/>
                </a:lnTo>
                <a:close/>
              </a:path>
              <a:path w="1734820" h="229870">
                <a:moveTo>
                  <a:pt x="228642" y="76108"/>
                </a:moveTo>
                <a:lnTo>
                  <a:pt x="228557" y="152308"/>
                </a:lnTo>
                <a:lnTo>
                  <a:pt x="1505669" y="153507"/>
                </a:lnTo>
                <a:lnTo>
                  <a:pt x="1505754" y="77307"/>
                </a:lnTo>
                <a:lnTo>
                  <a:pt x="228642" y="76108"/>
                </a:lnTo>
                <a:close/>
              </a:path>
              <a:path w="1734820" h="229870">
                <a:moveTo>
                  <a:pt x="190500" y="76073"/>
                </a:moveTo>
                <a:lnTo>
                  <a:pt x="190500" y="152273"/>
                </a:lnTo>
                <a:lnTo>
                  <a:pt x="228557" y="152308"/>
                </a:lnTo>
                <a:lnTo>
                  <a:pt x="228642" y="76108"/>
                </a:lnTo>
                <a:lnTo>
                  <a:pt x="190500" y="76073"/>
                </a:lnTo>
                <a:close/>
              </a:path>
              <a:path w="1734820" h="229870">
                <a:moveTo>
                  <a:pt x="228642" y="76073"/>
                </a:moveTo>
                <a:lnTo>
                  <a:pt x="190500" y="76073"/>
                </a:lnTo>
                <a:lnTo>
                  <a:pt x="228642" y="7610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809" name="object 18"/>
          <p:cNvSpPr>
            <a:spLocks noChangeArrowheads="1"/>
          </p:cNvSpPr>
          <p:nvPr/>
        </p:nvSpPr>
        <p:spPr bwMode="auto">
          <a:xfrm>
            <a:off x="346075" y="2922588"/>
            <a:ext cx="863600" cy="987425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0" name="object 19"/>
          <p:cNvSpPr>
            <a:spLocks noChangeArrowheads="1"/>
          </p:cNvSpPr>
          <p:nvPr/>
        </p:nvSpPr>
        <p:spPr bwMode="auto">
          <a:xfrm>
            <a:off x="8770938" y="2924175"/>
            <a:ext cx="1006475" cy="1022350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3811" name="object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099C0A6-D117-4943-964D-0D763E7C1586}" type="slidenum">
              <a:rPr lang="th-TH"/>
              <a:pPr marL="25400">
                <a:spcBef>
                  <a:spcPts val="38"/>
                </a:spcBef>
              </a:pPr>
              <a:t>27</a:t>
            </a:fld>
            <a:endParaRPr lang="th-TH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7599363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Open </a:t>
            </a:r>
            <a:r>
              <a:rPr spc="-5" dirty="0"/>
              <a:t>Systems</a:t>
            </a:r>
            <a:r>
              <a:rPr spc="-15" dirty="0"/>
              <a:t> </a:t>
            </a:r>
            <a:r>
              <a:rPr spc="-5" dirty="0"/>
              <a:t>Interconnection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975" y="1041400"/>
            <a:ext cx="3011488" cy="666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(OSI)</a:t>
            </a:r>
            <a:r>
              <a:rPr sz="44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Model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4819" name="object 4"/>
          <p:cNvSpPr>
            <a:spLocks/>
          </p:cNvSpPr>
          <p:nvPr/>
        </p:nvSpPr>
        <p:spPr bwMode="auto">
          <a:xfrm>
            <a:off x="5448300" y="20574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0" name="object 5"/>
          <p:cNvSpPr>
            <a:spLocks/>
          </p:cNvSpPr>
          <p:nvPr/>
        </p:nvSpPr>
        <p:spPr bwMode="auto">
          <a:xfrm>
            <a:off x="6427788" y="20574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1" name="object 6"/>
          <p:cNvSpPr>
            <a:spLocks/>
          </p:cNvSpPr>
          <p:nvPr/>
        </p:nvSpPr>
        <p:spPr bwMode="auto">
          <a:xfrm>
            <a:off x="5448300" y="26670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2" name="object 7"/>
          <p:cNvSpPr>
            <a:spLocks/>
          </p:cNvSpPr>
          <p:nvPr/>
        </p:nvSpPr>
        <p:spPr bwMode="auto">
          <a:xfrm>
            <a:off x="6427788" y="26670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3" name="object 8"/>
          <p:cNvSpPr>
            <a:spLocks/>
          </p:cNvSpPr>
          <p:nvPr/>
        </p:nvSpPr>
        <p:spPr bwMode="auto">
          <a:xfrm>
            <a:off x="5448300" y="32766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4" name="object 9"/>
          <p:cNvSpPr txBox="1">
            <a:spLocks noChangeArrowheads="1"/>
          </p:cNvSpPr>
          <p:nvPr/>
        </p:nvSpPr>
        <p:spPr bwMode="auto">
          <a:xfrm>
            <a:off x="5780088" y="2092325"/>
            <a:ext cx="1778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5" name="object 10"/>
          <p:cNvSpPr>
            <a:spLocks/>
          </p:cNvSpPr>
          <p:nvPr/>
        </p:nvSpPr>
        <p:spPr bwMode="auto">
          <a:xfrm>
            <a:off x="6427788" y="32766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6716713" y="1849438"/>
            <a:ext cx="1663700" cy="18399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113" indent="-1588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  Presentation  Session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7" name="object 12"/>
          <p:cNvSpPr>
            <a:spLocks/>
          </p:cNvSpPr>
          <p:nvPr/>
        </p:nvSpPr>
        <p:spPr bwMode="auto">
          <a:xfrm>
            <a:off x="5448300" y="38862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28" name="object 13"/>
          <p:cNvSpPr txBox="1">
            <a:spLocks noChangeArrowheads="1"/>
          </p:cNvSpPr>
          <p:nvPr/>
        </p:nvSpPr>
        <p:spPr bwMode="auto">
          <a:xfrm>
            <a:off x="5780088" y="3922713"/>
            <a:ext cx="1778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9" name="object 14"/>
          <p:cNvSpPr>
            <a:spLocks/>
          </p:cNvSpPr>
          <p:nvPr/>
        </p:nvSpPr>
        <p:spPr bwMode="auto">
          <a:xfrm>
            <a:off x="6427788" y="38862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6878638" y="3922713"/>
            <a:ext cx="13398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831" name="object 16"/>
          <p:cNvSpPr>
            <a:spLocks/>
          </p:cNvSpPr>
          <p:nvPr/>
        </p:nvSpPr>
        <p:spPr bwMode="auto">
          <a:xfrm>
            <a:off x="5448300" y="44958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2" name="object 17"/>
          <p:cNvSpPr>
            <a:spLocks/>
          </p:cNvSpPr>
          <p:nvPr/>
        </p:nvSpPr>
        <p:spPr bwMode="auto">
          <a:xfrm>
            <a:off x="6427788" y="44958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3" name="object 18"/>
          <p:cNvSpPr>
            <a:spLocks/>
          </p:cNvSpPr>
          <p:nvPr/>
        </p:nvSpPr>
        <p:spPr bwMode="auto">
          <a:xfrm>
            <a:off x="5448300" y="51054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4" name="object 19"/>
          <p:cNvSpPr>
            <a:spLocks/>
          </p:cNvSpPr>
          <p:nvPr/>
        </p:nvSpPr>
        <p:spPr bwMode="auto">
          <a:xfrm>
            <a:off x="6427788" y="51054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5" name="object 20"/>
          <p:cNvSpPr>
            <a:spLocks/>
          </p:cNvSpPr>
          <p:nvPr/>
        </p:nvSpPr>
        <p:spPr bwMode="auto">
          <a:xfrm>
            <a:off x="5448300" y="5715000"/>
            <a:ext cx="839788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3" y="2478"/>
              </a:cxn>
              <a:cxn ang="0">
                <a:pos x="298593" y="9678"/>
              </a:cxn>
              <a:cxn ang="0">
                <a:pos x="242850" y="21246"/>
              </a:cxn>
              <a:cxn ang="0">
                <a:pos x="191234" y="36829"/>
              </a:cxn>
              <a:cxn ang="0">
                <a:pos x="144394" y="56072"/>
              </a:cxn>
              <a:cxn ang="0">
                <a:pos x="102978" y="78622"/>
              </a:cxn>
              <a:cxn ang="0">
                <a:pos x="67637" y="104125"/>
              </a:cxn>
              <a:cxn ang="0">
                <a:pos x="39020" y="132228"/>
              </a:cxn>
              <a:cxn ang="0">
                <a:pos x="4551" y="194819"/>
              </a:cxn>
              <a:cxn ang="0">
                <a:pos x="0" y="228600"/>
              </a:cxn>
              <a:cxn ang="0">
                <a:pos x="4551" y="262380"/>
              </a:cxn>
              <a:cxn ang="0">
                <a:pos x="39020" y="324971"/>
              </a:cxn>
              <a:cxn ang="0">
                <a:pos x="67637" y="353074"/>
              </a:cxn>
              <a:cxn ang="0">
                <a:pos x="102978" y="378577"/>
              </a:cxn>
              <a:cxn ang="0">
                <a:pos x="144394" y="401127"/>
              </a:cxn>
              <a:cxn ang="0">
                <a:pos x="191234" y="420370"/>
              </a:cxn>
              <a:cxn ang="0">
                <a:pos x="242850" y="435953"/>
              </a:cxn>
              <a:cxn ang="0">
                <a:pos x="298593" y="447521"/>
              </a:cxn>
              <a:cxn ang="0">
                <a:pos x="357813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1"/>
              </a:cxn>
              <a:cxn ang="0">
                <a:pos x="596873" y="435953"/>
              </a:cxn>
              <a:cxn ang="0">
                <a:pos x="648489" y="420370"/>
              </a:cxn>
              <a:cxn ang="0">
                <a:pos x="695329" y="401127"/>
              </a:cxn>
              <a:cxn ang="0">
                <a:pos x="736745" y="378577"/>
              </a:cxn>
              <a:cxn ang="0">
                <a:pos x="772086" y="353074"/>
              </a:cxn>
              <a:cxn ang="0">
                <a:pos x="800703" y="324971"/>
              </a:cxn>
              <a:cxn ang="0">
                <a:pos x="835172" y="262380"/>
              </a:cxn>
              <a:cxn ang="0">
                <a:pos x="839724" y="228600"/>
              </a:cxn>
              <a:cxn ang="0">
                <a:pos x="835172" y="194819"/>
              </a:cxn>
              <a:cxn ang="0">
                <a:pos x="800703" y="132228"/>
              </a:cxn>
              <a:cxn ang="0">
                <a:pos x="772086" y="104125"/>
              </a:cxn>
              <a:cxn ang="0">
                <a:pos x="736745" y="78622"/>
              </a:cxn>
              <a:cxn ang="0">
                <a:pos x="695329" y="56072"/>
              </a:cxn>
              <a:cxn ang="0">
                <a:pos x="648489" y="36829"/>
              </a:cxn>
              <a:cxn ang="0">
                <a:pos x="596873" y="21246"/>
              </a:cxn>
              <a:cxn ang="0">
                <a:pos x="541130" y="9678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4" h="457200">
                <a:moveTo>
                  <a:pt x="419862" y="0"/>
                </a:moveTo>
                <a:lnTo>
                  <a:pt x="357813" y="2478"/>
                </a:lnTo>
                <a:lnTo>
                  <a:pt x="298593" y="9678"/>
                </a:lnTo>
                <a:lnTo>
                  <a:pt x="242850" y="21246"/>
                </a:lnTo>
                <a:lnTo>
                  <a:pt x="191234" y="36829"/>
                </a:lnTo>
                <a:lnTo>
                  <a:pt x="144394" y="56072"/>
                </a:lnTo>
                <a:lnTo>
                  <a:pt x="102978" y="78622"/>
                </a:lnTo>
                <a:lnTo>
                  <a:pt x="67637" y="104125"/>
                </a:lnTo>
                <a:lnTo>
                  <a:pt x="39020" y="132228"/>
                </a:lnTo>
                <a:lnTo>
                  <a:pt x="4551" y="194819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4" y="228600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36" name="object 21"/>
          <p:cNvSpPr txBox="1">
            <a:spLocks noChangeArrowheads="1"/>
          </p:cNvSpPr>
          <p:nvPr/>
        </p:nvSpPr>
        <p:spPr bwMode="auto">
          <a:xfrm>
            <a:off x="5780088" y="4532313"/>
            <a:ext cx="17780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37" name="object 22"/>
          <p:cNvSpPr>
            <a:spLocks/>
          </p:cNvSpPr>
          <p:nvPr/>
        </p:nvSpPr>
        <p:spPr bwMode="auto">
          <a:xfrm>
            <a:off x="6427788" y="57150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199" y="0"/>
              </a:cxn>
              <a:cxn ang="0">
                <a:pos x="46559" y="5987"/>
              </a:cxn>
              <a:cxn ang="0">
                <a:pos x="22336" y="22317"/>
              </a:cxn>
              <a:cxn ang="0">
                <a:pos x="5994" y="46537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199" y="457200"/>
              </a:cxn>
              <a:cxn ang="0">
                <a:pos x="2161032" y="457200"/>
              </a:cxn>
              <a:cxn ang="0">
                <a:pos x="2190672" y="451212"/>
              </a:cxn>
              <a:cxn ang="0">
                <a:pos x="2214895" y="434882"/>
              </a:cxn>
              <a:cxn ang="0">
                <a:pos x="2231237" y="410662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37"/>
              </a:cxn>
              <a:cxn ang="0">
                <a:pos x="2214895" y="22317"/>
              </a:cxn>
              <a:cxn ang="0">
                <a:pos x="2190672" y="5987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199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199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6870700" y="4287838"/>
            <a:ext cx="1354138" cy="1841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-1588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  Data Link  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39" name="object 24"/>
          <p:cNvSpPr>
            <a:spLocks noChangeArrowheads="1"/>
          </p:cNvSpPr>
          <p:nvPr/>
        </p:nvSpPr>
        <p:spPr bwMode="auto">
          <a:xfrm>
            <a:off x="1568450" y="2776538"/>
            <a:ext cx="2559050" cy="542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40" name="object 25"/>
          <p:cNvSpPr>
            <a:spLocks/>
          </p:cNvSpPr>
          <p:nvPr/>
        </p:nvSpPr>
        <p:spPr bwMode="auto">
          <a:xfrm>
            <a:off x="1568450" y="2776538"/>
            <a:ext cx="2559050" cy="542925"/>
          </a:xfrm>
          <a:custGeom>
            <a:avLst/>
            <a:gdLst/>
            <a:ahLst/>
            <a:cxnLst>
              <a:cxn ang="0">
                <a:pos x="0" y="542544"/>
              </a:cxn>
              <a:cxn ang="0">
                <a:pos x="2558795" y="542544"/>
              </a:cxn>
              <a:cxn ang="0">
                <a:pos x="2558795" y="0"/>
              </a:cxn>
              <a:cxn ang="0">
                <a:pos x="0" y="0"/>
              </a:cxn>
              <a:cxn ang="0">
                <a:pos x="0" y="542544"/>
              </a:cxn>
            </a:cxnLst>
            <a:rect l="0" t="0" r="r" b="b"/>
            <a:pathLst>
              <a:path w="2559050" h="542925">
                <a:moveTo>
                  <a:pt x="0" y="542544"/>
                </a:moveTo>
                <a:lnTo>
                  <a:pt x="2558795" y="542544"/>
                </a:lnTo>
                <a:lnTo>
                  <a:pt x="2558795" y="0"/>
                </a:lnTo>
                <a:lnTo>
                  <a:pt x="0" y="0"/>
                </a:lnTo>
                <a:lnTo>
                  <a:pt x="0" y="54254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1962150" y="2854325"/>
            <a:ext cx="177165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latin typeface="Times New Roman"/>
                <a:cs typeface="Times New Roman"/>
              </a:rPr>
              <a:t>User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842" name="object 27"/>
          <p:cNvSpPr>
            <a:spLocks noChangeArrowheads="1"/>
          </p:cNvSpPr>
          <p:nvPr/>
        </p:nvSpPr>
        <p:spPr bwMode="auto">
          <a:xfrm>
            <a:off x="1568450" y="3778250"/>
            <a:ext cx="2559050" cy="565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4843" name="object 28"/>
          <p:cNvSpPr>
            <a:spLocks/>
          </p:cNvSpPr>
          <p:nvPr/>
        </p:nvSpPr>
        <p:spPr bwMode="auto">
          <a:xfrm>
            <a:off x="1568450" y="3778250"/>
            <a:ext cx="2559050" cy="565150"/>
          </a:xfrm>
          <a:custGeom>
            <a:avLst/>
            <a:gdLst/>
            <a:ahLst/>
            <a:cxnLst>
              <a:cxn ang="0">
                <a:pos x="0" y="565403"/>
              </a:cxn>
              <a:cxn ang="0">
                <a:pos x="2558795" y="565403"/>
              </a:cxn>
              <a:cxn ang="0">
                <a:pos x="2558795" y="0"/>
              </a:cxn>
              <a:cxn ang="0">
                <a:pos x="0" y="0"/>
              </a:cxn>
              <a:cxn ang="0">
                <a:pos x="0" y="565403"/>
              </a:cxn>
            </a:cxnLst>
            <a:rect l="0" t="0" r="r" b="b"/>
            <a:pathLst>
              <a:path w="2559050" h="565785">
                <a:moveTo>
                  <a:pt x="0" y="565403"/>
                </a:moveTo>
                <a:lnTo>
                  <a:pt x="2558795" y="565403"/>
                </a:lnTo>
                <a:lnTo>
                  <a:pt x="2558795" y="0"/>
                </a:lnTo>
                <a:lnTo>
                  <a:pt x="0" y="0"/>
                </a:lnTo>
                <a:lnTo>
                  <a:pt x="0" y="56540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2176463" y="3868738"/>
            <a:ext cx="13398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25" dirty="0">
                <a:latin typeface="Times New Roman"/>
                <a:cs typeface="Times New Roman"/>
              </a:rPr>
              <a:t>Transport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845" name="object 30"/>
          <p:cNvSpPr>
            <a:spLocks noChangeArrowheads="1"/>
          </p:cNvSpPr>
          <p:nvPr/>
        </p:nvSpPr>
        <p:spPr bwMode="auto">
          <a:xfrm>
            <a:off x="1568450" y="4876800"/>
            <a:ext cx="2559050" cy="5873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68450" y="4876800"/>
            <a:ext cx="2559050" cy="587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lIns="0" tIns="96520" rIns="0" bIns="0">
            <a:spAutoFit/>
          </a:bodyPr>
          <a:lstStyle/>
          <a:p>
            <a:pPr marL="135255" fontAlgn="auto">
              <a:spcBef>
                <a:spcPts val="760"/>
              </a:spcBef>
              <a:spcAft>
                <a:spcPts val="0"/>
              </a:spcAft>
              <a:defRPr/>
            </a:pPr>
            <a:r>
              <a:rPr sz="2400" b="1" spc="-5" dirty="0">
                <a:latin typeface="Times New Roman"/>
                <a:cs typeface="Times New Roman"/>
              </a:rPr>
              <a:t>Network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847" name="object 32"/>
          <p:cNvSpPr>
            <a:spLocks/>
          </p:cNvSpPr>
          <p:nvPr/>
        </p:nvSpPr>
        <p:spPr bwMode="auto">
          <a:xfrm>
            <a:off x="2833688" y="4343400"/>
            <a:ext cx="115887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1" y="410082"/>
              </a:cxn>
              <a:cxn ang="0">
                <a:pos x="58292" y="524256"/>
              </a:cxn>
              <a:cxn ang="0">
                <a:pos x="105547" y="429006"/>
              </a:cxn>
              <a:cxn ang="0">
                <a:pos x="38988" y="429006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6"/>
              </a:cxn>
              <a:cxn ang="0">
                <a:pos x="77088" y="429006"/>
              </a:cxn>
              <a:cxn ang="0">
                <a:pos x="77030" y="409913"/>
              </a:cxn>
              <a:cxn ang="0">
                <a:pos x="115061" y="409829"/>
              </a:cxn>
              <a:cxn ang="0">
                <a:pos x="77030" y="409913"/>
              </a:cxn>
              <a:cxn ang="0">
                <a:pos x="77088" y="429006"/>
              </a:cxn>
              <a:cxn ang="0">
                <a:pos x="105547" y="429006"/>
              </a:cxn>
              <a:cxn ang="0">
                <a:pos x="115061" y="409829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8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2" y="95250"/>
              </a:cxn>
              <a:cxn ang="0">
                <a:pos x="104764" y="95250"/>
              </a:cxn>
              <a:cxn ang="0">
                <a:pos x="56768" y="0"/>
              </a:cxn>
              <a:cxn ang="0">
                <a:pos x="76072" y="95250"/>
              </a:cxn>
              <a:cxn ang="0">
                <a:pos x="37972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2" y="95250"/>
              </a:cxn>
              <a:cxn ang="0">
                <a:pos x="104764" y="95250"/>
              </a:cxn>
              <a:cxn ang="0">
                <a:pos x="76072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69" h="524510">
                <a:moveTo>
                  <a:pt x="38931" y="409998"/>
                </a:moveTo>
                <a:lnTo>
                  <a:pt x="761" y="410082"/>
                </a:lnTo>
                <a:lnTo>
                  <a:pt x="58292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1" y="409829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8" name="object 33"/>
          <p:cNvSpPr>
            <a:spLocks/>
          </p:cNvSpPr>
          <p:nvPr/>
        </p:nvSpPr>
        <p:spPr bwMode="auto">
          <a:xfrm>
            <a:off x="2833688" y="5486400"/>
            <a:ext cx="115887" cy="525463"/>
          </a:xfrm>
          <a:custGeom>
            <a:avLst/>
            <a:gdLst/>
            <a:ahLst/>
            <a:cxnLst>
              <a:cxn ang="0">
                <a:pos x="38931" y="410010"/>
              </a:cxn>
              <a:cxn ang="0">
                <a:pos x="761" y="410121"/>
              </a:cxn>
              <a:cxn ang="0">
                <a:pos x="58292" y="524256"/>
              </a:cxn>
              <a:cxn ang="0">
                <a:pos x="105507" y="429056"/>
              </a:cxn>
              <a:cxn ang="0">
                <a:pos x="38988" y="429056"/>
              </a:cxn>
              <a:cxn ang="0">
                <a:pos x="38931" y="410010"/>
              </a:cxn>
              <a:cxn ang="0">
                <a:pos x="77030" y="409900"/>
              </a:cxn>
              <a:cxn ang="0">
                <a:pos x="38931" y="410010"/>
              </a:cxn>
              <a:cxn ang="0">
                <a:pos x="38988" y="429056"/>
              </a:cxn>
              <a:cxn ang="0">
                <a:pos x="77088" y="428955"/>
              </a:cxn>
              <a:cxn ang="0">
                <a:pos x="77030" y="409900"/>
              </a:cxn>
              <a:cxn ang="0">
                <a:pos x="115061" y="409790"/>
              </a:cxn>
              <a:cxn ang="0">
                <a:pos x="77030" y="409900"/>
              </a:cxn>
              <a:cxn ang="0">
                <a:pos x="77088" y="428955"/>
              </a:cxn>
              <a:cxn ang="0">
                <a:pos x="38988" y="429056"/>
              </a:cxn>
              <a:cxn ang="0">
                <a:pos x="105507" y="429056"/>
              </a:cxn>
              <a:cxn ang="0">
                <a:pos x="115061" y="409790"/>
              </a:cxn>
              <a:cxn ang="0">
                <a:pos x="76130" y="114245"/>
              </a:cxn>
              <a:cxn ang="0">
                <a:pos x="38031" y="114355"/>
              </a:cxn>
              <a:cxn ang="0">
                <a:pos x="38931" y="410010"/>
              </a:cxn>
              <a:cxn ang="0">
                <a:pos x="77030" y="409900"/>
              </a:cxn>
              <a:cxn ang="0">
                <a:pos x="76130" y="114245"/>
              </a:cxn>
              <a:cxn ang="0">
                <a:pos x="56768" y="0"/>
              </a:cxn>
              <a:cxn ang="0">
                <a:pos x="0" y="114465"/>
              </a:cxn>
              <a:cxn ang="0">
                <a:pos x="38031" y="114355"/>
              </a:cxn>
              <a:cxn ang="0">
                <a:pos x="37972" y="95250"/>
              </a:cxn>
              <a:cxn ang="0">
                <a:pos x="104780" y="95250"/>
              </a:cxn>
              <a:cxn ang="0">
                <a:pos x="56768" y="0"/>
              </a:cxn>
              <a:cxn ang="0">
                <a:pos x="76072" y="95250"/>
              </a:cxn>
              <a:cxn ang="0">
                <a:pos x="37972" y="95250"/>
              </a:cxn>
              <a:cxn ang="0">
                <a:pos x="38031" y="114355"/>
              </a:cxn>
              <a:cxn ang="0">
                <a:pos x="76130" y="114245"/>
              </a:cxn>
              <a:cxn ang="0">
                <a:pos x="76072" y="95250"/>
              </a:cxn>
              <a:cxn ang="0">
                <a:pos x="104780" y="95250"/>
              </a:cxn>
              <a:cxn ang="0">
                <a:pos x="76072" y="95250"/>
              </a:cxn>
              <a:cxn ang="0">
                <a:pos x="76130" y="114245"/>
              </a:cxn>
              <a:cxn ang="0">
                <a:pos x="114300" y="114134"/>
              </a:cxn>
              <a:cxn ang="0">
                <a:pos x="104780" y="95250"/>
              </a:cxn>
            </a:cxnLst>
            <a:rect l="0" t="0" r="r" b="b"/>
            <a:pathLst>
              <a:path w="115569" h="524510">
                <a:moveTo>
                  <a:pt x="38931" y="410010"/>
                </a:moveTo>
                <a:lnTo>
                  <a:pt x="761" y="410121"/>
                </a:lnTo>
                <a:lnTo>
                  <a:pt x="58292" y="524256"/>
                </a:lnTo>
                <a:lnTo>
                  <a:pt x="105507" y="429056"/>
                </a:lnTo>
                <a:lnTo>
                  <a:pt x="38988" y="429056"/>
                </a:lnTo>
                <a:lnTo>
                  <a:pt x="38931" y="410010"/>
                </a:lnTo>
                <a:close/>
              </a:path>
              <a:path w="115569" h="524510">
                <a:moveTo>
                  <a:pt x="77030" y="409900"/>
                </a:moveTo>
                <a:lnTo>
                  <a:pt x="38931" y="410010"/>
                </a:lnTo>
                <a:lnTo>
                  <a:pt x="38988" y="429056"/>
                </a:lnTo>
                <a:lnTo>
                  <a:pt x="77088" y="428955"/>
                </a:lnTo>
                <a:lnTo>
                  <a:pt x="77030" y="409900"/>
                </a:lnTo>
                <a:close/>
              </a:path>
              <a:path w="115569" h="524510">
                <a:moveTo>
                  <a:pt x="115061" y="409790"/>
                </a:moveTo>
                <a:lnTo>
                  <a:pt x="77030" y="409900"/>
                </a:lnTo>
                <a:lnTo>
                  <a:pt x="77088" y="428955"/>
                </a:lnTo>
                <a:lnTo>
                  <a:pt x="38988" y="429056"/>
                </a:lnTo>
                <a:lnTo>
                  <a:pt x="105507" y="429056"/>
                </a:lnTo>
                <a:lnTo>
                  <a:pt x="115061" y="409790"/>
                </a:lnTo>
                <a:close/>
              </a:path>
              <a:path w="115569" h="524510">
                <a:moveTo>
                  <a:pt x="76130" y="114245"/>
                </a:moveTo>
                <a:lnTo>
                  <a:pt x="38031" y="114355"/>
                </a:lnTo>
                <a:lnTo>
                  <a:pt x="38931" y="410010"/>
                </a:lnTo>
                <a:lnTo>
                  <a:pt x="77030" y="409900"/>
                </a:lnTo>
                <a:lnTo>
                  <a:pt x="76130" y="114245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65"/>
                </a:lnTo>
                <a:lnTo>
                  <a:pt x="38031" y="114355"/>
                </a:lnTo>
                <a:lnTo>
                  <a:pt x="37972" y="95250"/>
                </a:lnTo>
                <a:lnTo>
                  <a:pt x="104780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55"/>
                </a:lnTo>
                <a:lnTo>
                  <a:pt x="76130" y="114245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80" y="95250"/>
                </a:moveTo>
                <a:lnTo>
                  <a:pt x="76072" y="95250"/>
                </a:lnTo>
                <a:lnTo>
                  <a:pt x="76130" y="114245"/>
                </a:lnTo>
                <a:lnTo>
                  <a:pt x="114300" y="114134"/>
                </a:lnTo>
                <a:lnTo>
                  <a:pt x="104780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49" name="object 34"/>
          <p:cNvSpPr txBox="1">
            <a:spLocks noChangeArrowheads="1"/>
          </p:cNvSpPr>
          <p:nvPr/>
        </p:nvSpPr>
        <p:spPr bwMode="auto">
          <a:xfrm>
            <a:off x="2057400" y="5902325"/>
            <a:ext cx="1541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50" name="object 35"/>
          <p:cNvSpPr>
            <a:spLocks/>
          </p:cNvSpPr>
          <p:nvPr/>
        </p:nvSpPr>
        <p:spPr bwMode="auto">
          <a:xfrm>
            <a:off x="2833688" y="3276600"/>
            <a:ext cx="115887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1" y="410082"/>
              </a:cxn>
              <a:cxn ang="0">
                <a:pos x="58292" y="524256"/>
              </a:cxn>
              <a:cxn ang="0">
                <a:pos x="105547" y="429006"/>
              </a:cxn>
              <a:cxn ang="0">
                <a:pos x="38988" y="429006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6"/>
              </a:cxn>
              <a:cxn ang="0">
                <a:pos x="77088" y="429006"/>
              </a:cxn>
              <a:cxn ang="0">
                <a:pos x="77030" y="409913"/>
              </a:cxn>
              <a:cxn ang="0">
                <a:pos x="115061" y="409829"/>
              </a:cxn>
              <a:cxn ang="0">
                <a:pos x="77030" y="409913"/>
              </a:cxn>
              <a:cxn ang="0">
                <a:pos x="77088" y="429006"/>
              </a:cxn>
              <a:cxn ang="0">
                <a:pos x="105547" y="429006"/>
              </a:cxn>
              <a:cxn ang="0">
                <a:pos x="115061" y="409829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8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2" y="95250"/>
              </a:cxn>
              <a:cxn ang="0">
                <a:pos x="104764" y="95250"/>
              </a:cxn>
              <a:cxn ang="0">
                <a:pos x="56768" y="0"/>
              </a:cxn>
              <a:cxn ang="0">
                <a:pos x="76072" y="95250"/>
              </a:cxn>
              <a:cxn ang="0">
                <a:pos x="37972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2" y="95250"/>
              </a:cxn>
              <a:cxn ang="0">
                <a:pos x="104764" y="95250"/>
              </a:cxn>
              <a:cxn ang="0">
                <a:pos x="76072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69" h="524510">
                <a:moveTo>
                  <a:pt x="38931" y="409998"/>
                </a:moveTo>
                <a:lnTo>
                  <a:pt x="761" y="410082"/>
                </a:lnTo>
                <a:lnTo>
                  <a:pt x="58292" y="524256"/>
                </a:lnTo>
                <a:lnTo>
                  <a:pt x="105547" y="429006"/>
                </a:lnTo>
                <a:lnTo>
                  <a:pt x="38988" y="429006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6"/>
                </a:lnTo>
                <a:lnTo>
                  <a:pt x="77088" y="429006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9"/>
                </a:moveTo>
                <a:lnTo>
                  <a:pt x="77030" y="409913"/>
                </a:lnTo>
                <a:lnTo>
                  <a:pt x="77088" y="429006"/>
                </a:lnTo>
                <a:lnTo>
                  <a:pt x="105547" y="429006"/>
                </a:lnTo>
                <a:lnTo>
                  <a:pt x="115061" y="409829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1" name="object 36"/>
          <p:cNvSpPr txBox="1">
            <a:spLocks noChangeArrowheads="1"/>
          </p:cNvSpPr>
          <p:nvPr/>
        </p:nvSpPr>
        <p:spPr bwMode="auto">
          <a:xfrm>
            <a:off x="2390775" y="1785938"/>
            <a:ext cx="839788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3200" b="1">
                <a:latin typeface="Times New Roman" pitchFamily="18" charset="0"/>
                <a:cs typeface="Times New Roman" pitchFamily="18" charset="0"/>
              </a:rPr>
              <a:t>User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52" name="object 37"/>
          <p:cNvSpPr>
            <a:spLocks/>
          </p:cNvSpPr>
          <p:nvPr/>
        </p:nvSpPr>
        <p:spPr bwMode="auto">
          <a:xfrm>
            <a:off x="2833688" y="2286000"/>
            <a:ext cx="115887" cy="525463"/>
          </a:xfrm>
          <a:custGeom>
            <a:avLst/>
            <a:gdLst/>
            <a:ahLst/>
            <a:cxnLst>
              <a:cxn ang="0">
                <a:pos x="38931" y="409998"/>
              </a:cxn>
              <a:cxn ang="0">
                <a:pos x="761" y="410083"/>
              </a:cxn>
              <a:cxn ang="0">
                <a:pos x="58292" y="524255"/>
              </a:cxn>
              <a:cxn ang="0">
                <a:pos x="105547" y="429005"/>
              </a:cxn>
              <a:cxn ang="0">
                <a:pos x="38988" y="429005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38931" y="409998"/>
              </a:cxn>
              <a:cxn ang="0">
                <a:pos x="38988" y="429005"/>
              </a:cxn>
              <a:cxn ang="0">
                <a:pos x="77088" y="429005"/>
              </a:cxn>
              <a:cxn ang="0">
                <a:pos x="77030" y="409913"/>
              </a:cxn>
              <a:cxn ang="0">
                <a:pos x="115061" y="409828"/>
              </a:cxn>
              <a:cxn ang="0">
                <a:pos x="77030" y="409913"/>
              </a:cxn>
              <a:cxn ang="0">
                <a:pos x="77088" y="429005"/>
              </a:cxn>
              <a:cxn ang="0">
                <a:pos x="105547" y="429005"/>
              </a:cxn>
              <a:cxn ang="0">
                <a:pos x="115061" y="409828"/>
              </a:cxn>
              <a:cxn ang="0">
                <a:pos x="76130" y="114257"/>
              </a:cxn>
              <a:cxn ang="0">
                <a:pos x="38031" y="114342"/>
              </a:cxn>
              <a:cxn ang="0">
                <a:pos x="38931" y="409998"/>
              </a:cxn>
              <a:cxn ang="0">
                <a:pos x="77030" y="409913"/>
              </a:cxn>
              <a:cxn ang="0">
                <a:pos x="76130" y="114257"/>
              </a:cxn>
              <a:cxn ang="0">
                <a:pos x="56768" y="0"/>
              </a:cxn>
              <a:cxn ang="0">
                <a:pos x="0" y="114426"/>
              </a:cxn>
              <a:cxn ang="0">
                <a:pos x="38031" y="114342"/>
              </a:cxn>
              <a:cxn ang="0">
                <a:pos x="37972" y="95250"/>
              </a:cxn>
              <a:cxn ang="0">
                <a:pos x="104764" y="95250"/>
              </a:cxn>
              <a:cxn ang="0">
                <a:pos x="56768" y="0"/>
              </a:cxn>
              <a:cxn ang="0">
                <a:pos x="76072" y="95250"/>
              </a:cxn>
              <a:cxn ang="0">
                <a:pos x="37972" y="95250"/>
              </a:cxn>
              <a:cxn ang="0">
                <a:pos x="38031" y="114342"/>
              </a:cxn>
              <a:cxn ang="0">
                <a:pos x="76130" y="114257"/>
              </a:cxn>
              <a:cxn ang="0">
                <a:pos x="76072" y="95250"/>
              </a:cxn>
              <a:cxn ang="0">
                <a:pos x="104764" y="95250"/>
              </a:cxn>
              <a:cxn ang="0">
                <a:pos x="76072" y="95250"/>
              </a:cxn>
              <a:cxn ang="0">
                <a:pos x="76130" y="114257"/>
              </a:cxn>
              <a:cxn ang="0">
                <a:pos x="114300" y="114173"/>
              </a:cxn>
              <a:cxn ang="0">
                <a:pos x="104764" y="95250"/>
              </a:cxn>
            </a:cxnLst>
            <a:rect l="0" t="0" r="r" b="b"/>
            <a:pathLst>
              <a:path w="115569" h="524510">
                <a:moveTo>
                  <a:pt x="38931" y="409998"/>
                </a:moveTo>
                <a:lnTo>
                  <a:pt x="761" y="410083"/>
                </a:lnTo>
                <a:lnTo>
                  <a:pt x="58292" y="524255"/>
                </a:lnTo>
                <a:lnTo>
                  <a:pt x="105547" y="429005"/>
                </a:lnTo>
                <a:lnTo>
                  <a:pt x="38988" y="429005"/>
                </a:lnTo>
                <a:lnTo>
                  <a:pt x="38931" y="409998"/>
                </a:lnTo>
                <a:close/>
              </a:path>
              <a:path w="115569" h="524510">
                <a:moveTo>
                  <a:pt x="77030" y="409913"/>
                </a:moveTo>
                <a:lnTo>
                  <a:pt x="38931" y="409998"/>
                </a:lnTo>
                <a:lnTo>
                  <a:pt x="38988" y="429005"/>
                </a:lnTo>
                <a:lnTo>
                  <a:pt x="77088" y="429005"/>
                </a:lnTo>
                <a:lnTo>
                  <a:pt x="77030" y="409913"/>
                </a:lnTo>
                <a:close/>
              </a:path>
              <a:path w="115569" h="524510">
                <a:moveTo>
                  <a:pt x="115061" y="409828"/>
                </a:moveTo>
                <a:lnTo>
                  <a:pt x="77030" y="409913"/>
                </a:lnTo>
                <a:lnTo>
                  <a:pt x="77088" y="429005"/>
                </a:lnTo>
                <a:lnTo>
                  <a:pt x="105547" y="429005"/>
                </a:lnTo>
                <a:lnTo>
                  <a:pt x="115061" y="409828"/>
                </a:lnTo>
                <a:close/>
              </a:path>
              <a:path w="115569" h="524510">
                <a:moveTo>
                  <a:pt x="76130" y="114257"/>
                </a:moveTo>
                <a:lnTo>
                  <a:pt x="38031" y="114342"/>
                </a:lnTo>
                <a:lnTo>
                  <a:pt x="38931" y="409998"/>
                </a:lnTo>
                <a:lnTo>
                  <a:pt x="77030" y="409913"/>
                </a:lnTo>
                <a:lnTo>
                  <a:pt x="76130" y="114257"/>
                </a:lnTo>
                <a:close/>
              </a:path>
              <a:path w="115569" h="524510">
                <a:moveTo>
                  <a:pt x="56768" y="0"/>
                </a:moveTo>
                <a:lnTo>
                  <a:pt x="0" y="114426"/>
                </a:lnTo>
                <a:lnTo>
                  <a:pt x="38031" y="114342"/>
                </a:lnTo>
                <a:lnTo>
                  <a:pt x="37972" y="95250"/>
                </a:lnTo>
                <a:lnTo>
                  <a:pt x="104764" y="95250"/>
                </a:lnTo>
                <a:lnTo>
                  <a:pt x="56768" y="0"/>
                </a:lnTo>
                <a:close/>
              </a:path>
              <a:path w="115569" h="524510">
                <a:moveTo>
                  <a:pt x="76072" y="95250"/>
                </a:moveTo>
                <a:lnTo>
                  <a:pt x="37972" y="95250"/>
                </a:lnTo>
                <a:lnTo>
                  <a:pt x="38031" y="114342"/>
                </a:lnTo>
                <a:lnTo>
                  <a:pt x="76130" y="114257"/>
                </a:lnTo>
                <a:lnTo>
                  <a:pt x="76072" y="95250"/>
                </a:lnTo>
                <a:close/>
              </a:path>
              <a:path w="115569" h="524510">
                <a:moveTo>
                  <a:pt x="104764" y="95250"/>
                </a:moveTo>
                <a:lnTo>
                  <a:pt x="76072" y="95250"/>
                </a:lnTo>
                <a:lnTo>
                  <a:pt x="76130" y="114257"/>
                </a:lnTo>
                <a:lnTo>
                  <a:pt x="114300" y="114173"/>
                </a:lnTo>
                <a:lnTo>
                  <a:pt x="104764" y="9525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3" name="object 38"/>
          <p:cNvSpPr>
            <a:spLocks/>
          </p:cNvSpPr>
          <p:nvPr/>
        </p:nvSpPr>
        <p:spPr bwMode="auto">
          <a:xfrm>
            <a:off x="1155700" y="3505200"/>
            <a:ext cx="36337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3216" y="1524"/>
              </a:cxn>
            </a:cxnLst>
            <a:rect l="0" t="0" r="r" b="b"/>
            <a:pathLst>
              <a:path w="3633470" h="1904">
                <a:moveTo>
                  <a:pt x="0" y="0"/>
                </a:moveTo>
                <a:lnTo>
                  <a:pt x="3633216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4" name="object 39"/>
          <p:cNvSpPr>
            <a:spLocks/>
          </p:cNvSpPr>
          <p:nvPr/>
        </p:nvSpPr>
        <p:spPr bwMode="auto">
          <a:xfrm>
            <a:off x="4789488" y="3505200"/>
            <a:ext cx="1587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304800"/>
              </a:cxn>
            </a:cxnLst>
            <a:rect l="0" t="0" r="r" b="b"/>
            <a:pathLst>
              <a:path w="1904" h="304800">
                <a:moveTo>
                  <a:pt x="0" y="0"/>
                </a:moveTo>
                <a:lnTo>
                  <a:pt x="1524" y="30480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5" name="object 40"/>
          <p:cNvSpPr>
            <a:spLocks/>
          </p:cNvSpPr>
          <p:nvPr/>
        </p:nvSpPr>
        <p:spPr bwMode="auto">
          <a:xfrm>
            <a:off x="4789488" y="3810000"/>
            <a:ext cx="478631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86883" y="1524"/>
              </a:cxn>
            </a:cxnLst>
            <a:rect l="0" t="0" r="r" b="b"/>
            <a:pathLst>
              <a:path w="4787265" h="1904">
                <a:moveTo>
                  <a:pt x="0" y="0"/>
                </a:moveTo>
                <a:lnTo>
                  <a:pt x="4786883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6" name="object 41"/>
          <p:cNvSpPr>
            <a:spLocks/>
          </p:cNvSpPr>
          <p:nvPr/>
        </p:nvSpPr>
        <p:spPr bwMode="auto">
          <a:xfrm>
            <a:off x="1155700" y="4648200"/>
            <a:ext cx="3633788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633216" y="1524"/>
              </a:cxn>
            </a:cxnLst>
            <a:rect l="0" t="0" r="r" b="b"/>
            <a:pathLst>
              <a:path w="3633470" h="1904">
                <a:moveTo>
                  <a:pt x="0" y="0"/>
                </a:moveTo>
                <a:lnTo>
                  <a:pt x="3633216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7" name="object 42"/>
          <p:cNvSpPr>
            <a:spLocks/>
          </p:cNvSpPr>
          <p:nvPr/>
        </p:nvSpPr>
        <p:spPr bwMode="auto">
          <a:xfrm>
            <a:off x="4789488" y="4419600"/>
            <a:ext cx="1587" cy="231775"/>
          </a:xfrm>
          <a:custGeom>
            <a:avLst/>
            <a:gdLst/>
            <a:ahLst/>
            <a:cxnLst>
              <a:cxn ang="0">
                <a:pos x="0" y="231648"/>
              </a:cxn>
              <a:cxn ang="0">
                <a:pos x="1524" y="0"/>
              </a:cxn>
            </a:cxnLst>
            <a:rect l="0" t="0" r="r" b="b"/>
            <a:pathLst>
              <a:path w="1904" h="231775">
                <a:moveTo>
                  <a:pt x="0" y="231648"/>
                </a:moveTo>
                <a:lnTo>
                  <a:pt x="152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8" name="object 43"/>
          <p:cNvSpPr>
            <a:spLocks/>
          </p:cNvSpPr>
          <p:nvPr/>
        </p:nvSpPr>
        <p:spPr bwMode="auto">
          <a:xfrm>
            <a:off x="4789488" y="4419600"/>
            <a:ext cx="4786312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786883" y="1524"/>
              </a:cxn>
            </a:cxnLst>
            <a:rect l="0" t="0" r="r" b="b"/>
            <a:pathLst>
              <a:path w="4787265" h="1904">
                <a:moveTo>
                  <a:pt x="0" y="0"/>
                </a:moveTo>
                <a:lnTo>
                  <a:pt x="4786883" y="152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4859" name="object 4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71D6D5FD-2239-4816-9785-1509C8B83530}" type="slidenum">
              <a:rPr lang="th-TH"/>
              <a:pPr marL="25400">
                <a:spcBef>
                  <a:spcPts val="38"/>
                </a:spcBef>
              </a:pPr>
              <a:t>28</a:t>
            </a:fld>
            <a:endParaRPr lang="th-TH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OSI</a:t>
            </a:r>
            <a:r>
              <a:rPr spc="-90" dirty="0"/>
              <a:t> </a:t>
            </a:r>
            <a:r>
              <a:rPr dirty="0"/>
              <a:t>Model</a:t>
            </a:r>
          </a:p>
        </p:txBody>
      </p:sp>
      <p:sp>
        <p:nvSpPr>
          <p:cNvPr id="35842" name="object 3"/>
          <p:cNvSpPr>
            <a:spLocks/>
          </p:cNvSpPr>
          <p:nvPr/>
        </p:nvSpPr>
        <p:spPr bwMode="auto">
          <a:xfrm>
            <a:off x="1073150" y="1981200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1"/>
              </a:cxn>
              <a:cxn ang="0">
                <a:pos x="291011" y="10003"/>
              </a:cxn>
              <a:cxn ang="0">
                <a:pos x="236686" y="21960"/>
              </a:cxn>
              <a:cxn ang="0">
                <a:pos x="186381" y="38064"/>
              </a:cxn>
              <a:cxn ang="0">
                <a:pos x="140730" y="57951"/>
              </a:cxn>
              <a:cxn ang="0">
                <a:pos x="100366" y="81255"/>
              </a:cxn>
              <a:cxn ang="0">
                <a:pos x="65922" y="107609"/>
              </a:cxn>
              <a:cxn ang="0">
                <a:pos x="38030" y="136649"/>
              </a:cxn>
              <a:cxn ang="0">
                <a:pos x="4436" y="201320"/>
              </a:cxn>
              <a:cxn ang="0">
                <a:pos x="0" y="236220"/>
              </a:cxn>
              <a:cxn ang="0">
                <a:pos x="4436" y="271119"/>
              </a:cxn>
              <a:cxn ang="0">
                <a:pos x="38030" y="335790"/>
              </a:cxn>
              <a:cxn ang="0">
                <a:pos x="65922" y="364830"/>
              </a:cxn>
              <a:cxn ang="0">
                <a:pos x="100366" y="391184"/>
              </a:cxn>
              <a:cxn ang="0">
                <a:pos x="140730" y="414488"/>
              </a:cxn>
              <a:cxn ang="0">
                <a:pos x="186381" y="434375"/>
              </a:cxn>
              <a:cxn ang="0">
                <a:pos x="236686" y="450479"/>
              </a:cxn>
              <a:cxn ang="0">
                <a:pos x="291011" y="462436"/>
              </a:cxn>
              <a:cxn ang="0">
                <a:pos x="348725" y="469878"/>
              </a:cxn>
              <a:cxn ang="0">
                <a:pos x="409194" y="472439"/>
              </a:cxn>
              <a:cxn ang="0">
                <a:pos x="469648" y="469878"/>
              </a:cxn>
              <a:cxn ang="0">
                <a:pos x="527353" y="462436"/>
              </a:cxn>
              <a:cxn ang="0">
                <a:pos x="581674" y="450479"/>
              </a:cxn>
              <a:cxn ang="0">
                <a:pos x="631978" y="434375"/>
              </a:cxn>
              <a:cxn ang="0">
                <a:pos x="677631" y="414488"/>
              </a:cxn>
              <a:cxn ang="0">
                <a:pos x="717999" y="391184"/>
              </a:cxn>
              <a:cxn ang="0">
                <a:pos x="752449" y="364830"/>
              </a:cxn>
              <a:cxn ang="0">
                <a:pos x="780346" y="335790"/>
              </a:cxn>
              <a:cxn ang="0">
                <a:pos x="813949" y="271119"/>
              </a:cxn>
              <a:cxn ang="0">
                <a:pos x="818387" y="236220"/>
              </a:cxn>
              <a:cxn ang="0">
                <a:pos x="813949" y="201320"/>
              </a:cxn>
              <a:cxn ang="0">
                <a:pos x="780346" y="136649"/>
              </a:cxn>
              <a:cxn ang="0">
                <a:pos x="752449" y="107609"/>
              </a:cxn>
              <a:cxn ang="0">
                <a:pos x="717999" y="81255"/>
              </a:cxn>
              <a:cxn ang="0">
                <a:pos x="677631" y="57951"/>
              </a:cxn>
              <a:cxn ang="0">
                <a:pos x="631978" y="38064"/>
              </a:cxn>
              <a:cxn ang="0">
                <a:pos x="581674" y="21960"/>
              </a:cxn>
              <a:cxn ang="0">
                <a:pos x="527353" y="10003"/>
              </a:cxn>
              <a:cxn ang="0">
                <a:pos x="469648" y="2561"/>
              </a:cxn>
              <a:cxn ang="0">
                <a:pos x="409194" y="0"/>
              </a:cxn>
            </a:cxnLst>
            <a:rect l="0" t="0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3" name="object 4"/>
          <p:cNvSpPr>
            <a:spLocks/>
          </p:cNvSpPr>
          <p:nvPr/>
        </p:nvSpPr>
        <p:spPr bwMode="auto">
          <a:xfrm>
            <a:off x="2027238" y="1981200"/>
            <a:ext cx="2181225" cy="473075"/>
          </a:xfrm>
          <a:custGeom>
            <a:avLst/>
            <a:gdLst/>
            <a:ahLst/>
            <a:cxnLst>
              <a:cxn ang="0">
                <a:pos x="2102104" y="0"/>
              </a:cxn>
              <a:cxn ang="0">
                <a:pos x="78740" y="0"/>
              </a:cxn>
              <a:cxn ang="0">
                <a:pos x="48113" y="6195"/>
              </a:cxn>
              <a:cxn ang="0">
                <a:pos x="23082" y="23082"/>
              </a:cxn>
              <a:cxn ang="0">
                <a:pos x="6195" y="48113"/>
              </a:cxn>
              <a:cxn ang="0">
                <a:pos x="0" y="78739"/>
              </a:cxn>
              <a:cxn ang="0">
                <a:pos x="0" y="393700"/>
              </a:cxn>
              <a:cxn ang="0">
                <a:pos x="6195" y="424326"/>
              </a:cxn>
              <a:cxn ang="0">
                <a:pos x="23082" y="449357"/>
              </a:cxn>
              <a:cxn ang="0">
                <a:pos x="48113" y="466244"/>
              </a:cxn>
              <a:cxn ang="0">
                <a:pos x="78740" y="472439"/>
              </a:cxn>
              <a:cxn ang="0">
                <a:pos x="2102104" y="472439"/>
              </a:cxn>
              <a:cxn ang="0">
                <a:pos x="2132730" y="466244"/>
              </a:cxn>
              <a:cxn ang="0">
                <a:pos x="2157761" y="449357"/>
              </a:cxn>
              <a:cxn ang="0">
                <a:pos x="2174648" y="424326"/>
              </a:cxn>
              <a:cxn ang="0">
                <a:pos x="2180844" y="393700"/>
              </a:cxn>
              <a:cxn ang="0">
                <a:pos x="2180844" y="78739"/>
              </a:cxn>
              <a:cxn ang="0">
                <a:pos x="2174648" y="48113"/>
              </a:cxn>
              <a:cxn ang="0">
                <a:pos x="2157761" y="23082"/>
              </a:cxn>
              <a:cxn ang="0">
                <a:pos x="2132730" y="6195"/>
              </a:cxn>
              <a:cxn ang="0">
                <a:pos x="2102104" y="0"/>
              </a:cxn>
            </a:cxnLst>
            <a:rect l="0" t="0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39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39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4" name="object 5"/>
          <p:cNvSpPr>
            <a:spLocks/>
          </p:cNvSpPr>
          <p:nvPr/>
        </p:nvSpPr>
        <p:spPr bwMode="auto">
          <a:xfrm>
            <a:off x="1073150" y="2613025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1"/>
              </a:cxn>
              <a:cxn ang="0">
                <a:pos x="291011" y="10003"/>
              </a:cxn>
              <a:cxn ang="0">
                <a:pos x="236686" y="21960"/>
              </a:cxn>
              <a:cxn ang="0">
                <a:pos x="186381" y="38064"/>
              </a:cxn>
              <a:cxn ang="0">
                <a:pos x="140730" y="57951"/>
              </a:cxn>
              <a:cxn ang="0">
                <a:pos x="100366" y="81255"/>
              </a:cxn>
              <a:cxn ang="0">
                <a:pos x="65922" y="107609"/>
              </a:cxn>
              <a:cxn ang="0">
                <a:pos x="38030" y="136649"/>
              </a:cxn>
              <a:cxn ang="0">
                <a:pos x="4436" y="201320"/>
              </a:cxn>
              <a:cxn ang="0">
                <a:pos x="0" y="236219"/>
              </a:cxn>
              <a:cxn ang="0">
                <a:pos x="4436" y="271119"/>
              </a:cxn>
              <a:cxn ang="0">
                <a:pos x="38030" y="335790"/>
              </a:cxn>
              <a:cxn ang="0">
                <a:pos x="65922" y="364830"/>
              </a:cxn>
              <a:cxn ang="0">
                <a:pos x="100366" y="391184"/>
              </a:cxn>
              <a:cxn ang="0">
                <a:pos x="140730" y="414488"/>
              </a:cxn>
              <a:cxn ang="0">
                <a:pos x="186381" y="434375"/>
              </a:cxn>
              <a:cxn ang="0">
                <a:pos x="236686" y="450479"/>
              </a:cxn>
              <a:cxn ang="0">
                <a:pos x="291011" y="462436"/>
              </a:cxn>
              <a:cxn ang="0">
                <a:pos x="348725" y="469878"/>
              </a:cxn>
              <a:cxn ang="0">
                <a:pos x="409194" y="472439"/>
              </a:cxn>
              <a:cxn ang="0">
                <a:pos x="469648" y="469878"/>
              </a:cxn>
              <a:cxn ang="0">
                <a:pos x="527353" y="462436"/>
              </a:cxn>
              <a:cxn ang="0">
                <a:pos x="581674" y="450479"/>
              </a:cxn>
              <a:cxn ang="0">
                <a:pos x="631978" y="434375"/>
              </a:cxn>
              <a:cxn ang="0">
                <a:pos x="677631" y="414488"/>
              </a:cxn>
              <a:cxn ang="0">
                <a:pos x="717999" y="391184"/>
              </a:cxn>
              <a:cxn ang="0">
                <a:pos x="752449" y="364830"/>
              </a:cxn>
              <a:cxn ang="0">
                <a:pos x="780346" y="335790"/>
              </a:cxn>
              <a:cxn ang="0">
                <a:pos x="813949" y="271119"/>
              </a:cxn>
              <a:cxn ang="0">
                <a:pos x="818387" y="236219"/>
              </a:cxn>
              <a:cxn ang="0">
                <a:pos x="813949" y="201320"/>
              </a:cxn>
              <a:cxn ang="0">
                <a:pos x="780346" y="136649"/>
              </a:cxn>
              <a:cxn ang="0">
                <a:pos x="752449" y="107609"/>
              </a:cxn>
              <a:cxn ang="0">
                <a:pos x="717999" y="81255"/>
              </a:cxn>
              <a:cxn ang="0">
                <a:pos x="677631" y="57951"/>
              </a:cxn>
              <a:cxn ang="0">
                <a:pos x="631978" y="38064"/>
              </a:cxn>
              <a:cxn ang="0">
                <a:pos x="581674" y="21960"/>
              </a:cxn>
              <a:cxn ang="0">
                <a:pos x="527353" y="10003"/>
              </a:cxn>
              <a:cxn ang="0">
                <a:pos x="469648" y="2561"/>
              </a:cxn>
              <a:cxn ang="0">
                <a:pos x="409194" y="0"/>
              </a:cxn>
            </a:cxnLst>
            <a:rect l="0" t="0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19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19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5" name="object 6"/>
          <p:cNvSpPr>
            <a:spLocks/>
          </p:cNvSpPr>
          <p:nvPr/>
        </p:nvSpPr>
        <p:spPr bwMode="auto">
          <a:xfrm>
            <a:off x="2027238" y="2613025"/>
            <a:ext cx="2181225" cy="473075"/>
          </a:xfrm>
          <a:custGeom>
            <a:avLst/>
            <a:gdLst/>
            <a:ahLst/>
            <a:cxnLst>
              <a:cxn ang="0">
                <a:pos x="2102104" y="0"/>
              </a:cxn>
              <a:cxn ang="0">
                <a:pos x="78740" y="0"/>
              </a:cxn>
              <a:cxn ang="0">
                <a:pos x="48113" y="6195"/>
              </a:cxn>
              <a:cxn ang="0">
                <a:pos x="23082" y="23082"/>
              </a:cxn>
              <a:cxn ang="0">
                <a:pos x="6195" y="48113"/>
              </a:cxn>
              <a:cxn ang="0">
                <a:pos x="0" y="78739"/>
              </a:cxn>
              <a:cxn ang="0">
                <a:pos x="0" y="393700"/>
              </a:cxn>
              <a:cxn ang="0">
                <a:pos x="6195" y="424326"/>
              </a:cxn>
              <a:cxn ang="0">
                <a:pos x="23082" y="449357"/>
              </a:cxn>
              <a:cxn ang="0">
                <a:pos x="48113" y="466244"/>
              </a:cxn>
              <a:cxn ang="0">
                <a:pos x="78740" y="472439"/>
              </a:cxn>
              <a:cxn ang="0">
                <a:pos x="2102104" y="472439"/>
              </a:cxn>
              <a:cxn ang="0">
                <a:pos x="2132730" y="466244"/>
              </a:cxn>
              <a:cxn ang="0">
                <a:pos x="2157761" y="449357"/>
              </a:cxn>
              <a:cxn ang="0">
                <a:pos x="2174648" y="424326"/>
              </a:cxn>
              <a:cxn ang="0">
                <a:pos x="2180844" y="393700"/>
              </a:cxn>
              <a:cxn ang="0">
                <a:pos x="2180844" y="78739"/>
              </a:cxn>
              <a:cxn ang="0">
                <a:pos x="2174648" y="48113"/>
              </a:cxn>
              <a:cxn ang="0">
                <a:pos x="2157761" y="23082"/>
              </a:cxn>
              <a:cxn ang="0">
                <a:pos x="2132730" y="6195"/>
              </a:cxn>
              <a:cxn ang="0">
                <a:pos x="2102104" y="0"/>
              </a:cxn>
            </a:cxnLst>
            <a:rect l="0" t="0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39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39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6" name="object 7"/>
          <p:cNvSpPr>
            <a:spLocks/>
          </p:cNvSpPr>
          <p:nvPr/>
        </p:nvSpPr>
        <p:spPr bwMode="auto">
          <a:xfrm>
            <a:off x="1073150" y="3244850"/>
            <a:ext cx="817563" cy="474663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8"/>
              </a:cxn>
              <a:cxn ang="0">
                <a:pos x="291011" y="10029"/>
              </a:cxn>
              <a:cxn ang="0">
                <a:pos x="236686" y="22016"/>
              </a:cxn>
              <a:cxn ang="0">
                <a:pos x="186381" y="38165"/>
              </a:cxn>
              <a:cxn ang="0">
                <a:pos x="140730" y="58108"/>
              </a:cxn>
              <a:cxn ang="0">
                <a:pos x="100366" y="81481"/>
              </a:cxn>
              <a:cxn ang="0">
                <a:pos x="65922" y="107918"/>
              </a:cxn>
              <a:cxn ang="0">
                <a:pos x="38030" y="137052"/>
              </a:cxn>
              <a:cxn ang="0">
                <a:pos x="4436" y="201950"/>
              </a:cxn>
              <a:cxn ang="0">
                <a:pos x="0" y="236981"/>
              </a:cxn>
              <a:cxn ang="0">
                <a:pos x="4436" y="272013"/>
              </a:cxn>
              <a:cxn ang="0">
                <a:pos x="38030" y="336911"/>
              </a:cxn>
              <a:cxn ang="0">
                <a:pos x="65922" y="366045"/>
              </a:cxn>
              <a:cxn ang="0">
                <a:pos x="100366" y="392482"/>
              </a:cxn>
              <a:cxn ang="0">
                <a:pos x="140730" y="415855"/>
              </a:cxn>
              <a:cxn ang="0">
                <a:pos x="186381" y="435798"/>
              </a:cxn>
              <a:cxn ang="0">
                <a:pos x="236686" y="451947"/>
              </a:cxn>
              <a:cxn ang="0">
                <a:pos x="291011" y="463934"/>
              </a:cxn>
              <a:cxn ang="0">
                <a:pos x="348725" y="471395"/>
              </a:cxn>
              <a:cxn ang="0">
                <a:pos x="409194" y="473963"/>
              </a:cxn>
              <a:cxn ang="0">
                <a:pos x="469648" y="471395"/>
              </a:cxn>
              <a:cxn ang="0">
                <a:pos x="527353" y="463934"/>
              </a:cxn>
              <a:cxn ang="0">
                <a:pos x="581674" y="451947"/>
              </a:cxn>
              <a:cxn ang="0">
                <a:pos x="631978" y="435798"/>
              </a:cxn>
              <a:cxn ang="0">
                <a:pos x="677631" y="415855"/>
              </a:cxn>
              <a:cxn ang="0">
                <a:pos x="717999" y="392482"/>
              </a:cxn>
              <a:cxn ang="0">
                <a:pos x="752449" y="366045"/>
              </a:cxn>
              <a:cxn ang="0">
                <a:pos x="780346" y="336911"/>
              </a:cxn>
              <a:cxn ang="0">
                <a:pos x="813949" y="272013"/>
              </a:cxn>
              <a:cxn ang="0">
                <a:pos x="818387" y="236981"/>
              </a:cxn>
              <a:cxn ang="0">
                <a:pos x="813949" y="201950"/>
              </a:cxn>
              <a:cxn ang="0">
                <a:pos x="780346" y="137052"/>
              </a:cxn>
              <a:cxn ang="0">
                <a:pos x="752449" y="107918"/>
              </a:cxn>
              <a:cxn ang="0">
                <a:pos x="717999" y="81481"/>
              </a:cxn>
              <a:cxn ang="0">
                <a:pos x="677631" y="58108"/>
              </a:cxn>
              <a:cxn ang="0">
                <a:pos x="631978" y="38165"/>
              </a:cxn>
              <a:cxn ang="0">
                <a:pos x="581674" y="22016"/>
              </a:cxn>
              <a:cxn ang="0">
                <a:pos x="527353" y="10029"/>
              </a:cxn>
              <a:cxn ang="0">
                <a:pos x="469648" y="2568"/>
              </a:cxn>
              <a:cxn ang="0">
                <a:pos x="409194" y="0"/>
              </a:cxn>
            </a:cxnLst>
            <a:rect l="0" t="0" r="r" b="b"/>
            <a:pathLst>
              <a:path w="818514" h="474345">
                <a:moveTo>
                  <a:pt x="409194" y="0"/>
                </a:moveTo>
                <a:lnTo>
                  <a:pt x="348725" y="2568"/>
                </a:lnTo>
                <a:lnTo>
                  <a:pt x="291011" y="10029"/>
                </a:lnTo>
                <a:lnTo>
                  <a:pt x="236686" y="22016"/>
                </a:lnTo>
                <a:lnTo>
                  <a:pt x="186381" y="38165"/>
                </a:lnTo>
                <a:lnTo>
                  <a:pt x="140730" y="58108"/>
                </a:lnTo>
                <a:lnTo>
                  <a:pt x="100366" y="81481"/>
                </a:lnTo>
                <a:lnTo>
                  <a:pt x="65922" y="107918"/>
                </a:lnTo>
                <a:lnTo>
                  <a:pt x="38030" y="137052"/>
                </a:lnTo>
                <a:lnTo>
                  <a:pt x="4436" y="201950"/>
                </a:lnTo>
                <a:lnTo>
                  <a:pt x="0" y="236981"/>
                </a:lnTo>
                <a:lnTo>
                  <a:pt x="4436" y="272013"/>
                </a:lnTo>
                <a:lnTo>
                  <a:pt x="38030" y="336911"/>
                </a:lnTo>
                <a:lnTo>
                  <a:pt x="65922" y="366045"/>
                </a:lnTo>
                <a:lnTo>
                  <a:pt x="100366" y="392482"/>
                </a:lnTo>
                <a:lnTo>
                  <a:pt x="140730" y="415855"/>
                </a:lnTo>
                <a:lnTo>
                  <a:pt x="186381" y="435798"/>
                </a:lnTo>
                <a:lnTo>
                  <a:pt x="236686" y="451947"/>
                </a:lnTo>
                <a:lnTo>
                  <a:pt x="291011" y="463934"/>
                </a:lnTo>
                <a:lnTo>
                  <a:pt x="348725" y="471395"/>
                </a:lnTo>
                <a:lnTo>
                  <a:pt x="409194" y="473963"/>
                </a:lnTo>
                <a:lnTo>
                  <a:pt x="469648" y="471395"/>
                </a:lnTo>
                <a:lnTo>
                  <a:pt x="527353" y="463934"/>
                </a:lnTo>
                <a:lnTo>
                  <a:pt x="581674" y="451947"/>
                </a:lnTo>
                <a:lnTo>
                  <a:pt x="631978" y="435798"/>
                </a:lnTo>
                <a:lnTo>
                  <a:pt x="677631" y="415855"/>
                </a:lnTo>
                <a:lnTo>
                  <a:pt x="717999" y="392482"/>
                </a:lnTo>
                <a:lnTo>
                  <a:pt x="752449" y="366045"/>
                </a:lnTo>
                <a:lnTo>
                  <a:pt x="780346" y="336911"/>
                </a:lnTo>
                <a:lnTo>
                  <a:pt x="813949" y="272013"/>
                </a:lnTo>
                <a:lnTo>
                  <a:pt x="818387" y="236981"/>
                </a:lnTo>
                <a:lnTo>
                  <a:pt x="813949" y="201950"/>
                </a:lnTo>
                <a:lnTo>
                  <a:pt x="780346" y="137052"/>
                </a:lnTo>
                <a:lnTo>
                  <a:pt x="752449" y="107918"/>
                </a:lnTo>
                <a:lnTo>
                  <a:pt x="717999" y="81481"/>
                </a:lnTo>
                <a:lnTo>
                  <a:pt x="677631" y="58108"/>
                </a:lnTo>
                <a:lnTo>
                  <a:pt x="631978" y="38165"/>
                </a:lnTo>
                <a:lnTo>
                  <a:pt x="581674" y="22016"/>
                </a:lnTo>
                <a:lnTo>
                  <a:pt x="527353" y="10029"/>
                </a:lnTo>
                <a:lnTo>
                  <a:pt x="469648" y="2568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7" name="object 8"/>
          <p:cNvSpPr>
            <a:spLocks/>
          </p:cNvSpPr>
          <p:nvPr/>
        </p:nvSpPr>
        <p:spPr bwMode="auto">
          <a:xfrm>
            <a:off x="2027238" y="3244850"/>
            <a:ext cx="2181225" cy="474663"/>
          </a:xfrm>
          <a:custGeom>
            <a:avLst/>
            <a:gdLst/>
            <a:ahLst/>
            <a:cxnLst>
              <a:cxn ang="0">
                <a:pos x="2101850" y="0"/>
              </a:cxn>
              <a:cxn ang="0">
                <a:pos x="78993" y="0"/>
              </a:cxn>
              <a:cxn ang="0">
                <a:pos x="48220" y="6199"/>
              </a:cxn>
              <a:cxn ang="0">
                <a:pos x="23113" y="23113"/>
              </a:cxn>
              <a:cxn ang="0">
                <a:pos x="6199" y="48220"/>
              </a:cxn>
              <a:cxn ang="0">
                <a:pos x="0" y="78993"/>
              </a:cxn>
              <a:cxn ang="0">
                <a:pos x="0" y="394969"/>
              </a:cxn>
              <a:cxn ang="0">
                <a:pos x="6199" y="425743"/>
              </a:cxn>
              <a:cxn ang="0">
                <a:pos x="23113" y="450850"/>
              </a:cxn>
              <a:cxn ang="0">
                <a:pos x="48220" y="467764"/>
              </a:cxn>
              <a:cxn ang="0">
                <a:pos x="78993" y="473963"/>
              </a:cxn>
              <a:cxn ang="0">
                <a:pos x="2101850" y="473963"/>
              </a:cxn>
              <a:cxn ang="0">
                <a:pos x="2132623" y="467764"/>
              </a:cxn>
              <a:cxn ang="0">
                <a:pos x="2157730" y="450850"/>
              </a:cxn>
              <a:cxn ang="0">
                <a:pos x="2174644" y="425743"/>
              </a:cxn>
              <a:cxn ang="0">
                <a:pos x="2180844" y="394969"/>
              </a:cxn>
              <a:cxn ang="0">
                <a:pos x="2180844" y="78993"/>
              </a:cxn>
              <a:cxn ang="0">
                <a:pos x="2174644" y="48220"/>
              </a:cxn>
              <a:cxn ang="0">
                <a:pos x="2157730" y="23113"/>
              </a:cxn>
              <a:cxn ang="0">
                <a:pos x="2132623" y="6199"/>
              </a:cxn>
              <a:cxn ang="0">
                <a:pos x="2101850" y="0"/>
              </a:cxn>
            </a:cxnLst>
            <a:rect l="0" t="0" r="r" b="b"/>
            <a:pathLst>
              <a:path w="2181225" h="474345">
                <a:moveTo>
                  <a:pt x="2101850" y="0"/>
                </a:moveTo>
                <a:lnTo>
                  <a:pt x="78993" y="0"/>
                </a:lnTo>
                <a:lnTo>
                  <a:pt x="48220" y="6199"/>
                </a:lnTo>
                <a:lnTo>
                  <a:pt x="23113" y="23113"/>
                </a:lnTo>
                <a:lnTo>
                  <a:pt x="6199" y="48220"/>
                </a:lnTo>
                <a:lnTo>
                  <a:pt x="0" y="78993"/>
                </a:lnTo>
                <a:lnTo>
                  <a:pt x="0" y="394969"/>
                </a:lnTo>
                <a:lnTo>
                  <a:pt x="6199" y="425743"/>
                </a:lnTo>
                <a:lnTo>
                  <a:pt x="23113" y="450850"/>
                </a:lnTo>
                <a:lnTo>
                  <a:pt x="48220" y="467764"/>
                </a:lnTo>
                <a:lnTo>
                  <a:pt x="78993" y="473963"/>
                </a:lnTo>
                <a:lnTo>
                  <a:pt x="2101850" y="473963"/>
                </a:lnTo>
                <a:lnTo>
                  <a:pt x="2132623" y="467764"/>
                </a:lnTo>
                <a:lnTo>
                  <a:pt x="2157730" y="450850"/>
                </a:lnTo>
                <a:lnTo>
                  <a:pt x="2174644" y="425743"/>
                </a:lnTo>
                <a:lnTo>
                  <a:pt x="2180844" y="394969"/>
                </a:lnTo>
                <a:lnTo>
                  <a:pt x="2180844" y="78993"/>
                </a:lnTo>
                <a:lnTo>
                  <a:pt x="2174644" y="48220"/>
                </a:lnTo>
                <a:lnTo>
                  <a:pt x="2157730" y="23113"/>
                </a:lnTo>
                <a:lnTo>
                  <a:pt x="2132623" y="6199"/>
                </a:lnTo>
                <a:lnTo>
                  <a:pt x="210185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8" name="object 9"/>
          <p:cNvSpPr>
            <a:spLocks/>
          </p:cNvSpPr>
          <p:nvPr/>
        </p:nvSpPr>
        <p:spPr bwMode="auto">
          <a:xfrm>
            <a:off x="1073150" y="3878263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1"/>
              </a:cxn>
              <a:cxn ang="0">
                <a:pos x="291011" y="10003"/>
              </a:cxn>
              <a:cxn ang="0">
                <a:pos x="236686" y="21960"/>
              </a:cxn>
              <a:cxn ang="0">
                <a:pos x="186381" y="38064"/>
              </a:cxn>
              <a:cxn ang="0">
                <a:pos x="140730" y="57951"/>
              </a:cxn>
              <a:cxn ang="0">
                <a:pos x="100366" y="81255"/>
              </a:cxn>
              <a:cxn ang="0">
                <a:pos x="65922" y="107609"/>
              </a:cxn>
              <a:cxn ang="0">
                <a:pos x="38030" y="136649"/>
              </a:cxn>
              <a:cxn ang="0">
                <a:pos x="4436" y="201320"/>
              </a:cxn>
              <a:cxn ang="0">
                <a:pos x="0" y="236220"/>
              </a:cxn>
              <a:cxn ang="0">
                <a:pos x="4436" y="271119"/>
              </a:cxn>
              <a:cxn ang="0">
                <a:pos x="38030" y="335790"/>
              </a:cxn>
              <a:cxn ang="0">
                <a:pos x="65922" y="364830"/>
              </a:cxn>
              <a:cxn ang="0">
                <a:pos x="100366" y="391184"/>
              </a:cxn>
              <a:cxn ang="0">
                <a:pos x="140730" y="414488"/>
              </a:cxn>
              <a:cxn ang="0">
                <a:pos x="186381" y="434375"/>
              </a:cxn>
              <a:cxn ang="0">
                <a:pos x="236686" y="450479"/>
              </a:cxn>
              <a:cxn ang="0">
                <a:pos x="291011" y="462436"/>
              </a:cxn>
              <a:cxn ang="0">
                <a:pos x="348725" y="469878"/>
              </a:cxn>
              <a:cxn ang="0">
                <a:pos x="409194" y="472440"/>
              </a:cxn>
              <a:cxn ang="0">
                <a:pos x="469648" y="469878"/>
              </a:cxn>
              <a:cxn ang="0">
                <a:pos x="527353" y="462436"/>
              </a:cxn>
              <a:cxn ang="0">
                <a:pos x="581674" y="450479"/>
              </a:cxn>
              <a:cxn ang="0">
                <a:pos x="631978" y="434375"/>
              </a:cxn>
              <a:cxn ang="0">
                <a:pos x="677631" y="414488"/>
              </a:cxn>
              <a:cxn ang="0">
                <a:pos x="717999" y="391184"/>
              </a:cxn>
              <a:cxn ang="0">
                <a:pos x="752449" y="364830"/>
              </a:cxn>
              <a:cxn ang="0">
                <a:pos x="780346" y="335790"/>
              </a:cxn>
              <a:cxn ang="0">
                <a:pos x="813949" y="271119"/>
              </a:cxn>
              <a:cxn ang="0">
                <a:pos x="818387" y="236220"/>
              </a:cxn>
              <a:cxn ang="0">
                <a:pos x="813949" y="201320"/>
              </a:cxn>
              <a:cxn ang="0">
                <a:pos x="780346" y="136649"/>
              </a:cxn>
              <a:cxn ang="0">
                <a:pos x="752449" y="107609"/>
              </a:cxn>
              <a:cxn ang="0">
                <a:pos x="717999" y="81255"/>
              </a:cxn>
              <a:cxn ang="0">
                <a:pos x="677631" y="57951"/>
              </a:cxn>
              <a:cxn ang="0">
                <a:pos x="631978" y="38064"/>
              </a:cxn>
              <a:cxn ang="0">
                <a:pos x="581674" y="21960"/>
              </a:cxn>
              <a:cxn ang="0">
                <a:pos x="527353" y="10003"/>
              </a:cxn>
              <a:cxn ang="0">
                <a:pos x="469648" y="2561"/>
              </a:cxn>
              <a:cxn ang="0">
                <a:pos x="409194" y="0"/>
              </a:cxn>
            </a:cxnLst>
            <a:rect l="0" t="0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40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49" name="object 10"/>
          <p:cNvSpPr>
            <a:spLocks/>
          </p:cNvSpPr>
          <p:nvPr/>
        </p:nvSpPr>
        <p:spPr bwMode="auto">
          <a:xfrm>
            <a:off x="2027238" y="3878263"/>
            <a:ext cx="2181225" cy="473075"/>
          </a:xfrm>
          <a:custGeom>
            <a:avLst/>
            <a:gdLst/>
            <a:ahLst/>
            <a:cxnLst>
              <a:cxn ang="0">
                <a:pos x="2102104" y="0"/>
              </a:cxn>
              <a:cxn ang="0">
                <a:pos x="78740" y="0"/>
              </a:cxn>
              <a:cxn ang="0">
                <a:pos x="48113" y="6195"/>
              </a:cxn>
              <a:cxn ang="0">
                <a:pos x="23082" y="23082"/>
              </a:cxn>
              <a:cxn ang="0">
                <a:pos x="6195" y="48113"/>
              </a:cxn>
              <a:cxn ang="0">
                <a:pos x="0" y="78740"/>
              </a:cxn>
              <a:cxn ang="0">
                <a:pos x="0" y="393700"/>
              </a:cxn>
              <a:cxn ang="0">
                <a:pos x="6195" y="424326"/>
              </a:cxn>
              <a:cxn ang="0">
                <a:pos x="23082" y="449357"/>
              </a:cxn>
              <a:cxn ang="0">
                <a:pos x="48113" y="466244"/>
              </a:cxn>
              <a:cxn ang="0">
                <a:pos x="78740" y="472440"/>
              </a:cxn>
              <a:cxn ang="0">
                <a:pos x="2102104" y="472440"/>
              </a:cxn>
              <a:cxn ang="0">
                <a:pos x="2132730" y="466244"/>
              </a:cxn>
              <a:cxn ang="0">
                <a:pos x="2157761" y="449357"/>
              </a:cxn>
              <a:cxn ang="0">
                <a:pos x="2174648" y="424326"/>
              </a:cxn>
              <a:cxn ang="0">
                <a:pos x="2180844" y="393700"/>
              </a:cxn>
              <a:cxn ang="0">
                <a:pos x="2180844" y="78740"/>
              </a:cxn>
              <a:cxn ang="0">
                <a:pos x="2174648" y="48113"/>
              </a:cxn>
              <a:cxn ang="0">
                <a:pos x="2157761" y="23082"/>
              </a:cxn>
              <a:cxn ang="0">
                <a:pos x="2132730" y="6195"/>
              </a:cxn>
              <a:cxn ang="0">
                <a:pos x="2102104" y="0"/>
              </a:cxn>
            </a:cxnLst>
            <a:rect l="0" t="0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40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40"/>
                </a:lnTo>
                <a:lnTo>
                  <a:pt x="2102104" y="472440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40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0" name="object 11"/>
          <p:cNvSpPr>
            <a:spLocks/>
          </p:cNvSpPr>
          <p:nvPr/>
        </p:nvSpPr>
        <p:spPr bwMode="auto">
          <a:xfrm>
            <a:off x="1073150" y="4510088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8"/>
              </a:cxn>
              <a:cxn ang="0">
                <a:pos x="291011" y="10029"/>
              </a:cxn>
              <a:cxn ang="0">
                <a:pos x="236686" y="22016"/>
              </a:cxn>
              <a:cxn ang="0">
                <a:pos x="186381" y="38165"/>
              </a:cxn>
              <a:cxn ang="0">
                <a:pos x="140730" y="58108"/>
              </a:cxn>
              <a:cxn ang="0">
                <a:pos x="100366" y="81481"/>
              </a:cxn>
              <a:cxn ang="0">
                <a:pos x="65922" y="107918"/>
              </a:cxn>
              <a:cxn ang="0">
                <a:pos x="38030" y="137052"/>
              </a:cxn>
              <a:cxn ang="0">
                <a:pos x="4436" y="201950"/>
              </a:cxn>
              <a:cxn ang="0">
                <a:pos x="0" y="236981"/>
              </a:cxn>
              <a:cxn ang="0">
                <a:pos x="4436" y="272013"/>
              </a:cxn>
              <a:cxn ang="0">
                <a:pos x="38030" y="336911"/>
              </a:cxn>
              <a:cxn ang="0">
                <a:pos x="65922" y="366045"/>
              </a:cxn>
              <a:cxn ang="0">
                <a:pos x="100366" y="392482"/>
              </a:cxn>
              <a:cxn ang="0">
                <a:pos x="140730" y="415855"/>
              </a:cxn>
              <a:cxn ang="0">
                <a:pos x="186381" y="435798"/>
              </a:cxn>
              <a:cxn ang="0">
                <a:pos x="236686" y="451947"/>
              </a:cxn>
              <a:cxn ang="0">
                <a:pos x="291011" y="463934"/>
              </a:cxn>
              <a:cxn ang="0">
                <a:pos x="348725" y="471395"/>
              </a:cxn>
              <a:cxn ang="0">
                <a:pos x="409194" y="473963"/>
              </a:cxn>
              <a:cxn ang="0">
                <a:pos x="469648" y="471395"/>
              </a:cxn>
              <a:cxn ang="0">
                <a:pos x="527353" y="463934"/>
              </a:cxn>
              <a:cxn ang="0">
                <a:pos x="581674" y="451947"/>
              </a:cxn>
              <a:cxn ang="0">
                <a:pos x="631978" y="435798"/>
              </a:cxn>
              <a:cxn ang="0">
                <a:pos x="677631" y="415855"/>
              </a:cxn>
              <a:cxn ang="0">
                <a:pos x="717999" y="392482"/>
              </a:cxn>
              <a:cxn ang="0">
                <a:pos x="752449" y="366045"/>
              </a:cxn>
              <a:cxn ang="0">
                <a:pos x="780346" y="336911"/>
              </a:cxn>
              <a:cxn ang="0">
                <a:pos x="813949" y="272013"/>
              </a:cxn>
              <a:cxn ang="0">
                <a:pos x="818387" y="236981"/>
              </a:cxn>
              <a:cxn ang="0">
                <a:pos x="813949" y="201950"/>
              </a:cxn>
              <a:cxn ang="0">
                <a:pos x="780346" y="137052"/>
              </a:cxn>
              <a:cxn ang="0">
                <a:pos x="752449" y="107918"/>
              </a:cxn>
              <a:cxn ang="0">
                <a:pos x="717999" y="81481"/>
              </a:cxn>
              <a:cxn ang="0">
                <a:pos x="677631" y="58108"/>
              </a:cxn>
              <a:cxn ang="0">
                <a:pos x="631978" y="38165"/>
              </a:cxn>
              <a:cxn ang="0">
                <a:pos x="581674" y="22016"/>
              </a:cxn>
              <a:cxn ang="0">
                <a:pos x="527353" y="10029"/>
              </a:cxn>
              <a:cxn ang="0">
                <a:pos x="469648" y="2568"/>
              </a:cxn>
              <a:cxn ang="0">
                <a:pos x="409194" y="0"/>
              </a:cxn>
            </a:cxnLst>
            <a:rect l="0" t="0" r="r" b="b"/>
            <a:pathLst>
              <a:path w="818514" h="474345">
                <a:moveTo>
                  <a:pt x="409194" y="0"/>
                </a:moveTo>
                <a:lnTo>
                  <a:pt x="348725" y="2568"/>
                </a:lnTo>
                <a:lnTo>
                  <a:pt x="291011" y="10029"/>
                </a:lnTo>
                <a:lnTo>
                  <a:pt x="236686" y="22016"/>
                </a:lnTo>
                <a:lnTo>
                  <a:pt x="186381" y="38165"/>
                </a:lnTo>
                <a:lnTo>
                  <a:pt x="140730" y="58108"/>
                </a:lnTo>
                <a:lnTo>
                  <a:pt x="100366" y="81481"/>
                </a:lnTo>
                <a:lnTo>
                  <a:pt x="65922" y="107918"/>
                </a:lnTo>
                <a:lnTo>
                  <a:pt x="38030" y="137052"/>
                </a:lnTo>
                <a:lnTo>
                  <a:pt x="4436" y="201950"/>
                </a:lnTo>
                <a:lnTo>
                  <a:pt x="0" y="236981"/>
                </a:lnTo>
                <a:lnTo>
                  <a:pt x="4436" y="272013"/>
                </a:lnTo>
                <a:lnTo>
                  <a:pt x="38030" y="336911"/>
                </a:lnTo>
                <a:lnTo>
                  <a:pt x="65922" y="366045"/>
                </a:lnTo>
                <a:lnTo>
                  <a:pt x="100366" y="392482"/>
                </a:lnTo>
                <a:lnTo>
                  <a:pt x="140730" y="415855"/>
                </a:lnTo>
                <a:lnTo>
                  <a:pt x="186381" y="435798"/>
                </a:lnTo>
                <a:lnTo>
                  <a:pt x="236686" y="451947"/>
                </a:lnTo>
                <a:lnTo>
                  <a:pt x="291011" y="463934"/>
                </a:lnTo>
                <a:lnTo>
                  <a:pt x="348725" y="471395"/>
                </a:lnTo>
                <a:lnTo>
                  <a:pt x="409194" y="473963"/>
                </a:lnTo>
                <a:lnTo>
                  <a:pt x="469648" y="471395"/>
                </a:lnTo>
                <a:lnTo>
                  <a:pt x="527353" y="463934"/>
                </a:lnTo>
                <a:lnTo>
                  <a:pt x="581674" y="451947"/>
                </a:lnTo>
                <a:lnTo>
                  <a:pt x="631978" y="435798"/>
                </a:lnTo>
                <a:lnTo>
                  <a:pt x="677631" y="415855"/>
                </a:lnTo>
                <a:lnTo>
                  <a:pt x="717999" y="392482"/>
                </a:lnTo>
                <a:lnTo>
                  <a:pt x="752449" y="366045"/>
                </a:lnTo>
                <a:lnTo>
                  <a:pt x="780346" y="336911"/>
                </a:lnTo>
                <a:lnTo>
                  <a:pt x="813949" y="272013"/>
                </a:lnTo>
                <a:lnTo>
                  <a:pt x="818387" y="236981"/>
                </a:lnTo>
                <a:lnTo>
                  <a:pt x="813949" y="201950"/>
                </a:lnTo>
                <a:lnTo>
                  <a:pt x="780346" y="137052"/>
                </a:lnTo>
                <a:lnTo>
                  <a:pt x="752449" y="107918"/>
                </a:lnTo>
                <a:lnTo>
                  <a:pt x="717999" y="81481"/>
                </a:lnTo>
                <a:lnTo>
                  <a:pt x="677631" y="58108"/>
                </a:lnTo>
                <a:lnTo>
                  <a:pt x="631978" y="38165"/>
                </a:lnTo>
                <a:lnTo>
                  <a:pt x="581674" y="22016"/>
                </a:lnTo>
                <a:lnTo>
                  <a:pt x="527353" y="10029"/>
                </a:lnTo>
                <a:lnTo>
                  <a:pt x="469648" y="2568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1" name="object 12"/>
          <p:cNvSpPr>
            <a:spLocks/>
          </p:cNvSpPr>
          <p:nvPr/>
        </p:nvSpPr>
        <p:spPr bwMode="auto">
          <a:xfrm>
            <a:off x="2027238" y="4510088"/>
            <a:ext cx="2181225" cy="473075"/>
          </a:xfrm>
          <a:custGeom>
            <a:avLst/>
            <a:gdLst/>
            <a:ahLst/>
            <a:cxnLst>
              <a:cxn ang="0">
                <a:pos x="2101850" y="0"/>
              </a:cxn>
              <a:cxn ang="0">
                <a:pos x="78993" y="0"/>
              </a:cxn>
              <a:cxn ang="0">
                <a:pos x="48220" y="6199"/>
              </a:cxn>
              <a:cxn ang="0">
                <a:pos x="23113" y="23113"/>
              </a:cxn>
              <a:cxn ang="0">
                <a:pos x="6199" y="48220"/>
              </a:cxn>
              <a:cxn ang="0">
                <a:pos x="0" y="78993"/>
              </a:cxn>
              <a:cxn ang="0">
                <a:pos x="0" y="394969"/>
              </a:cxn>
              <a:cxn ang="0">
                <a:pos x="6199" y="425743"/>
              </a:cxn>
              <a:cxn ang="0">
                <a:pos x="23113" y="450849"/>
              </a:cxn>
              <a:cxn ang="0">
                <a:pos x="48220" y="467764"/>
              </a:cxn>
              <a:cxn ang="0">
                <a:pos x="78993" y="473963"/>
              </a:cxn>
              <a:cxn ang="0">
                <a:pos x="2101850" y="473963"/>
              </a:cxn>
              <a:cxn ang="0">
                <a:pos x="2132623" y="467764"/>
              </a:cxn>
              <a:cxn ang="0">
                <a:pos x="2157730" y="450849"/>
              </a:cxn>
              <a:cxn ang="0">
                <a:pos x="2174644" y="425743"/>
              </a:cxn>
              <a:cxn ang="0">
                <a:pos x="2180844" y="394969"/>
              </a:cxn>
              <a:cxn ang="0">
                <a:pos x="2180844" y="78993"/>
              </a:cxn>
              <a:cxn ang="0">
                <a:pos x="2174644" y="48220"/>
              </a:cxn>
              <a:cxn ang="0">
                <a:pos x="2157730" y="23113"/>
              </a:cxn>
              <a:cxn ang="0">
                <a:pos x="2132623" y="6199"/>
              </a:cxn>
              <a:cxn ang="0">
                <a:pos x="2101850" y="0"/>
              </a:cxn>
            </a:cxnLst>
            <a:rect l="0" t="0" r="r" b="b"/>
            <a:pathLst>
              <a:path w="2181225" h="474345">
                <a:moveTo>
                  <a:pt x="2101850" y="0"/>
                </a:moveTo>
                <a:lnTo>
                  <a:pt x="78993" y="0"/>
                </a:lnTo>
                <a:lnTo>
                  <a:pt x="48220" y="6199"/>
                </a:lnTo>
                <a:lnTo>
                  <a:pt x="23113" y="23113"/>
                </a:lnTo>
                <a:lnTo>
                  <a:pt x="6199" y="48220"/>
                </a:lnTo>
                <a:lnTo>
                  <a:pt x="0" y="78993"/>
                </a:lnTo>
                <a:lnTo>
                  <a:pt x="0" y="394969"/>
                </a:lnTo>
                <a:lnTo>
                  <a:pt x="6199" y="425743"/>
                </a:lnTo>
                <a:lnTo>
                  <a:pt x="23113" y="450849"/>
                </a:lnTo>
                <a:lnTo>
                  <a:pt x="48220" y="467764"/>
                </a:lnTo>
                <a:lnTo>
                  <a:pt x="78993" y="473963"/>
                </a:lnTo>
                <a:lnTo>
                  <a:pt x="2101850" y="473963"/>
                </a:lnTo>
                <a:lnTo>
                  <a:pt x="2132623" y="467764"/>
                </a:lnTo>
                <a:lnTo>
                  <a:pt x="2157730" y="450849"/>
                </a:lnTo>
                <a:lnTo>
                  <a:pt x="2174644" y="425743"/>
                </a:lnTo>
                <a:lnTo>
                  <a:pt x="2180844" y="394969"/>
                </a:lnTo>
                <a:lnTo>
                  <a:pt x="2180844" y="78993"/>
                </a:lnTo>
                <a:lnTo>
                  <a:pt x="2174644" y="48220"/>
                </a:lnTo>
                <a:lnTo>
                  <a:pt x="2157730" y="23113"/>
                </a:lnTo>
                <a:lnTo>
                  <a:pt x="2132623" y="6199"/>
                </a:lnTo>
                <a:lnTo>
                  <a:pt x="210185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2" name="object 13"/>
          <p:cNvSpPr>
            <a:spLocks/>
          </p:cNvSpPr>
          <p:nvPr/>
        </p:nvSpPr>
        <p:spPr bwMode="auto">
          <a:xfrm>
            <a:off x="1073150" y="5141913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1"/>
              </a:cxn>
              <a:cxn ang="0">
                <a:pos x="291011" y="10003"/>
              </a:cxn>
              <a:cxn ang="0">
                <a:pos x="236686" y="21960"/>
              </a:cxn>
              <a:cxn ang="0">
                <a:pos x="186381" y="38064"/>
              </a:cxn>
              <a:cxn ang="0">
                <a:pos x="140730" y="57951"/>
              </a:cxn>
              <a:cxn ang="0">
                <a:pos x="100366" y="81255"/>
              </a:cxn>
              <a:cxn ang="0">
                <a:pos x="65922" y="107609"/>
              </a:cxn>
              <a:cxn ang="0">
                <a:pos x="38030" y="136649"/>
              </a:cxn>
              <a:cxn ang="0">
                <a:pos x="4436" y="201320"/>
              </a:cxn>
              <a:cxn ang="0">
                <a:pos x="0" y="236220"/>
              </a:cxn>
              <a:cxn ang="0">
                <a:pos x="4436" y="271119"/>
              </a:cxn>
              <a:cxn ang="0">
                <a:pos x="38030" y="335790"/>
              </a:cxn>
              <a:cxn ang="0">
                <a:pos x="65922" y="364830"/>
              </a:cxn>
              <a:cxn ang="0">
                <a:pos x="100366" y="391184"/>
              </a:cxn>
              <a:cxn ang="0">
                <a:pos x="140730" y="414488"/>
              </a:cxn>
              <a:cxn ang="0">
                <a:pos x="186381" y="434375"/>
              </a:cxn>
              <a:cxn ang="0">
                <a:pos x="236686" y="450479"/>
              </a:cxn>
              <a:cxn ang="0">
                <a:pos x="291011" y="462436"/>
              </a:cxn>
              <a:cxn ang="0">
                <a:pos x="348725" y="469878"/>
              </a:cxn>
              <a:cxn ang="0">
                <a:pos x="409194" y="472440"/>
              </a:cxn>
              <a:cxn ang="0">
                <a:pos x="469648" y="469878"/>
              </a:cxn>
              <a:cxn ang="0">
                <a:pos x="527353" y="462436"/>
              </a:cxn>
              <a:cxn ang="0">
                <a:pos x="581674" y="450479"/>
              </a:cxn>
              <a:cxn ang="0">
                <a:pos x="631978" y="434375"/>
              </a:cxn>
              <a:cxn ang="0">
                <a:pos x="677631" y="414488"/>
              </a:cxn>
              <a:cxn ang="0">
                <a:pos x="717999" y="391184"/>
              </a:cxn>
              <a:cxn ang="0">
                <a:pos x="752449" y="364830"/>
              </a:cxn>
              <a:cxn ang="0">
                <a:pos x="780346" y="335790"/>
              </a:cxn>
              <a:cxn ang="0">
                <a:pos x="813949" y="271119"/>
              </a:cxn>
              <a:cxn ang="0">
                <a:pos x="818387" y="236220"/>
              </a:cxn>
              <a:cxn ang="0">
                <a:pos x="813949" y="201320"/>
              </a:cxn>
              <a:cxn ang="0">
                <a:pos x="780346" y="136649"/>
              </a:cxn>
              <a:cxn ang="0">
                <a:pos x="752449" y="107609"/>
              </a:cxn>
              <a:cxn ang="0">
                <a:pos x="717999" y="81255"/>
              </a:cxn>
              <a:cxn ang="0">
                <a:pos x="677631" y="57951"/>
              </a:cxn>
              <a:cxn ang="0">
                <a:pos x="631978" y="38064"/>
              </a:cxn>
              <a:cxn ang="0">
                <a:pos x="581674" y="21960"/>
              </a:cxn>
              <a:cxn ang="0">
                <a:pos x="527353" y="10003"/>
              </a:cxn>
              <a:cxn ang="0">
                <a:pos x="469648" y="2561"/>
              </a:cxn>
              <a:cxn ang="0">
                <a:pos x="409194" y="0"/>
              </a:cxn>
            </a:cxnLst>
            <a:rect l="0" t="0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3"/>
                </a:lnTo>
                <a:lnTo>
                  <a:pt x="236686" y="21960"/>
                </a:lnTo>
                <a:lnTo>
                  <a:pt x="186381" y="38064"/>
                </a:lnTo>
                <a:lnTo>
                  <a:pt x="140730" y="57951"/>
                </a:lnTo>
                <a:lnTo>
                  <a:pt x="100366" y="81255"/>
                </a:lnTo>
                <a:lnTo>
                  <a:pt x="65922" y="107609"/>
                </a:lnTo>
                <a:lnTo>
                  <a:pt x="38030" y="136649"/>
                </a:lnTo>
                <a:lnTo>
                  <a:pt x="4436" y="201320"/>
                </a:lnTo>
                <a:lnTo>
                  <a:pt x="0" y="236220"/>
                </a:lnTo>
                <a:lnTo>
                  <a:pt x="4436" y="271119"/>
                </a:lnTo>
                <a:lnTo>
                  <a:pt x="38030" y="335790"/>
                </a:lnTo>
                <a:lnTo>
                  <a:pt x="65922" y="364830"/>
                </a:lnTo>
                <a:lnTo>
                  <a:pt x="100366" y="391184"/>
                </a:lnTo>
                <a:lnTo>
                  <a:pt x="140730" y="414488"/>
                </a:lnTo>
                <a:lnTo>
                  <a:pt x="186381" y="434375"/>
                </a:lnTo>
                <a:lnTo>
                  <a:pt x="236686" y="450479"/>
                </a:lnTo>
                <a:lnTo>
                  <a:pt x="291011" y="462436"/>
                </a:lnTo>
                <a:lnTo>
                  <a:pt x="348725" y="469878"/>
                </a:lnTo>
                <a:lnTo>
                  <a:pt x="409194" y="472440"/>
                </a:lnTo>
                <a:lnTo>
                  <a:pt x="469648" y="469878"/>
                </a:lnTo>
                <a:lnTo>
                  <a:pt x="527353" y="462436"/>
                </a:lnTo>
                <a:lnTo>
                  <a:pt x="581674" y="450479"/>
                </a:lnTo>
                <a:lnTo>
                  <a:pt x="631978" y="434375"/>
                </a:lnTo>
                <a:lnTo>
                  <a:pt x="677631" y="414488"/>
                </a:lnTo>
                <a:lnTo>
                  <a:pt x="717999" y="391184"/>
                </a:lnTo>
                <a:lnTo>
                  <a:pt x="752449" y="364830"/>
                </a:lnTo>
                <a:lnTo>
                  <a:pt x="780346" y="335790"/>
                </a:lnTo>
                <a:lnTo>
                  <a:pt x="813949" y="271119"/>
                </a:lnTo>
                <a:lnTo>
                  <a:pt x="818387" y="236220"/>
                </a:lnTo>
                <a:lnTo>
                  <a:pt x="813949" y="201320"/>
                </a:lnTo>
                <a:lnTo>
                  <a:pt x="780346" y="136649"/>
                </a:lnTo>
                <a:lnTo>
                  <a:pt x="752449" y="107609"/>
                </a:lnTo>
                <a:lnTo>
                  <a:pt x="717999" y="81255"/>
                </a:lnTo>
                <a:lnTo>
                  <a:pt x="677631" y="57951"/>
                </a:lnTo>
                <a:lnTo>
                  <a:pt x="631978" y="38064"/>
                </a:lnTo>
                <a:lnTo>
                  <a:pt x="581674" y="21960"/>
                </a:lnTo>
                <a:lnTo>
                  <a:pt x="527353" y="10003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3" name="object 14"/>
          <p:cNvSpPr>
            <a:spLocks/>
          </p:cNvSpPr>
          <p:nvPr/>
        </p:nvSpPr>
        <p:spPr bwMode="auto">
          <a:xfrm>
            <a:off x="2027238" y="5141913"/>
            <a:ext cx="2181225" cy="473075"/>
          </a:xfrm>
          <a:custGeom>
            <a:avLst/>
            <a:gdLst/>
            <a:ahLst/>
            <a:cxnLst>
              <a:cxn ang="0">
                <a:pos x="2102104" y="0"/>
              </a:cxn>
              <a:cxn ang="0">
                <a:pos x="78740" y="0"/>
              </a:cxn>
              <a:cxn ang="0">
                <a:pos x="48113" y="6195"/>
              </a:cxn>
              <a:cxn ang="0">
                <a:pos x="23082" y="23082"/>
              </a:cxn>
              <a:cxn ang="0">
                <a:pos x="6195" y="48113"/>
              </a:cxn>
              <a:cxn ang="0">
                <a:pos x="0" y="78740"/>
              </a:cxn>
              <a:cxn ang="0">
                <a:pos x="0" y="393700"/>
              </a:cxn>
              <a:cxn ang="0">
                <a:pos x="6195" y="424326"/>
              </a:cxn>
              <a:cxn ang="0">
                <a:pos x="23082" y="449357"/>
              </a:cxn>
              <a:cxn ang="0">
                <a:pos x="48113" y="466244"/>
              </a:cxn>
              <a:cxn ang="0">
                <a:pos x="78740" y="472440"/>
              </a:cxn>
              <a:cxn ang="0">
                <a:pos x="2102104" y="472440"/>
              </a:cxn>
              <a:cxn ang="0">
                <a:pos x="2132730" y="466244"/>
              </a:cxn>
              <a:cxn ang="0">
                <a:pos x="2157761" y="449357"/>
              </a:cxn>
              <a:cxn ang="0">
                <a:pos x="2174648" y="424326"/>
              </a:cxn>
              <a:cxn ang="0">
                <a:pos x="2180844" y="393700"/>
              </a:cxn>
              <a:cxn ang="0">
                <a:pos x="2180844" y="78740"/>
              </a:cxn>
              <a:cxn ang="0">
                <a:pos x="2174648" y="48113"/>
              </a:cxn>
              <a:cxn ang="0">
                <a:pos x="2157761" y="23082"/>
              </a:cxn>
              <a:cxn ang="0">
                <a:pos x="2132730" y="6195"/>
              </a:cxn>
              <a:cxn ang="0">
                <a:pos x="2102104" y="0"/>
              </a:cxn>
            </a:cxnLst>
            <a:rect l="0" t="0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95"/>
                </a:lnTo>
                <a:lnTo>
                  <a:pt x="23082" y="23082"/>
                </a:lnTo>
                <a:lnTo>
                  <a:pt x="6195" y="48113"/>
                </a:lnTo>
                <a:lnTo>
                  <a:pt x="0" y="78740"/>
                </a:lnTo>
                <a:lnTo>
                  <a:pt x="0" y="393700"/>
                </a:lnTo>
                <a:lnTo>
                  <a:pt x="6195" y="424326"/>
                </a:lnTo>
                <a:lnTo>
                  <a:pt x="23082" y="449357"/>
                </a:lnTo>
                <a:lnTo>
                  <a:pt x="48113" y="466244"/>
                </a:lnTo>
                <a:lnTo>
                  <a:pt x="78740" y="472440"/>
                </a:lnTo>
                <a:lnTo>
                  <a:pt x="2102104" y="472440"/>
                </a:lnTo>
                <a:lnTo>
                  <a:pt x="2132730" y="466244"/>
                </a:lnTo>
                <a:lnTo>
                  <a:pt x="2157761" y="449357"/>
                </a:lnTo>
                <a:lnTo>
                  <a:pt x="2174648" y="424326"/>
                </a:lnTo>
                <a:lnTo>
                  <a:pt x="2180844" y="393700"/>
                </a:lnTo>
                <a:lnTo>
                  <a:pt x="2180844" y="78740"/>
                </a:lnTo>
                <a:lnTo>
                  <a:pt x="2174648" y="48113"/>
                </a:lnTo>
                <a:lnTo>
                  <a:pt x="2157761" y="23082"/>
                </a:lnTo>
                <a:lnTo>
                  <a:pt x="2132730" y="6195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4" name="object 15"/>
          <p:cNvSpPr>
            <a:spLocks/>
          </p:cNvSpPr>
          <p:nvPr/>
        </p:nvSpPr>
        <p:spPr bwMode="auto">
          <a:xfrm>
            <a:off x="1073150" y="5773738"/>
            <a:ext cx="817563" cy="473075"/>
          </a:xfrm>
          <a:custGeom>
            <a:avLst/>
            <a:gdLst/>
            <a:ahLst/>
            <a:cxnLst>
              <a:cxn ang="0">
                <a:pos x="409194" y="0"/>
              </a:cxn>
              <a:cxn ang="0">
                <a:pos x="348725" y="2561"/>
              </a:cxn>
              <a:cxn ang="0">
                <a:pos x="291011" y="10000"/>
              </a:cxn>
              <a:cxn ang="0">
                <a:pos x="236686" y="21953"/>
              </a:cxn>
              <a:cxn ang="0">
                <a:pos x="186381" y="38054"/>
              </a:cxn>
              <a:cxn ang="0">
                <a:pos x="140730" y="57938"/>
              </a:cxn>
              <a:cxn ang="0">
                <a:pos x="100366" y="81239"/>
              </a:cxn>
              <a:cxn ang="0">
                <a:pos x="65922" y="107592"/>
              </a:cxn>
              <a:cxn ang="0">
                <a:pos x="38030" y="136632"/>
              </a:cxn>
              <a:cxn ang="0">
                <a:pos x="4436" y="201311"/>
              </a:cxn>
              <a:cxn ang="0">
                <a:pos x="0" y="236219"/>
              </a:cxn>
              <a:cxn ang="0">
                <a:pos x="4436" y="271125"/>
              </a:cxn>
              <a:cxn ang="0">
                <a:pos x="38030" y="335801"/>
              </a:cxn>
              <a:cxn ang="0">
                <a:pos x="65922" y="364841"/>
              </a:cxn>
              <a:cxn ang="0">
                <a:pos x="100366" y="391195"/>
              </a:cxn>
              <a:cxn ang="0">
                <a:pos x="140730" y="414497"/>
              </a:cxn>
              <a:cxn ang="0">
                <a:pos x="186381" y="434381"/>
              </a:cxn>
              <a:cxn ang="0">
                <a:pos x="236686" y="450484"/>
              </a:cxn>
              <a:cxn ang="0">
                <a:pos x="291011" y="462438"/>
              </a:cxn>
              <a:cxn ang="0">
                <a:pos x="348725" y="469878"/>
              </a:cxn>
              <a:cxn ang="0">
                <a:pos x="409194" y="472439"/>
              </a:cxn>
              <a:cxn ang="0">
                <a:pos x="469648" y="469878"/>
              </a:cxn>
              <a:cxn ang="0">
                <a:pos x="527353" y="462438"/>
              </a:cxn>
              <a:cxn ang="0">
                <a:pos x="581674" y="450484"/>
              </a:cxn>
              <a:cxn ang="0">
                <a:pos x="631978" y="434381"/>
              </a:cxn>
              <a:cxn ang="0">
                <a:pos x="677631" y="414497"/>
              </a:cxn>
              <a:cxn ang="0">
                <a:pos x="717999" y="391195"/>
              </a:cxn>
              <a:cxn ang="0">
                <a:pos x="752449" y="364841"/>
              </a:cxn>
              <a:cxn ang="0">
                <a:pos x="780346" y="335801"/>
              </a:cxn>
              <a:cxn ang="0">
                <a:pos x="813949" y="271125"/>
              </a:cxn>
              <a:cxn ang="0">
                <a:pos x="818387" y="236219"/>
              </a:cxn>
              <a:cxn ang="0">
                <a:pos x="813949" y="201311"/>
              </a:cxn>
              <a:cxn ang="0">
                <a:pos x="780346" y="136632"/>
              </a:cxn>
              <a:cxn ang="0">
                <a:pos x="752449" y="107592"/>
              </a:cxn>
              <a:cxn ang="0">
                <a:pos x="717999" y="81239"/>
              </a:cxn>
              <a:cxn ang="0">
                <a:pos x="677631" y="57938"/>
              </a:cxn>
              <a:cxn ang="0">
                <a:pos x="631978" y="38054"/>
              </a:cxn>
              <a:cxn ang="0">
                <a:pos x="581674" y="21953"/>
              </a:cxn>
              <a:cxn ang="0">
                <a:pos x="527353" y="10000"/>
              </a:cxn>
              <a:cxn ang="0">
                <a:pos x="469648" y="2561"/>
              </a:cxn>
              <a:cxn ang="0">
                <a:pos x="409194" y="0"/>
              </a:cxn>
            </a:cxnLst>
            <a:rect l="0" t="0" r="r" b="b"/>
            <a:pathLst>
              <a:path w="818514" h="472439">
                <a:moveTo>
                  <a:pt x="409194" y="0"/>
                </a:moveTo>
                <a:lnTo>
                  <a:pt x="348725" y="2561"/>
                </a:lnTo>
                <a:lnTo>
                  <a:pt x="291011" y="10000"/>
                </a:lnTo>
                <a:lnTo>
                  <a:pt x="236686" y="21953"/>
                </a:lnTo>
                <a:lnTo>
                  <a:pt x="186381" y="38054"/>
                </a:lnTo>
                <a:lnTo>
                  <a:pt x="140730" y="57938"/>
                </a:lnTo>
                <a:lnTo>
                  <a:pt x="100366" y="81239"/>
                </a:lnTo>
                <a:lnTo>
                  <a:pt x="65922" y="107592"/>
                </a:lnTo>
                <a:lnTo>
                  <a:pt x="38030" y="136632"/>
                </a:lnTo>
                <a:lnTo>
                  <a:pt x="4436" y="201311"/>
                </a:lnTo>
                <a:lnTo>
                  <a:pt x="0" y="236219"/>
                </a:lnTo>
                <a:lnTo>
                  <a:pt x="4436" y="271125"/>
                </a:lnTo>
                <a:lnTo>
                  <a:pt x="38030" y="335801"/>
                </a:lnTo>
                <a:lnTo>
                  <a:pt x="65922" y="364841"/>
                </a:lnTo>
                <a:lnTo>
                  <a:pt x="100366" y="391195"/>
                </a:lnTo>
                <a:lnTo>
                  <a:pt x="140730" y="414497"/>
                </a:lnTo>
                <a:lnTo>
                  <a:pt x="186381" y="434381"/>
                </a:lnTo>
                <a:lnTo>
                  <a:pt x="236686" y="450484"/>
                </a:lnTo>
                <a:lnTo>
                  <a:pt x="291011" y="462438"/>
                </a:lnTo>
                <a:lnTo>
                  <a:pt x="348725" y="469878"/>
                </a:lnTo>
                <a:lnTo>
                  <a:pt x="409194" y="472439"/>
                </a:lnTo>
                <a:lnTo>
                  <a:pt x="469648" y="469878"/>
                </a:lnTo>
                <a:lnTo>
                  <a:pt x="527353" y="462438"/>
                </a:lnTo>
                <a:lnTo>
                  <a:pt x="581674" y="450484"/>
                </a:lnTo>
                <a:lnTo>
                  <a:pt x="631978" y="434381"/>
                </a:lnTo>
                <a:lnTo>
                  <a:pt x="677631" y="414497"/>
                </a:lnTo>
                <a:lnTo>
                  <a:pt x="717999" y="391195"/>
                </a:lnTo>
                <a:lnTo>
                  <a:pt x="752449" y="364841"/>
                </a:lnTo>
                <a:lnTo>
                  <a:pt x="780346" y="335801"/>
                </a:lnTo>
                <a:lnTo>
                  <a:pt x="813949" y="271125"/>
                </a:lnTo>
                <a:lnTo>
                  <a:pt x="818387" y="236219"/>
                </a:lnTo>
                <a:lnTo>
                  <a:pt x="813949" y="201311"/>
                </a:lnTo>
                <a:lnTo>
                  <a:pt x="780346" y="136632"/>
                </a:lnTo>
                <a:lnTo>
                  <a:pt x="752449" y="107592"/>
                </a:lnTo>
                <a:lnTo>
                  <a:pt x="717999" y="81239"/>
                </a:lnTo>
                <a:lnTo>
                  <a:pt x="677631" y="57938"/>
                </a:lnTo>
                <a:lnTo>
                  <a:pt x="631978" y="38054"/>
                </a:lnTo>
                <a:lnTo>
                  <a:pt x="581674" y="21953"/>
                </a:lnTo>
                <a:lnTo>
                  <a:pt x="527353" y="10000"/>
                </a:lnTo>
                <a:lnTo>
                  <a:pt x="469648" y="2561"/>
                </a:lnTo>
                <a:lnTo>
                  <a:pt x="40919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5855" name="object 16"/>
          <p:cNvSpPr>
            <a:spLocks/>
          </p:cNvSpPr>
          <p:nvPr/>
        </p:nvSpPr>
        <p:spPr bwMode="auto">
          <a:xfrm>
            <a:off x="2027238" y="5773738"/>
            <a:ext cx="2181225" cy="473075"/>
          </a:xfrm>
          <a:custGeom>
            <a:avLst/>
            <a:gdLst/>
            <a:ahLst/>
            <a:cxnLst>
              <a:cxn ang="0">
                <a:pos x="2102104" y="0"/>
              </a:cxn>
              <a:cxn ang="0">
                <a:pos x="78740" y="0"/>
              </a:cxn>
              <a:cxn ang="0">
                <a:pos x="48113" y="6188"/>
              </a:cxn>
              <a:cxn ang="0">
                <a:pos x="23082" y="23063"/>
              </a:cxn>
              <a:cxn ang="0">
                <a:pos x="6195" y="48091"/>
              </a:cxn>
              <a:cxn ang="0">
                <a:pos x="0" y="78739"/>
              </a:cxn>
              <a:cxn ang="0">
                <a:pos x="0" y="393699"/>
              </a:cxn>
              <a:cxn ang="0">
                <a:pos x="6195" y="424348"/>
              </a:cxn>
              <a:cxn ang="0">
                <a:pos x="23082" y="449376"/>
              </a:cxn>
              <a:cxn ang="0">
                <a:pos x="48113" y="466251"/>
              </a:cxn>
              <a:cxn ang="0">
                <a:pos x="78740" y="472439"/>
              </a:cxn>
              <a:cxn ang="0">
                <a:pos x="2102104" y="472439"/>
              </a:cxn>
              <a:cxn ang="0">
                <a:pos x="2132730" y="466251"/>
              </a:cxn>
              <a:cxn ang="0">
                <a:pos x="2157761" y="449376"/>
              </a:cxn>
              <a:cxn ang="0">
                <a:pos x="2174648" y="424348"/>
              </a:cxn>
              <a:cxn ang="0">
                <a:pos x="2180844" y="393699"/>
              </a:cxn>
              <a:cxn ang="0">
                <a:pos x="2180844" y="78739"/>
              </a:cxn>
              <a:cxn ang="0">
                <a:pos x="2174648" y="48091"/>
              </a:cxn>
              <a:cxn ang="0">
                <a:pos x="2157761" y="23063"/>
              </a:cxn>
              <a:cxn ang="0">
                <a:pos x="2132730" y="6188"/>
              </a:cxn>
              <a:cxn ang="0">
                <a:pos x="2102104" y="0"/>
              </a:cxn>
            </a:cxnLst>
            <a:rect l="0" t="0" r="r" b="b"/>
            <a:pathLst>
              <a:path w="2181225" h="472439">
                <a:moveTo>
                  <a:pt x="2102104" y="0"/>
                </a:moveTo>
                <a:lnTo>
                  <a:pt x="78740" y="0"/>
                </a:lnTo>
                <a:lnTo>
                  <a:pt x="48113" y="6188"/>
                </a:lnTo>
                <a:lnTo>
                  <a:pt x="23082" y="23063"/>
                </a:lnTo>
                <a:lnTo>
                  <a:pt x="6195" y="48091"/>
                </a:lnTo>
                <a:lnTo>
                  <a:pt x="0" y="78739"/>
                </a:lnTo>
                <a:lnTo>
                  <a:pt x="0" y="393699"/>
                </a:lnTo>
                <a:lnTo>
                  <a:pt x="6195" y="424348"/>
                </a:lnTo>
                <a:lnTo>
                  <a:pt x="23082" y="449376"/>
                </a:lnTo>
                <a:lnTo>
                  <a:pt x="48113" y="466251"/>
                </a:lnTo>
                <a:lnTo>
                  <a:pt x="78740" y="472439"/>
                </a:lnTo>
                <a:lnTo>
                  <a:pt x="2102104" y="472439"/>
                </a:lnTo>
                <a:lnTo>
                  <a:pt x="2132730" y="466251"/>
                </a:lnTo>
                <a:lnTo>
                  <a:pt x="2157761" y="449376"/>
                </a:lnTo>
                <a:lnTo>
                  <a:pt x="2174648" y="424348"/>
                </a:lnTo>
                <a:lnTo>
                  <a:pt x="2180844" y="393699"/>
                </a:lnTo>
                <a:lnTo>
                  <a:pt x="2180844" y="78739"/>
                </a:lnTo>
                <a:lnTo>
                  <a:pt x="2174648" y="48091"/>
                </a:lnTo>
                <a:lnTo>
                  <a:pt x="2157761" y="23063"/>
                </a:lnTo>
                <a:lnTo>
                  <a:pt x="2132730" y="6188"/>
                </a:lnTo>
                <a:lnTo>
                  <a:pt x="210210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7" name="object 17"/>
          <p:cNvSpPr txBox="1">
            <a:spLocks noGrp="1"/>
          </p:cNvSpPr>
          <p:nvPr>
            <p:ph sz="half" idx="2"/>
          </p:nvPr>
        </p:nvSpPr>
        <p:spPr>
          <a:xfrm>
            <a:off x="1393825" y="2024063"/>
            <a:ext cx="2555875" cy="4160837"/>
          </a:xfrm>
        </p:spPr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tabLst>
                <a:tab pos="961390" algn="l"/>
              </a:tabLst>
              <a:defRPr/>
            </a:pPr>
            <a:r>
              <a:rPr dirty="0"/>
              <a:t>7	</a:t>
            </a:r>
            <a:r>
              <a:rPr spc="-5" dirty="0"/>
              <a:t>Application</a:t>
            </a:r>
          </a:p>
          <a:p>
            <a:pPr marL="12700" eaLnBrk="1" fontAlgn="auto" hangingPunct="1">
              <a:spcBef>
                <a:spcPts val="2095"/>
              </a:spcBef>
              <a:spcAft>
                <a:spcPts val="0"/>
              </a:spcAft>
              <a:tabLst>
                <a:tab pos="904875" algn="l"/>
              </a:tabLst>
              <a:defRPr/>
            </a:pPr>
            <a:r>
              <a:rPr dirty="0"/>
              <a:t>6	P</a:t>
            </a:r>
            <a:r>
              <a:rPr spc="-50" dirty="0"/>
              <a:t>r</a:t>
            </a:r>
            <a:r>
              <a:rPr spc="-5" dirty="0"/>
              <a:t>esen</a:t>
            </a:r>
            <a:r>
              <a:rPr dirty="0"/>
              <a:t>tat</a:t>
            </a:r>
            <a:r>
              <a:rPr spc="5" dirty="0"/>
              <a:t>i</a:t>
            </a:r>
            <a:r>
              <a:rPr spc="-5" dirty="0"/>
              <a:t>on</a:t>
            </a:r>
          </a:p>
          <a:p>
            <a:pPr marL="1270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249045" algn="l"/>
              </a:tabLst>
              <a:defRPr/>
            </a:pPr>
            <a:r>
              <a:rPr dirty="0"/>
              <a:t>5	Session</a:t>
            </a:r>
          </a:p>
          <a:p>
            <a:pPr marL="12700" eaLnBrk="1" fontAlgn="auto" hangingPunct="1">
              <a:spcBef>
                <a:spcPts val="2105"/>
              </a:spcBef>
              <a:spcAft>
                <a:spcPts val="0"/>
              </a:spcAft>
              <a:tabLst>
                <a:tab pos="1066165" algn="l"/>
              </a:tabLst>
              <a:defRPr/>
            </a:pPr>
            <a:r>
              <a:rPr dirty="0"/>
              <a:t>4	</a:t>
            </a:r>
            <a:r>
              <a:rPr spc="-20" dirty="0"/>
              <a:t>Transport</a:t>
            </a:r>
          </a:p>
          <a:p>
            <a:pPr marL="1270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157605" algn="l"/>
              </a:tabLst>
              <a:defRPr/>
            </a:pPr>
            <a:r>
              <a:rPr dirty="0"/>
              <a:t>3	</a:t>
            </a:r>
            <a:r>
              <a:rPr spc="-5" dirty="0"/>
              <a:t>Network</a:t>
            </a:r>
          </a:p>
          <a:p>
            <a:pPr marL="1270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058545" algn="l"/>
              </a:tabLst>
              <a:defRPr/>
            </a:pPr>
            <a:r>
              <a:rPr dirty="0"/>
              <a:t>2	Data</a:t>
            </a:r>
            <a:r>
              <a:rPr spc="-85" dirty="0"/>
              <a:t> </a:t>
            </a:r>
            <a:r>
              <a:rPr spc="-5" dirty="0"/>
              <a:t>Link</a:t>
            </a:r>
          </a:p>
          <a:p>
            <a:pPr marL="12700" eaLnBrk="1" fontAlgn="auto" hangingPunct="1">
              <a:spcBef>
                <a:spcPts val="2095"/>
              </a:spcBef>
              <a:spcAft>
                <a:spcPts val="0"/>
              </a:spcAft>
              <a:tabLst>
                <a:tab pos="1182370" algn="l"/>
              </a:tabLst>
              <a:defRPr/>
            </a:pPr>
            <a:r>
              <a:rPr dirty="0"/>
              <a:t>1	Physical</a:t>
            </a:r>
          </a:p>
        </p:txBody>
      </p:sp>
      <p:sp>
        <p:nvSpPr>
          <p:cNvPr id="35857" name="object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C3A7EF0-D14B-4DEE-BAE7-6906460FC476}" type="slidenum">
              <a:rPr lang="th-TH"/>
              <a:pPr marL="25400">
                <a:spcBef>
                  <a:spcPts val="38"/>
                </a:spcBef>
              </a:pPr>
              <a:t>29</a:t>
            </a:fld>
            <a:endParaRPr lang="th-TH"/>
          </a:p>
        </p:txBody>
      </p:sp>
      <p:sp>
        <p:nvSpPr>
          <p:cNvPr id="18" name="object 18"/>
          <p:cNvSpPr txBox="1"/>
          <p:nvPr/>
        </p:nvSpPr>
        <p:spPr>
          <a:xfrm>
            <a:off x="4394200" y="1957388"/>
            <a:ext cx="154305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4200" y="2611438"/>
            <a:ext cx="4787900" cy="2997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Translate format, encrypt</a:t>
            </a:r>
          </a:p>
          <a:p>
            <a:pPr marL="12700">
              <a:lnSpc>
                <a:spcPct val="179000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Session manage, checkpoints  Reliable end-to-end (whole message)  Packet end-to-end (across network)</a:t>
            </a:r>
          </a:p>
          <a:p>
            <a:pPr marL="12700">
              <a:spcBef>
                <a:spcPts val="25"/>
              </a:spcBef>
            </a:pPr>
            <a:endParaRPr lang="th-TH" sz="1900">
              <a:latin typeface="Times New Roman" pitchFamily="18" charset="0"/>
              <a:cs typeface="Times New Roman" pitchFamily="18" charset="0"/>
            </a:endParaRPr>
          </a:p>
          <a:p>
            <a:pPr marL="12700"/>
            <a:r>
              <a:rPr lang="th-TH" sz="2400">
                <a:latin typeface="Times New Roman" pitchFamily="18" charset="0"/>
                <a:cs typeface="Times New Roman" pitchFamily="18" charset="0"/>
              </a:rPr>
              <a:t>Node-to-node (same network segment)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394200" y="5886450"/>
            <a:ext cx="10588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imes New Roman"/>
                <a:cs typeface="Times New Roman"/>
              </a:rPr>
              <a:t>Physi</a:t>
            </a:r>
            <a:r>
              <a:rPr sz="2400" dirty="0">
                <a:latin typeface="Times New Roman"/>
                <a:cs typeface="Times New Roman"/>
              </a:rPr>
              <a:t>cal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object 2"/>
          <p:cNvSpPr>
            <a:spLocks/>
          </p:cNvSpPr>
          <p:nvPr/>
        </p:nvSpPr>
        <p:spPr bwMode="auto">
          <a:xfrm>
            <a:off x="314325" y="2546350"/>
            <a:ext cx="474663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73964" y="473963"/>
              </a:cxn>
              <a:cxn ang="0">
                <a:pos x="473964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18" name="object 3"/>
          <p:cNvSpPr>
            <a:spLocks noChangeArrowheads="1"/>
          </p:cNvSpPr>
          <p:nvPr/>
        </p:nvSpPr>
        <p:spPr bwMode="auto">
          <a:xfrm>
            <a:off x="728663" y="2546350"/>
            <a:ext cx="3556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19" name="object 4"/>
          <p:cNvSpPr>
            <a:spLocks/>
          </p:cNvSpPr>
          <p:nvPr/>
        </p:nvSpPr>
        <p:spPr bwMode="auto">
          <a:xfrm>
            <a:off x="449263" y="2968625"/>
            <a:ext cx="457200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57200" y="473963"/>
              </a:cxn>
              <a:cxn ang="0">
                <a:pos x="457200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0" name="object 5"/>
          <p:cNvSpPr>
            <a:spLocks noChangeArrowheads="1"/>
          </p:cNvSpPr>
          <p:nvPr/>
        </p:nvSpPr>
        <p:spPr bwMode="auto">
          <a:xfrm>
            <a:off x="847725" y="2968625"/>
            <a:ext cx="40005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1" name="object 6"/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222" name="object 7"/>
          <p:cNvSpPr>
            <a:spLocks/>
          </p:cNvSpPr>
          <p:nvPr/>
        </p:nvSpPr>
        <p:spPr bwMode="auto">
          <a:xfrm>
            <a:off x="704850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9223" name="object 8"/>
          <p:cNvSpPr>
            <a:spLocks noChangeArrowheads="1"/>
          </p:cNvSpPr>
          <p:nvPr/>
        </p:nvSpPr>
        <p:spPr bwMode="auto">
          <a:xfrm>
            <a:off x="342900" y="3260725"/>
            <a:ext cx="94170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0938" y="1581150"/>
            <a:ext cx="7164387" cy="13398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How</a:t>
            </a:r>
            <a:r>
              <a:rPr sz="4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can</a:t>
            </a:r>
            <a:endParaRPr sz="4400">
              <a:latin typeface="Tahoma"/>
              <a:cs typeface="Tahoma"/>
            </a:endParaRPr>
          </a:p>
          <a:p>
            <a:pPr marL="12700" fontAlgn="auto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400" spc="-5" dirty="0">
                <a:solidFill>
                  <a:srgbClr val="333399"/>
                </a:solidFill>
                <a:latin typeface="Tahoma"/>
                <a:cs typeface="Tahoma"/>
              </a:rPr>
              <a:t>the communication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happen</a:t>
            </a:r>
            <a:r>
              <a:rPr sz="44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?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922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5387388B-774F-4860-9015-8F25B5836993}" type="slidenum">
              <a:rPr lang="th-TH"/>
              <a:pPr marL="25400"/>
              <a:t>3</a:t>
            </a:fld>
            <a:endParaRPr lang="th-TH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369888"/>
            <a:ext cx="262413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OSI</a:t>
            </a:r>
            <a:r>
              <a:rPr spc="-80" dirty="0"/>
              <a:t> </a:t>
            </a:r>
            <a:r>
              <a:rPr dirty="0"/>
              <a:t>model</a:t>
            </a:r>
          </a:p>
        </p:txBody>
      </p:sp>
      <p:sp>
        <p:nvSpPr>
          <p:cNvPr id="36866" name="object 3"/>
          <p:cNvSpPr>
            <a:spLocks/>
          </p:cNvSpPr>
          <p:nvPr/>
        </p:nvSpPr>
        <p:spPr bwMode="auto">
          <a:xfrm>
            <a:off x="1558925" y="22860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67" name="object 4"/>
          <p:cNvSpPr txBox="1">
            <a:spLocks noChangeArrowheads="1"/>
          </p:cNvSpPr>
          <p:nvPr/>
        </p:nvSpPr>
        <p:spPr bwMode="auto">
          <a:xfrm>
            <a:off x="1889125" y="232092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object 5"/>
          <p:cNvSpPr>
            <a:spLocks/>
          </p:cNvSpPr>
          <p:nvPr/>
        </p:nvSpPr>
        <p:spPr bwMode="auto">
          <a:xfrm>
            <a:off x="2538413" y="22860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882900" y="2320925"/>
            <a:ext cx="1549400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870" name="object 7"/>
          <p:cNvSpPr>
            <a:spLocks/>
          </p:cNvSpPr>
          <p:nvPr/>
        </p:nvSpPr>
        <p:spPr bwMode="auto">
          <a:xfrm>
            <a:off x="1558925" y="28956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1" name="object 8"/>
          <p:cNvSpPr>
            <a:spLocks/>
          </p:cNvSpPr>
          <p:nvPr/>
        </p:nvSpPr>
        <p:spPr bwMode="auto">
          <a:xfrm>
            <a:off x="2538413" y="28956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2" name="object 9"/>
          <p:cNvSpPr>
            <a:spLocks/>
          </p:cNvSpPr>
          <p:nvPr/>
        </p:nvSpPr>
        <p:spPr bwMode="auto">
          <a:xfrm>
            <a:off x="1558925" y="35052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3" name="object 10"/>
          <p:cNvSpPr>
            <a:spLocks/>
          </p:cNvSpPr>
          <p:nvPr/>
        </p:nvSpPr>
        <p:spPr bwMode="auto">
          <a:xfrm>
            <a:off x="2538413" y="35052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4" name="object 11"/>
          <p:cNvSpPr>
            <a:spLocks/>
          </p:cNvSpPr>
          <p:nvPr/>
        </p:nvSpPr>
        <p:spPr bwMode="auto">
          <a:xfrm>
            <a:off x="1558925" y="41148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5" name="object 12"/>
          <p:cNvSpPr>
            <a:spLocks/>
          </p:cNvSpPr>
          <p:nvPr/>
        </p:nvSpPr>
        <p:spPr bwMode="auto">
          <a:xfrm>
            <a:off x="2538413" y="41148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6" name="object 13"/>
          <p:cNvSpPr>
            <a:spLocks/>
          </p:cNvSpPr>
          <p:nvPr/>
        </p:nvSpPr>
        <p:spPr bwMode="auto">
          <a:xfrm>
            <a:off x="1558925" y="47244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77"/>
              </a:cxn>
              <a:cxn ang="0">
                <a:pos x="39020" y="324965"/>
              </a:cxn>
              <a:cxn ang="0">
                <a:pos x="67637" y="353068"/>
              </a:cxn>
              <a:cxn ang="0">
                <a:pos x="102978" y="378572"/>
              </a:cxn>
              <a:cxn ang="0">
                <a:pos x="144394" y="401123"/>
              </a:cxn>
              <a:cxn ang="0">
                <a:pos x="191234" y="420367"/>
              </a:cxn>
              <a:cxn ang="0">
                <a:pos x="242850" y="435951"/>
              </a:cxn>
              <a:cxn ang="0">
                <a:pos x="298593" y="447520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77"/>
                </a:lnTo>
                <a:lnTo>
                  <a:pt x="39020" y="324965"/>
                </a:lnTo>
                <a:lnTo>
                  <a:pt x="67637" y="353068"/>
                </a:lnTo>
                <a:lnTo>
                  <a:pt x="102978" y="378572"/>
                </a:lnTo>
                <a:lnTo>
                  <a:pt x="144394" y="401123"/>
                </a:lnTo>
                <a:lnTo>
                  <a:pt x="191234" y="420367"/>
                </a:lnTo>
                <a:lnTo>
                  <a:pt x="242850" y="435951"/>
                </a:lnTo>
                <a:lnTo>
                  <a:pt x="298593" y="447520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7" name="object 14"/>
          <p:cNvSpPr>
            <a:spLocks/>
          </p:cNvSpPr>
          <p:nvPr/>
        </p:nvSpPr>
        <p:spPr bwMode="auto">
          <a:xfrm>
            <a:off x="2538413" y="47244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05"/>
              </a:cxn>
              <a:cxn ang="0">
                <a:pos x="2214895" y="434863"/>
              </a:cxn>
              <a:cxn ang="0">
                <a:pos x="2231237" y="410640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05"/>
                </a:lnTo>
                <a:lnTo>
                  <a:pt x="2214895" y="434863"/>
                </a:lnTo>
                <a:lnTo>
                  <a:pt x="2231237" y="410640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8" name="object 15"/>
          <p:cNvSpPr>
            <a:spLocks/>
          </p:cNvSpPr>
          <p:nvPr/>
        </p:nvSpPr>
        <p:spPr bwMode="auto">
          <a:xfrm>
            <a:off x="1558925" y="53340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9"/>
              </a:cxn>
              <a:cxn ang="0">
                <a:pos x="242850" y="21248"/>
              </a:cxn>
              <a:cxn ang="0">
                <a:pos x="191234" y="36832"/>
              </a:cxn>
              <a:cxn ang="0">
                <a:pos x="144394" y="56076"/>
              </a:cxn>
              <a:cxn ang="0">
                <a:pos x="102978" y="78627"/>
              </a:cxn>
              <a:cxn ang="0">
                <a:pos x="67637" y="104131"/>
              </a:cxn>
              <a:cxn ang="0">
                <a:pos x="39020" y="132234"/>
              </a:cxn>
              <a:cxn ang="0">
                <a:pos x="4551" y="194822"/>
              </a:cxn>
              <a:cxn ang="0">
                <a:pos x="0" y="228600"/>
              </a:cxn>
              <a:cxn ang="0">
                <a:pos x="4551" y="262380"/>
              </a:cxn>
              <a:cxn ang="0">
                <a:pos x="39020" y="324971"/>
              </a:cxn>
              <a:cxn ang="0">
                <a:pos x="67637" y="353074"/>
              </a:cxn>
              <a:cxn ang="0">
                <a:pos x="102978" y="378577"/>
              </a:cxn>
              <a:cxn ang="0">
                <a:pos x="144394" y="401127"/>
              </a:cxn>
              <a:cxn ang="0">
                <a:pos x="191234" y="420370"/>
              </a:cxn>
              <a:cxn ang="0">
                <a:pos x="242850" y="435953"/>
              </a:cxn>
              <a:cxn ang="0">
                <a:pos x="298593" y="447521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1"/>
              </a:cxn>
              <a:cxn ang="0">
                <a:pos x="596873" y="435953"/>
              </a:cxn>
              <a:cxn ang="0">
                <a:pos x="648489" y="420370"/>
              </a:cxn>
              <a:cxn ang="0">
                <a:pos x="695329" y="401127"/>
              </a:cxn>
              <a:cxn ang="0">
                <a:pos x="736745" y="378577"/>
              </a:cxn>
              <a:cxn ang="0">
                <a:pos x="772086" y="353074"/>
              </a:cxn>
              <a:cxn ang="0">
                <a:pos x="800703" y="324971"/>
              </a:cxn>
              <a:cxn ang="0">
                <a:pos x="835172" y="262380"/>
              </a:cxn>
              <a:cxn ang="0">
                <a:pos x="839723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9"/>
                </a:lnTo>
                <a:lnTo>
                  <a:pt x="242850" y="21248"/>
                </a:lnTo>
                <a:lnTo>
                  <a:pt x="191234" y="36832"/>
                </a:lnTo>
                <a:lnTo>
                  <a:pt x="144394" y="56076"/>
                </a:lnTo>
                <a:lnTo>
                  <a:pt x="102978" y="78627"/>
                </a:lnTo>
                <a:lnTo>
                  <a:pt x="67637" y="104131"/>
                </a:lnTo>
                <a:lnTo>
                  <a:pt x="39020" y="132234"/>
                </a:lnTo>
                <a:lnTo>
                  <a:pt x="4551" y="194822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3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79" name="object 16"/>
          <p:cNvSpPr>
            <a:spLocks/>
          </p:cNvSpPr>
          <p:nvPr/>
        </p:nvSpPr>
        <p:spPr bwMode="auto">
          <a:xfrm>
            <a:off x="2538413" y="53340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12"/>
              </a:cxn>
              <a:cxn ang="0">
                <a:pos x="2214895" y="434882"/>
              </a:cxn>
              <a:cxn ang="0">
                <a:pos x="2231237" y="410662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59"/>
              </a:cxn>
              <a:cxn ang="0">
                <a:pos x="2214895" y="22336"/>
              </a:cxn>
              <a:cxn ang="0">
                <a:pos x="2190672" y="5994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59"/>
                </a:lnTo>
                <a:lnTo>
                  <a:pt x="2214895" y="22336"/>
                </a:lnTo>
                <a:lnTo>
                  <a:pt x="2190672" y="5994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0" name="object 17"/>
          <p:cNvSpPr>
            <a:spLocks/>
          </p:cNvSpPr>
          <p:nvPr/>
        </p:nvSpPr>
        <p:spPr bwMode="auto">
          <a:xfrm>
            <a:off x="1558925" y="5943600"/>
            <a:ext cx="839788" cy="457200"/>
          </a:xfrm>
          <a:custGeom>
            <a:avLst/>
            <a:gdLst/>
            <a:ahLst/>
            <a:cxnLst>
              <a:cxn ang="0">
                <a:pos x="419861" y="0"/>
              </a:cxn>
              <a:cxn ang="0">
                <a:pos x="357813" y="2478"/>
              </a:cxn>
              <a:cxn ang="0">
                <a:pos x="298593" y="9678"/>
              </a:cxn>
              <a:cxn ang="0">
                <a:pos x="242850" y="21246"/>
              </a:cxn>
              <a:cxn ang="0">
                <a:pos x="191234" y="36829"/>
              </a:cxn>
              <a:cxn ang="0">
                <a:pos x="144394" y="56072"/>
              </a:cxn>
              <a:cxn ang="0">
                <a:pos x="102978" y="78622"/>
              </a:cxn>
              <a:cxn ang="0">
                <a:pos x="67637" y="104125"/>
              </a:cxn>
              <a:cxn ang="0">
                <a:pos x="39020" y="132228"/>
              </a:cxn>
              <a:cxn ang="0">
                <a:pos x="4551" y="194819"/>
              </a:cxn>
              <a:cxn ang="0">
                <a:pos x="0" y="228600"/>
              </a:cxn>
              <a:cxn ang="0">
                <a:pos x="4551" y="262380"/>
              </a:cxn>
              <a:cxn ang="0">
                <a:pos x="39020" y="324971"/>
              </a:cxn>
              <a:cxn ang="0">
                <a:pos x="67637" y="353074"/>
              </a:cxn>
              <a:cxn ang="0">
                <a:pos x="102978" y="378577"/>
              </a:cxn>
              <a:cxn ang="0">
                <a:pos x="144394" y="401127"/>
              </a:cxn>
              <a:cxn ang="0">
                <a:pos x="191234" y="420370"/>
              </a:cxn>
              <a:cxn ang="0">
                <a:pos x="242850" y="435953"/>
              </a:cxn>
              <a:cxn ang="0">
                <a:pos x="298593" y="447521"/>
              </a:cxn>
              <a:cxn ang="0">
                <a:pos x="357813" y="454721"/>
              </a:cxn>
              <a:cxn ang="0">
                <a:pos x="419861" y="457200"/>
              </a:cxn>
              <a:cxn ang="0">
                <a:pos x="481910" y="454721"/>
              </a:cxn>
              <a:cxn ang="0">
                <a:pos x="541130" y="447521"/>
              </a:cxn>
              <a:cxn ang="0">
                <a:pos x="596873" y="435953"/>
              </a:cxn>
              <a:cxn ang="0">
                <a:pos x="648489" y="420370"/>
              </a:cxn>
              <a:cxn ang="0">
                <a:pos x="695329" y="401127"/>
              </a:cxn>
              <a:cxn ang="0">
                <a:pos x="736745" y="378577"/>
              </a:cxn>
              <a:cxn ang="0">
                <a:pos x="772086" y="353074"/>
              </a:cxn>
              <a:cxn ang="0">
                <a:pos x="800703" y="324971"/>
              </a:cxn>
              <a:cxn ang="0">
                <a:pos x="835172" y="262380"/>
              </a:cxn>
              <a:cxn ang="0">
                <a:pos x="839723" y="228600"/>
              </a:cxn>
              <a:cxn ang="0">
                <a:pos x="835172" y="194819"/>
              </a:cxn>
              <a:cxn ang="0">
                <a:pos x="800703" y="132228"/>
              </a:cxn>
              <a:cxn ang="0">
                <a:pos x="772086" y="104125"/>
              </a:cxn>
              <a:cxn ang="0">
                <a:pos x="736745" y="78622"/>
              </a:cxn>
              <a:cxn ang="0">
                <a:pos x="695329" y="56072"/>
              </a:cxn>
              <a:cxn ang="0">
                <a:pos x="648489" y="36829"/>
              </a:cxn>
              <a:cxn ang="0">
                <a:pos x="596873" y="21246"/>
              </a:cxn>
              <a:cxn ang="0">
                <a:pos x="541130" y="9678"/>
              </a:cxn>
              <a:cxn ang="0">
                <a:pos x="481910" y="2478"/>
              </a:cxn>
              <a:cxn ang="0">
                <a:pos x="419861" y="0"/>
              </a:cxn>
            </a:cxnLst>
            <a:rect l="0" t="0" r="r" b="b"/>
            <a:pathLst>
              <a:path w="840105" h="457200">
                <a:moveTo>
                  <a:pt x="419861" y="0"/>
                </a:moveTo>
                <a:lnTo>
                  <a:pt x="357813" y="2478"/>
                </a:lnTo>
                <a:lnTo>
                  <a:pt x="298593" y="9678"/>
                </a:lnTo>
                <a:lnTo>
                  <a:pt x="242850" y="21246"/>
                </a:lnTo>
                <a:lnTo>
                  <a:pt x="191234" y="36829"/>
                </a:lnTo>
                <a:lnTo>
                  <a:pt x="144394" y="56072"/>
                </a:lnTo>
                <a:lnTo>
                  <a:pt x="102978" y="78622"/>
                </a:lnTo>
                <a:lnTo>
                  <a:pt x="67637" y="104125"/>
                </a:lnTo>
                <a:lnTo>
                  <a:pt x="39020" y="132228"/>
                </a:lnTo>
                <a:lnTo>
                  <a:pt x="4551" y="194819"/>
                </a:lnTo>
                <a:lnTo>
                  <a:pt x="0" y="228600"/>
                </a:lnTo>
                <a:lnTo>
                  <a:pt x="4551" y="262380"/>
                </a:lnTo>
                <a:lnTo>
                  <a:pt x="39020" y="324971"/>
                </a:lnTo>
                <a:lnTo>
                  <a:pt x="67637" y="353074"/>
                </a:lnTo>
                <a:lnTo>
                  <a:pt x="102978" y="378577"/>
                </a:lnTo>
                <a:lnTo>
                  <a:pt x="144394" y="401127"/>
                </a:lnTo>
                <a:lnTo>
                  <a:pt x="191234" y="420370"/>
                </a:lnTo>
                <a:lnTo>
                  <a:pt x="242850" y="435953"/>
                </a:lnTo>
                <a:lnTo>
                  <a:pt x="298593" y="447521"/>
                </a:lnTo>
                <a:lnTo>
                  <a:pt x="357813" y="454721"/>
                </a:lnTo>
                <a:lnTo>
                  <a:pt x="419861" y="457200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3" y="228600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1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1" name="object 18"/>
          <p:cNvSpPr txBox="1">
            <a:spLocks noChangeArrowheads="1"/>
          </p:cNvSpPr>
          <p:nvPr/>
        </p:nvSpPr>
        <p:spPr bwMode="auto">
          <a:xfrm>
            <a:off x="1889125" y="2932113"/>
            <a:ext cx="179388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82" name="object 19"/>
          <p:cNvSpPr>
            <a:spLocks/>
          </p:cNvSpPr>
          <p:nvPr/>
        </p:nvSpPr>
        <p:spPr bwMode="auto">
          <a:xfrm>
            <a:off x="2538413" y="5943600"/>
            <a:ext cx="2238375" cy="457200"/>
          </a:xfrm>
          <a:custGeom>
            <a:avLst/>
            <a:gdLst/>
            <a:ahLst/>
            <a:cxnLst>
              <a:cxn ang="0">
                <a:pos x="2161032" y="0"/>
              </a:cxn>
              <a:cxn ang="0">
                <a:pos x="76200" y="0"/>
              </a:cxn>
              <a:cxn ang="0">
                <a:pos x="46559" y="5987"/>
              </a:cxn>
              <a:cxn ang="0">
                <a:pos x="22336" y="22317"/>
              </a:cxn>
              <a:cxn ang="0">
                <a:pos x="5994" y="46537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200" y="457200"/>
              </a:cxn>
              <a:cxn ang="0">
                <a:pos x="2161032" y="457200"/>
              </a:cxn>
              <a:cxn ang="0">
                <a:pos x="2190672" y="451212"/>
              </a:cxn>
              <a:cxn ang="0">
                <a:pos x="2214895" y="434882"/>
              </a:cxn>
              <a:cxn ang="0">
                <a:pos x="2231237" y="410662"/>
              </a:cxn>
              <a:cxn ang="0">
                <a:pos x="2237232" y="381000"/>
              </a:cxn>
              <a:cxn ang="0">
                <a:pos x="2237232" y="76200"/>
              </a:cxn>
              <a:cxn ang="0">
                <a:pos x="2231237" y="46537"/>
              </a:cxn>
              <a:cxn ang="0">
                <a:pos x="2214895" y="22317"/>
              </a:cxn>
              <a:cxn ang="0">
                <a:pos x="2190672" y="5987"/>
              </a:cxn>
              <a:cxn ang="0">
                <a:pos x="2161032" y="0"/>
              </a:cxn>
            </a:cxnLst>
            <a:rect l="0" t="0" r="r" b="b"/>
            <a:pathLst>
              <a:path w="2237740" h="457200">
                <a:moveTo>
                  <a:pt x="2161032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1032" y="457200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2" y="381000"/>
                </a:lnTo>
                <a:lnTo>
                  <a:pt x="2237232" y="76200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0" name="object 20"/>
          <p:cNvSpPr txBox="1"/>
          <p:nvPr/>
        </p:nvSpPr>
        <p:spPr>
          <a:xfrm>
            <a:off x="2825750" y="2687638"/>
            <a:ext cx="1663700" cy="36703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Presentation  Session  Transport  Network  Data Link  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84" name="object 21"/>
          <p:cNvSpPr>
            <a:spLocks/>
          </p:cNvSpPr>
          <p:nvPr/>
        </p:nvSpPr>
        <p:spPr bwMode="auto">
          <a:xfrm>
            <a:off x="5943600" y="2286000"/>
            <a:ext cx="2230438" cy="1676400"/>
          </a:xfrm>
          <a:custGeom>
            <a:avLst/>
            <a:gdLst/>
            <a:ahLst/>
            <a:cxnLst>
              <a:cxn ang="0">
                <a:pos x="1950211" y="0"/>
              </a:cxn>
              <a:cxn ang="0">
                <a:pos x="279400" y="0"/>
              </a:cxn>
              <a:cxn ang="0">
                <a:pos x="234080" y="3656"/>
              </a:cxn>
              <a:cxn ang="0">
                <a:pos x="191089" y="14244"/>
              </a:cxn>
              <a:cxn ang="0">
                <a:pos x="151001" y="31186"/>
              </a:cxn>
              <a:cxn ang="0">
                <a:pos x="114391" y="53908"/>
              </a:cxn>
              <a:cxn ang="0">
                <a:pos x="81835" y="81835"/>
              </a:cxn>
              <a:cxn ang="0">
                <a:pos x="53908" y="114391"/>
              </a:cxn>
              <a:cxn ang="0">
                <a:pos x="31186" y="151001"/>
              </a:cxn>
              <a:cxn ang="0">
                <a:pos x="14244" y="191089"/>
              </a:cxn>
              <a:cxn ang="0">
                <a:pos x="3656" y="234080"/>
              </a:cxn>
              <a:cxn ang="0">
                <a:pos x="0" y="279400"/>
              </a:cxn>
              <a:cxn ang="0">
                <a:pos x="0" y="1397000"/>
              </a:cxn>
              <a:cxn ang="0">
                <a:pos x="3656" y="1442319"/>
              </a:cxn>
              <a:cxn ang="0">
                <a:pos x="14244" y="1485310"/>
              </a:cxn>
              <a:cxn ang="0">
                <a:pos x="31186" y="1525398"/>
              </a:cxn>
              <a:cxn ang="0">
                <a:pos x="53908" y="1562008"/>
              </a:cxn>
              <a:cxn ang="0">
                <a:pos x="81835" y="1594564"/>
              </a:cxn>
              <a:cxn ang="0">
                <a:pos x="114391" y="1622491"/>
              </a:cxn>
              <a:cxn ang="0">
                <a:pos x="151001" y="1645213"/>
              </a:cxn>
              <a:cxn ang="0">
                <a:pos x="191089" y="1662155"/>
              </a:cxn>
              <a:cxn ang="0">
                <a:pos x="234080" y="1672743"/>
              </a:cxn>
              <a:cxn ang="0">
                <a:pos x="279400" y="1676400"/>
              </a:cxn>
              <a:cxn ang="0">
                <a:pos x="1950211" y="1676400"/>
              </a:cxn>
              <a:cxn ang="0">
                <a:pos x="1995531" y="1672743"/>
              </a:cxn>
              <a:cxn ang="0">
                <a:pos x="2038522" y="1662155"/>
              </a:cxn>
              <a:cxn ang="0">
                <a:pos x="2078610" y="1645213"/>
              </a:cxn>
              <a:cxn ang="0">
                <a:pos x="2115220" y="1622491"/>
              </a:cxn>
              <a:cxn ang="0">
                <a:pos x="2147776" y="1594564"/>
              </a:cxn>
              <a:cxn ang="0">
                <a:pos x="2175703" y="1562008"/>
              </a:cxn>
              <a:cxn ang="0">
                <a:pos x="2198425" y="1525398"/>
              </a:cxn>
              <a:cxn ang="0">
                <a:pos x="2215367" y="1485310"/>
              </a:cxn>
              <a:cxn ang="0">
                <a:pos x="2225955" y="1442319"/>
              </a:cxn>
              <a:cxn ang="0">
                <a:pos x="2229611" y="1397000"/>
              </a:cxn>
              <a:cxn ang="0">
                <a:pos x="2229611" y="279400"/>
              </a:cxn>
              <a:cxn ang="0">
                <a:pos x="2225955" y="234080"/>
              </a:cxn>
              <a:cxn ang="0">
                <a:pos x="2215367" y="191089"/>
              </a:cxn>
              <a:cxn ang="0">
                <a:pos x="2198425" y="151001"/>
              </a:cxn>
              <a:cxn ang="0">
                <a:pos x="2175703" y="114391"/>
              </a:cxn>
              <a:cxn ang="0">
                <a:pos x="2147776" y="81835"/>
              </a:cxn>
              <a:cxn ang="0">
                <a:pos x="2115220" y="53908"/>
              </a:cxn>
              <a:cxn ang="0">
                <a:pos x="2078610" y="31186"/>
              </a:cxn>
              <a:cxn ang="0">
                <a:pos x="2038522" y="14244"/>
              </a:cxn>
              <a:cxn ang="0">
                <a:pos x="1995531" y="3656"/>
              </a:cxn>
              <a:cxn ang="0">
                <a:pos x="1950211" y="0"/>
              </a:cxn>
            </a:cxnLst>
            <a:rect l="0" t="0" r="r" b="b"/>
            <a:pathLst>
              <a:path w="2230120" h="1676400">
                <a:moveTo>
                  <a:pt x="1950211" y="0"/>
                </a:moveTo>
                <a:lnTo>
                  <a:pt x="279400" y="0"/>
                </a:lnTo>
                <a:lnTo>
                  <a:pt x="234080" y="3656"/>
                </a:lnTo>
                <a:lnTo>
                  <a:pt x="191089" y="14244"/>
                </a:lnTo>
                <a:lnTo>
                  <a:pt x="151001" y="31186"/>
                </a:lnTo>
                <a:lnTo>
                  <a:pt x="114391" y="53908"/>
                </a:lnTo>
                <a:lnTo>
                  <a:pt x="81835" y="81835"/>
                </a:lnTo>
                <a:lnTo>
                  <a:pt x="53908" y="114391"/>
                </a:lnTo>
                <a:lnTo>
                  <a:pt x="31186" y="151001"/>
                </a:lnTo>
                <a:lnTo>
                  <a:pt x="14244" y="191089"/>
                </a:lnTo>
                <a:lnTo>
                  <a:pt x="3656" y="234080"/>
                </a:lnTo>
                <a:lnTo>
                  <a:pt x="0" y="279400"/>
                </a:lnTo>
                <a:lnTo>
                  <a:pt x="0" y="1397000"/>
                </a:lnTo>
                <a:lnTo>
                  <a:pt x="3656" y="1442319"/>
                </a:lnTo>
                <a:lnTo>
                  <a:pt x="14244" y="1485310"/>
                </a:lnTo>
                <a:lnTo>
                  <a:pt x="31186" y="1525398"/>
                </a:lnTo>
                <a:lnTo>
                  <a:pt x="53908" y="1562008"/>
                </a:lnTo>
                <a:lnTo>
                  <a:pt x="81835" y="1594564"/>
                </a:lnTo>
                <a:lnTo>
                  <a:pt x="114391" y="1622491"/>
                </a:lnTo>
                <a:lnTo>
                  <a:pt x="151001" y="1645213"/>
                </a:lnTo>
                <a:lnTo>
                  <a:pt x="191089" y="1662155"/>
                </a:lnTo>
                <a:lnTo>
                  <a:pt x="234080" y="1672743"/>
                </a:lnTo>
                <a:lnTo>
                  <a:pt x="279400" y="1676400"/>
                </a:lnTo>
                <a:lnTo>
                  <a:pt x="1950211" y="1676400"/>
                </a:lnTo>
                <a:lnTo>
                  <a:pt x="1995531" y="1672743"/>
                </a:lnTo>
                <a:lnTo>
                  <a:pt x="2038522" y="1662155"/>
                </a:lnTo>
                <a:lnTo>
                  <a:pt x="2078610" y="1645213"/>
                </a:lnTo>
                <a:lnTo>
                  <a:pt x="2115220" y="1622491"/>
                </a:lnTo>
                <a:lnTo>
                  <a:pt x="2147776" y="1594564"/>
                </a:lnTo>
                <a:lnTo>
                  <a:pt x="2175703" y="1562008"/>
                </a:lnTo>
                <a:lnTo>
                  <a:pt x="2198425" y="1525398"/>
                </a:lnTo>
                <a:lnTo>
                  <a:pt x="2215367" y="1485310"/>
                </a:lnTo>
                <a:lnTo>
                  <a:pt x="2225955" y="1442319"/>
                </a:lnTo>
                <a:lnTo>
                  <a:pt x="2229611" y="1397000"/>
                </a:lnTo>
                <a:lnTo>
                  <a:pt x="2229611" y="279400"/>
                </a:lnTo>
                <a:lnTo>
                  <a:pt x="2225955" y="234080"/>
                </a:lnTo>
                <a:lnTo>
                  <a:pt x="2215367" y="191089"/>
                </a:lnTo>
                <a:lnTo>
                  <a:pt x="2198425" y="151001"/>
                </a:lnTo>
                <a:lnTo>
                  <a:pt x="2175703" y="114391"/>
                </a:lnTo>
                <a:lnTo>
                  <a:pt x="2147776" y="81835"/>
                </a:lnTo>
                <a:lnTo>
                  <a:pt x="2115220" y="53908"/>
                </a:lnTo>
                <a:lnTo>
                  <a:pt x="2078610" y="31186"/>
                </a:lnTo>
                <a:lnTo>
                  <a:pt x="2038522" y="14244"/>
                </a:lnTo>
                <a:lnTo>
                  <a:pt x="1995531" y="3656"/>
                </a:lnTo>
                <a:lnTo>
                  <a:pt x="19502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5" name="object 22"/>
          <p:cNvSpPr>
            <a:spLocks/>
          </p:cNvSpPr>
          <p:nvPr/>
        </p:nvSpPr>
        <p:spPr bwMode="auto">
          <a:xfrm>
            <a:off x="5943600" y="2286000"/>
            <a:ext cx="2230438" cy="1676400"/>
          </a:xfrm>
          <a:custGeom>
            <a:avLst/>
            <a:gdLst/>
            <a:ahLst/>
            <a:cxnLst>
              <a:cxn ang="0">
                <a:pos x="0" y="279400"/>
              </a:cxn>
              <a:cxn ang="0">
                <a:pos x="3656" y="234080"/>
              </a:cxn>
              <a:cxn ang="0">
                <a:pos x="14244" y="191089"/>
              </a:cxn>
              <a:cxn ang="0">
                <a:pos x="31186" y="151001"/>
              </a:cxn>
              <a:cxn ang="0">
                <a:pos x="53908" y="114391"/>
              </a:cxn>
              <a:cxn ang="0">
                <a:pos x="81835" y="81835"/>
              </a:cxn>
              <a:cxn ang="0">
                <a:pos x="114391" y="53908"/>
              </a:cxn>
              <a:cxn ang="0">
                <a:pos x="151001" y="31186"/>
              </a:cxn>
              <a:cxn ang="0">
                <a:pos x="191089" y="14244"/>
              </a:cxn>
              <a:cxn ang="0">
                <a:pos x="234080" y="3656"/>
              </a:cxn>
              <a:cxn ang="0">
                <a:pos x="279400" y="0"/>
              </a:cxn>
              <a:cxn ang="0">
                <a:pos x="1950211" y="0"/>
              </a:cxn>
              <a:cxn ang="0">
                <a:pos x="1995531" y="3656"/>
              </a:cxn>
              <a:cxn ang="0">
                <a:pos x="2038522" y="14244"/>
              </a:cxn>
              <a:cxn ang="0">
                <a:pos x="2078610" y="31186"/>
              </a:cxn>
              <a:cxn ang="0">
                <a:pos x="2115220" y="53908"/>
              </a:cxn>
              <a:cxn ang="0">
                <a:pos x="2147776" y="81835"/>
              </a:cxn>
              <a:cxn ang="0">
                <a:pos x="2175703" y="114391"/>
              </a:cxn>
              <a:cxn ang="0">
                <a:pos x="2198425" y="151001"/>
              </a:cxn>
              <a:cxn ang="0">
                <a:pos x="2215367" y="191089"/>
              </a:cxn>
              <a:cxn ang="0">
                <a:pos x="2225955" y="234080"/>
              </a:cxn>
              <a:cxn ang="0">
                <a:pos x="2229611" y="279400"/>
              </a:cxn>
              <a:cxn ang="0">
                <a:pos x="2229611" y="1397000"/>
              </a:cxn>
              <a:cxn ang="0">
                <a:pos x="2225955" y="1442319"/>
              </a:cxn>
              <a:cxn ang="0">
                <a:pos x="2215367" y="1485310"/>
              </a:cxn>
              <a:cxn ang="0">
                <a:pos x="2198425" y="1525398"/>
              </a:cxn>
              <a:cxn ang="0">
                <a:pos x="2175703" y="1562008"/>
              </a:cxn>
              <a:cxn ang="0">
                <a:pos x="2147776" y="1594564"/>
              </a:cxn>
              <a:cxn ang="0">
                <a:pos x="2115220" y="1622491"/>
              </a:cxn>
              <a:cxn ang="0">
                <a:pos x="2078610" y="1645213"/>
              </a:cxn>
              <a:cxn ang="0">
                <a:pos x="2038522" y="1662155"/>
              </a:cxn>
              <a:cxn ang="0">
                <a:pos x="1995531" y="1672743"/>
              </a:cxn>
              <a:cxn ang="0">
                <a:pos x="1950211" y="1676400"/>
              </a:cxn>
              <a:cxn ang="0">
                <a:pos x="279400" y="1676400"/>
              </a:cxn>
              <a:cxn ang="0">
                <a:pos x="234080" y="1672743"/>
              </a:cxn>
              <a:cxn ang="0">
                <a:pos x="191089" y="1662155"/>
              </a:cxn>
              <a:cxn ang="0">
                <a:pos x="151001" y="1645213"/>
              </a:cxn>
              <a:cxn ang="0">
                <a:pos x="114391" y="1622491"/>
              </a:cxn>
              <a:cxn ang="0">
                <a:pos x="81835" y="1594564"/>
              </a:cxn>
              <a:cxn ang="0">
                <a:pos x="53908" y="1562008"/>
              </a:cxn>
              <a:cxn ang="0">
                <a:pos x="31186" y="1525398"/>
              </a:cxn>
              <a:cxn ang="0">
                <a:pos x="14244" y="1485310"/>
              </a:cxn>
              <a:cxn ang="0">
                <a:pos x="3656" y="1442319"/>
              </a:cxn>
              <a:cxn ang="0">
                <a:pos x="0" y="1397000"/>
              </a:cxn>
              <a:cxn ang="0">
                <a:pos x="0" y="279400"/>
              </a:cxn>
            </a:cxnLst>
            <a:rect l="0" t="0" r="r" b="b"/>
            <a:pathLst>
              <a:path w="2230120" h="1676400">
                <a:moveTo>
                  <a:pt x="0" y="279400"/>
                </a:moveTo>
                <a:lnTo>
                  <a:pt x="3656" y="234080"/>
                </a:lnTo>
                <a:lnTo>
                  <a:pt x="14244" y="191089"/>
                </a:lnTo>
                <a:lnTo>
                  <a:pt x="31186" y="151001"/>
                </a:lnTo>
                <a:lnTo>
                  <a:pt x="53908" y="114391"/>
                </a:lnTo>
                <a:lnTo>
                  <a:pt x="81835" y="81835"/>
                </a:lnTo>
                <a:lnTo>
                  <a:pt x="114391" y="53908"/>
                </a:lnTo>
                <a:lnTo>
                  <a:pt x="151001" y="31186"/>
                </a:lnTo>
                <a:lnTo>
                  <a:pt x="191089" y="14244"/>
                </a:lnTo>
                <a:lnTo>
                  <a:pt x="234080" y="3656"/>
                </a:lnTo>
                <a:lnTo>
                  <a:pt x="279400" y="0"/>
                </a:lnTo>
                <a:lnTo>
                  <a:pt x="1950211" y="0"/>
                </a:lnTo>
                <a:lnTo>
                  <a:pt x="1995531" y="3656"/>
                </a:lnTo>
                <a:lnTo>
                  <a:pt x="2038522" y="14244"/>
                </a:lnTo>
                <a:lnTo>
                  <a:pt x="2078610" y="31186"/>
                </a:lnTo>
                <a:lnTo>
                  <a:pt x="2115220" y="53908"/>
                </a:lnTo>
                <a:lnTo>
                  <a:pt x="2147776" y="81835"/>
                </a:lnTo>
                <a:lnTo>
                  <a:pt x="2175703" y="114391"/>
                </a:lnTo>
                <a:lnTo>
                  <a:pt x="2198425" y="151001"/>
                </a:lnTo>
                <a:lnTo>
                  <a:pt x="2215367" y="191089"/>
                </a:lnTo>
                <a:lnTo>
                  <a:pt x="2225955" y="234080"/>
                </a:lnTo>
                <a:lnTo>
                  <a:pt x="2229611" y="279400"/>
                </a:lnTo>
                <a:lnTo>
                  <a:pt x="2229611" y="1397000"/>
                </a:lnTo>
                <a:lnTo>
                  <a:pt x="2225955" y="1442319"/>
                </a:lnTo>
                <a:lnTo>
                  <a:pt x="2215367" y="1485310"/>
                </a:lnTo>
                <a:lnTo>
                  <a:pt x="2198425" y="1525398"/>
                </a:lnTo>
                <a:lnTo>
                  <a:pt x="2175703" y="1562008"/>
                </a:lnTo>
                <a:lnTo>
                  <a:pt x="2147776" y="1594564"/>
                </a:lnTo>
                <a:lnTo>
                  <a:pt x="2115220" y="1622491"/>
                </a:lnTo>
                <a:lnTo>
                  <a:pt x="2078610" y="1645213"/>
                </a:lnTo>
                <a:lnTo>
                  <a:pt x="2038522" y="1662155"/>
                </a:lnTo>
                <a:lnTo>
                  <a:pt x="1995531" y="1672743"/>
                </a:lnTo>
                <a:lnTo>
                  <a:pt x="1950211" y="1676400"/>
                </a:lnTo>
                <a:lnTo>
                  <a:pt x="279400" y="1676400"/>
                </a:lnTo>
                <a:lnTo>
                  <a:pt x="234080" y="1672743"/>
                </a:lnTo>
                <a:lnTo>
                  <a:pt x="191089" y="1662155"/>
                </a:lnTo>
                <a:lnTo>
                  <a:pt x="151001" y="1645213"/>
                </a:lnTo>
                <a:lnTo>
                  <a:pt x="114391" y="1622491"/>
                </a:lnTo>
                <a:lnTo>
                  <a:pt x="81835" y="1594564"/>
                </a:lnTo>
                <a:lnTo>
                  <a:pt x="53908" y="1562008"/>
                </a:lnTo>
                <a:lnTo>
                  <a:pt x="31186" y="1525398"/>
                </a:lnTo>
                <a:lnTo>
                  <a:pt x="14244" y="1485310"/>
                </a:lnTo>
                <a:lnTo>
                  <a:pt x="3656" y="1442319"/>
                </a:lnTo>
                <a:lnTo>
                  <a:pt x="0" y="1397000"/>
                </a:lnTo>
                <a:lnTo>
                  <a:pt x="0" y="279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6086475" y="2898775"/>
            <a:ext cx="194310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Times New Roman"/>
                <a:cs typeface="Times New Roman"/>
              </a:rPr>
              <a:t>Applications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6887" name="object 24"/>
          <p:cNvSpPr>
            <a:spLocks/>
          </p:cNvSpPr>
          <p:nvPr/>
        </p:nvSpPr>
        <p:spPr bwMode="auto">
          <a:xfrm>
            <a:off x="5943600" y="4114800"/>
            <a:ext cx="2230438" cy="457200"/>
          </a:xfrm>
          <a:custGeom>
            <a:avLst/>
            <a:gdLst/>
            <a:ahLst/>
            <a:cxnLst>
              <a:cxn ang="0">
                <a:pos x="2153411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53411" y="457200"/>
              </a:cxn>
              <a:cxn ang="0">
                <a:pos x="2183052" y="451205"/>
              </a:cxn>
              <a:cxn ang="0">
                <a:pos x="2207275" y="434863"/>
              </a:cxn>
              <a:cxn ang="0">
                <a:pos x="2223617" y="410640"/>
              </a:cxn>
              <a:cxn ang="0">
                <a:pos x="2229611" y="381000"/>
              </a:cxn>
              <a:cxn ang="0">
                <a:pos x="2229611" y="76200"/>
              </a:cxn>
              <a:cxn ang="0">
                <a:pos x="2223617" y="46559"/>
              </a:cxn>
              <a:cxn ang="0">
                <a:pos x="2207275" y="22336"/>
              </a:cxn>
              <a:cxn ang="0">
                <a:pos x="2183052" y="5994"/>
              </a:cxn>
              <a:cxn ang="0">
                <a:pos x="2153411" y="0"/>
              </a:cxn>
            </a:cxnLst>
            <a:rect l="0" t="0" r="r" b="b"/>
            <a:pathLst>
              <a:path w="2230120" h="457200">
                <a:moveTo>
                  <a:pt x="2153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53411" y="457200"/>
                </a:lnTo>
                <a:lnTo>
                  <a:pt x="2183052" y="451205"/>
                </a:lnTo>
                <a:lnTo>
                  <a:pt x="2207275" y="434863"/>
                </a:lnTo>
                <a:lnTo>
                  <a:pt x="2223617" y="410640"/>
                </a:lnTo>
                <a:lnTo>
                  <a:pt x="2229611" y="381000"/>
                </a:lnTo>
                <a:lnTo>
                  <a:pt x="2229611" y="76200"/>
                </a:lnTo>
                <a:lnTo>
                  <a:pt x="2223617" y="46559"/>
                </a:lnTo>
                <a:lnTo>
                  <a:pt x="2207275" y="22336"/>
                </a:lnTo>
                <a:lnTo>
                  <a:pt x="2183052" y="5994"/>
                </a:lnTo>
                <a:lnTo>
                  <a:pt x="21534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88" name="object 25"/>
          <p:cNvSpPr>
            <a:spLocks/>
          </p:cNvSpPr>
          <p:nvPr/>
        </p:nvSpPr>
        <p:spPr bwMode="auto">
          <a:xfrm>
            <a:off x="5943600" y="4114800"/>
            <a:ext cx="2230438" cy="457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94" y="46559"/>
              </a:cxn>
              <a:cxn ang="0">
                <a:pos x="22336" y="22336"/>
              </a:cxn>
              <a:cxn ang="0">
                <a:pos x="46559" y="5994"/>
              </a:cxn>
              <a:cxn ang="0">
                <a:pos x="76200" y="0"/>
              </a:cxn>
              <a:cxn ang="0">
                <a:pos x="2153411" y="0"/>
              </a:cxn>
              <a:cxn ang="0">
                <a:pos x="2183052" y="5994"/>
              </a:cxn>
              <a:cxn ang="0">
                <a:pos x="2207275" y="22336"/>
              </a:cxn>
              <a:cxn ang="0">
                <a:pos x="2223617" y="46559"/>
              </a:cxn>
              <a:cxn ang="0">
                <a:pos x="2229611" y="76200"/>
              </a:cxn>
              <a:cxn ang="0">
                <a:pos x="2229611" y="381000"/>
              </a:cxn>
              <a:cxn ang="0">
                <a:pos x="2223617" y="410640"/>
              </a:cxn>
              <a:cxn ang="0">
                <a:pos x="2207275" y="434863"/>
              </a:cxn>
              <a:cxn ang="0">
                <a:pos x="2183052" y="451205"/>
              </a:cxn>
              <a:cxn ang="0">
                <a:pos x="2153411" y="457200"/>
              </a:cxn>
              <a:cxn ang="0">
                <a:pos x="76200" y="457200"/>
              </a:cxn>
              <a:cxn ang="0">
                <a:pos x="46559" y="451205"/>
              </a:cxn>
              <a:cxn ang="0">
                <a:pos x="22336" y="434863"/>
              </a:cxn>
              <a:cxn ang="0">
                <a:pos x="5994" y="410640"/>
              </a:cxn>
              <a:cxn ang="0">
                <a:pos x="0" y="381000"/>
              </a:cxn>
              <a:cxn ang="0">
                <a:pos x="0" y="76200"/>
              </a:cxn>
            </a:cxnLst>
            <a:rect l="0" t="0" r="r" b="b"/>
            <a:pathLst>
              <a:path w="223012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153411" y="0"/>
                </a:lnTo>
                <a:lnTo>
                  <a:pt x="2183052" y="5994"/>
                </a:lnTo>
                <a:lnTo>
                  <a:pt x="2207275" y="22336"/>
                </a:lnTo>
                <a:lnTo>
                  <a:pt x="2223617" y="46559"/>
                </a:lnTo>
                <a:lnTo>
                  <a:pt x="2229611" y="76200"/>
                </a:lnTo>
                <a:lnTo>
                  <a:pt x="2229611" y="381000"/>
                </a:lnTo>
                <a:lnTo>
                  <a:pt x="2223617" y="410640"/>
                </a:lnTo>
                <a:lnTo>
                  <a:pt x="2207275" y="434863"/>
                </a:lnTo>
                <a:lnTo>
                  <a:pt x="2183052" y="451205"/>
                </a:lnTo>
                <a:lnTo>
                  <a:pt x="2153411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6" name="object 26"/>
          <p:cNvSpPr txBox="1"/>
          <p:nvPr/>
        </p:nvSpPr>
        <p:spPr>
          <a:xfrm>
            <a:off x="6232525" y="4117975"/>
            <a:ext cx="1654175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latin typeface="Times New Roman"/>
                <a:cs typeface="Times New Roman"/>
              </a:rPr>
              <a:t>TCP/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UDP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6890" name="object 27"/>
          <p:cNvSpPr>
            <a:spLocks/>
          </p:cNvSpPr>
          <p:nvPr/>
        </p:nvSpPr>
        <p:spPr bwMode="auto">
          <a:xfrm>
            <a:off x="5943600" y="4724400"/>
            <a:ext cx="2230438" cy="457200"/>
          </a:xfrm>
          <a:custGeom>
            <a:avLst/>
            <a:gdLst/>
            <a:ahLst/>
            <a:cxnLst>
              <a:cxn ang="0">
                <a:pos x="2153411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53411" y="457200"/>
              </a:cxn>
              <a:cxn ang="0">
                <a:pos x="2183052" y="451205"/>
              </a:cxn>
              <a:cxn ang="0">
                <a:pos x="2207275" y="434863"/>
              </a:cxn>
              <a:cxn ang="0">
                <a:pos x="2223617" y="410640"/>
              </a:cxn>
              <a:cxn ang="0">
                <a:pos x="2229611" y="381000"/>
              </a:cxn>
              <a:cxn ang="0">
                <a:pos x="2229611" y="76200"/>
              </a:cxn>
              <a:cxn ang="0">
                <a:pos x="2223617" y="46559"/>
              </a:cxn>
              <a:cxn ang="0">
                <a:pos x="2207275" y="22336"/>
              </a:cxn>
              <a:cxn ang="0">
                <a:pos x="2183052" y="5994"/>
              </a:cxn>
              <a:cxn ang="0">
                <a:pos x="2153411" y="0"/>
              </a:cxn>
            </a:cxnLst>
            <a:rect l="0" t="0" r="r" b="b"/>
            <a:pathLst>
              <a:path w="2230120" h="457200">
                <a:moveTo>
                  <a:pt x="2153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53411" y="457200"/>
                </a:lnTo>
                <a:lnTo>
                  <a:pt x="2183052" y="451205"/>
                </a:lnTo>
                <a:lnTo>
                  <a:pt x="2207275" y="434863"/>
                </a:lnTo>
                <a:lnTo>
                  <a:pt x="2223617" y="410640"/>
                </a:lnTo>
                <a:lnTo>
                  <a:pt x="2229611" y="381000"/>
                </a:lnTo>
                <a:lnTo>
                  <a:pt x="2229611" y="76200"/>
                </a:lnTo>
                <a:lnTo>
                  <a:pt x="2223617" y="46559"/>
                </a:lnTo>
                <a:lnTo>
                  <a:pt x="2207275" y="22336"/>
                </a:lnTo>
                <a:lnTo>
                  <a:pt x="2183052" y="5994"/>
                </a:lnTo>
                <a:lnTo>
                  <a:pt x="21534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1" name="object 28"/>
          <p:cNvSpPr>
            <a:spLocks/>
          </p:cNvSpPr>
          <p:nvPr/>
        </p:nvSpPr>
        <p:spPr bwMode="auto">
          <a:xfrm>
            <a:off x="5943600" y="4724400"/>
            <a:ext cx="2230438" cy="457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94" y="46559"/>
              </a:cxn>
              <a:cxn ang="0">
                <a:pos x="22336" y="22336"/>
              </a:cxn>
              <a:cxn ang="0">
                <a:pos x="46559" y="5994"/>
              </a:cxn>
              <a:cxn ang="0">
                <a:pos x="76200" y="0"/>
              </a:cxn>
              <a:cxn ang="0">
                <a:pos x="2153411" y="0"/>
              </a:cxn>
              <a:cxn ang="0">
                <a:pos x="2183052" y="5994"/>
              </a:cxn>
              <a:cxn ang="0">
                <a:pos x="2207275" y="22336"/>
              </a:cxn>
              <a:cxn ang="0">
                <a:pos x="2223617" y="46559"/>
              </a:cxn>
              <a:cxn ang="0">
                <a:pos x="2229611" y="76200"/>
              </a:cxn>
              <a:cxn ang="0">
                <a:pos x="2229611" y="381000"/>
              </a:cxn>
              <a:cxn ang="0">
                <a:pos x="2223617" y="410640"/>
              </a:cxn>
              <a:cxn ang="0">
                <a:pos x="2207275" y="434863"/>
              </a:cxn>
              <a:cxn ang="0">
                <a:pos x="2183052" y="451205"/>
              </a:cxn>
              <a:cxn ang="0">
                <a:pos x="2153411" y="457200"/>
              </a:cxn>
              <a:cxn ang="0">
                <a:pos x="76200" y="457200"/>
              </a:cxn>
              <a:cxn ang="0">
                <a:pos x="46559" y="451205"/>
              </a:cxn>
              <a:cxn ang="0">
                <a:pos x="22336" y="434863"/>
              </a:cxn>
              <a:cxn ang="0">
                <a:pos x="5994" y="410640"/>
              </a:cxn>
              <a:cxn ang="0">
                <a:pos x="0" y="381000"/>
              </a:cxn>
              <a:cxn ang="0">
                <a:pos x="0" y="76200"/>
              </a:cxn>
            </a:cxnLst>
            <a:rect l="0" t="0" r="r" b="b"/>
            <a:pathLst>
              <a:path w="2230120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2153411" y="0"/>
                </a:lnTo>
                <a:lnTo>
                  <a:pt x="2183052" y="5994"/>
                </a:lnTo>
                <a:lnTo>
                  <a:pt x="2207275" y="22336"/>
                </a:lnTo>
                <a:lnTo>
                  <a:pt x="2223617" y="46559"/>
                </a:lnTo>
                <a:lnTo>
                  <a:pt x="2229611" y="76200"/>
                </a:lnTo>
                <a:lnTo>
                  <a:pt x="2229611" y="381000"/>
                </a:lnTo>
                <a:lnTo>
                  <a:pt x="2223617" y="410640"/>
                </a:lnTo>
                <a:lnTo>
                  <a:pt x="2207275" y="434863"/>
                </a:lnTo>
                <a:lnTo>
                  <a:pt x="2183052" y="451205"/>
                </a:lnTo>
                <a:lnTo>
                  <a:pt x="2153411" y="457200"/>
                </a:lnTo>
                <a:lnTo>
                  <a:pt x="76200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6869113" y="4727575"/>
            <a:ext cx="38100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latin typeface="Times New Roman"/>
                <a:cs typeface="Times New Roman"/>
              </a:rPr>
              <a:t>IP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6893" name="object 30"/>
          <p:cNvSpPr>
            <a:spLocks/>
          </p:cNvSpPr>
          <p:nvPr/>
        </p:nvSpPr>
        <p:spPr bwMode="auto">
          <a:xfrm>
            <a:off x="5934075" y="5943600"/>
            <a:ext cx="2239963" cy="457200"/>
          </a:xfrm>
          <a:custGeom>
            <a:avLst/>
            <a:gdLst/>
            <a:ahLst/>
            <a:cxnLst>
              <a:cxn ang="0">
                <a:pos x="2162555" y="0"/>
              </a:cxn>
              <a:cxn ang="0">
                <a:pos x="76200" y="0"/>
              </a:cxn>
              <a:cxn ang="0">
                <a:pos x="46559" y="5987"/>
              </a:cxn>
              <a:cxn ang="0">
                <a:pos x="22336" y="22317"/>
              </a:cxn>
              <a:cxn ang="0">
                <a:pos x="5994" y="46537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200" y="457200"/>
              </a:cxn>
              <a:cxn ang="0">
                <a:pos x="2162555" y="457200"/>
              </a:cxn>
              <a:cxn ang="0">
                <a:pos x="2192196" y="451212"/>
              </a:cxn>
              <a:cxn ang="0">
                <a:pos x="2216419" y="434882"/>
              </a:cxn>
              <a:cxn ang="0">
                <a:pos x="2232761" y="410662"/>
              </a:cxn>
              <a:cxn ang="0">
                <a:pos x="2238755" y="381000"/>
              </a:cxn>
              <a:cxn ang="0">
                <a:pos x="2238755" y="76200"/>
              </a:cxn>
              <a:cxn ang="0">
                <a:pos x="2232761" y="46537"/>
              </a:cxn>
              <a:cxn ang="0">
                <a:pos x="2216419" y="22317"/>
              </a:cxn>
              <a:cxn ang="0">
                <a:pos x="2192196" y="5987"/>
              </a:cxn>
              <a:cxn ang="0">
                <a:pos x="2162555" y="0"/>
              </a:cxn>
            </a:cxnLst>
            <a:rect l="0" t="0" r="r" b="b"/>
            <a:pathLst>
              <a:path w="2239009" h="457200">
                <a:moveTo>
                  <a:pt x="2162555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2555" y="457200"/>
                </a:lnTo>
                <a:lnTo>
                  <a:pt x="2192196" y="451212"/>
                </a:lnTo>
                <a:lnTo>
                  <a:pt x="2216419" y="434882"/>
                </a:lnTo>
                <a:lnTo>
                  <a:pt x="2232761" y="410662"/>
                </a:lnTo>
                <a:lnTo>
                  <a:pt x="2238755" y="381000"/>
                </a:lnTo>
                <a:lnTo>
                  <a:pt x="2238755" y="76200"/>
                </a:lnTo>
                <a:lnTo>
                  <a:pt x="2232761" y="46537"/>
                </a:lnTo>
                <a:lnTo>
                  <a:pt x="2216419" y="22317"/>
                </a:lnTo>
                <a:lnTo>
                  <a:pt x="2192196" y="5987"/>
                </a:lnTo>
                <a:lnTo>
                  <a:pt x="216255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6894" name="object 31"/>
          <p:cNvSpPr>
            <a:spLocks/>
          </p:cNvSpPr>
          <p:nvPr/>
        </p:nvSpPr>
        <p:spPr bwMode="auto">
          <a:xfrm>
            <a:off x="5943600" y="5334000"/>
            <a:ext cx="2238375" cy="457200"/>
          </a:xfrm>
          <a:custGeom>
            <a:avLst/>
            <a:gdLst/>
            <a:ahLst/>
            <a:cxnLst>
              <a:cxn ang="0">
                <a:pos x="2162555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200" y="457200"/>
              </a:cxn>
              <a:cxn ang="0">
                <a:pos x="2162555" y="457200"/>
              </a:cxn>
              <a:cxn ang="0">
                <a:pos x="2192196" y="451212"/>
              </a:cxn>
              <a:cxn ang="0">
                <a:pos x="2216419" y="434882"/>
              </a:cxn>
              <a:cxn ang="0">
                <a:pos x="2232761" y="410662"/>
              </a:cxn>
              <a:cxn ang="0">
                <a:pos x="2238755" y="381000"/>
              </a:cxn>
              <a:cxn ang="0">
                <a:pos x="2238755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5" y="0"/>
              </a:cxn>
            </a:cxnLst>
            <a:rect l="0" t="0" r="r" b="b"/>
            <a:pathLst>
              <a:path w="2239009" h="457200">
                <a:moveTo>
                  <a:pt x="2162555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2162555" y="457200"/>
                </a:lnTo>
                <a:lnTo>
                  <a:pt x="2192196" y="451212"/>
                </a:lnTo>
                <a:lnTo>
                  <a:pt x="2216419" y="434882"/>
                </a:lnTo>
                <a:lnTo>
                  <a:pt x="2232761" y="410662"/>
                </a:lnTo>
                <a:lnTo>
                  <a:pt x="2238755" y="381000"/>
                </a:lnTo>
                <a:lnTo>
                  <a:pt x="2238755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2" name="object 32"/>
          <p:cNvSpPr txBox="1"/>
          <p:nvPr/>
        </p:nvSpPr>
        <p:spPr>
          <a:xfrm>
            <a:off x="6386513" y="5370513"/>
            <a:ext cx="1355725" cy="98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96" name="object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C30834C-4E43-485E-B0D8-2979C486E56E}" type="slidenum">
              <a:rPr lang="th-TH"/>
              <a:pPr marL="25400">
                <a:spcBef>
                  <a:spcPts val="38"/>
                </a:spcBef>
              </a:pPr>
              <a:t>30</a:t>
            </a:fld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1323975" y="1041400"/>
            <a:ext cx="6389688" cy="1244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440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“It’s just a model”</a:t>
            </a:r>
            <a:endParaRPr lang="th-TH" sz="4400">
              <a:latin typeface="Tahoma" pitchFamily="34" charset="0"/>
              <a:cs typeface="Tahoma" pitchFamily="34" charset="0"/>
            </a:endParaRPr>
          </a:p>
          <a:p>
            <a:pPr marL="12700" algn="r">
              <a:spcBef>
                <a:spcPts val="588"/>
              </a:spcBef>
            </a:pPr>
            <a:r>
              <a:rPr lang="th-TH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TCP/IP</a:t>
            </a:r>
            <a:endParaRPr lang="th-TH"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975" y="550863"/>
            <a:ext cx="5303838" cy="668337"/>
          </a:xfrm>
        </p:spPr>
        <p:txBody>
          <a:bodyPr rtlCol="0"/>
          <a:lstStyle/>
          <a:p>
            <a:pPr marL="127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TCP/IP </a:t>
            </a:r>
            <a:r>
              <a:rPr spc="-5" dirty="0"/>
              <a:t>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3975" y="1222375"/>
            <a:ext cx="2989263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(Internet</a:t>
            </a:r>
            <a:r>
              <a:rPr sz="32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Model)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7891" name="object 4"/>
          <p:cNvSpPr>
            <a:spLocks/>
          </p:cNvSpPr>
          <p:nvPr/>
        </p:nvSpPr>
        <p:spPr bwMode="auto">
          <a:xfrm>
            <a:off x="1597025" y="2252663"/>
            <a:ext cx="2228850" cy="503237"/>
          </a:xfrm>
          <a:custGeom>
            <a:avLst/>
            <a:gdLst/>
            <a:ahLst/>
            <a:cxnLst>
              <a:cxn ang="0">
                <a:pos x="2144268" y="0"/>
              </a:cxn>
              <a:cxn ang="0">
                <a:pos x="83820" y="0"/>
              </a:cxn>
              <a:cxn ang="0">
                <a:pos x="51167" y="6578"/>
              </a:cxn>
              <a:cxn ang="0">
                <a:pos x="24526" y="24526"/>
              </a:cxn>
              <a:cxn ang="0">
                <a:pos x="6578" y="51167"/>
              </a:cxn>
              <a:cxn ang="0">
                <a:pos x="0" y="83819"/>
              </a:cxn>
              <a:cxn ang="0">
                <a:pos x="0" y="419100"/>
              </a:cxn>
              <a:cxn ang="0">
                <a:pos x="6578" y="451752"/>
              </a:cxn>
              <a:cxn ang="0">
                <a:pos x="24526" y="478393"/>
              </a:cxn>
              <a:cxn ang="0">
                <a:pos x="51167" y="496341"/>
              </a:cxn>
              <a:cxn ang="0">
                <a:pos x="83820" y="502919"/>
              </a:cxn>
              <a:cxn ang="0">
                <a:pos x="2144268" y="502919"/>
              </a:cxn>
              <a:cxn ang="0">
                <a:pos x="2176920" y="496341"/>
              </a:cxn>
              <a:cxn ang="0">
                <a:pos x="2203561" y="478393"/>
              </a:cxn>
              <a:cxn ang="0">
                <a:pos x="2221509" y="451752"/>
              </a:cxn>
              <a:cxn ang="0">
                <a:pos x="2228088" y="419100"/>
              </a:cxn>
              <a:cxn ang="0">
                <a:pos x="2228088" y="83819"/>
              </a:cxn>
              <a:cxn ang="0">
                <a:pos x="2221509" y="51167"/>
              </a:cxn>
              <a:cxn ang="0">
                <a:pos x="2203561" y="24526"/>
              </a:cxn>
              <a:cxn ang="0">
                <a:pos x="2176920" y="6578"/>
              </a:cxn>
              <a:cxn ang="0">
                <a:pos x="2144268" y="0"/>
              </a:cxn>
            </a:cxnLst>
            <a:rect l="0" t="0" r="r" b="b"/>
            <a:pathLst>
              <a:path w="2228215" h="502919">
                <a:moveTo>
                  <a:pt x="2144268" y="0"/>
                </a:moveTo>
                <a:lnTo>
                  <a:pt x="83820" y="0"/>
                </a:lnTo>
                <a:lnTo>
                  <a:pt x="51167" y="6578"/>
                </a:lnTo>
                <a:lnTo>
                  <a:pt x="24526" y="24526"/>
                </a:lnTo>
                <a:lnTo>
                  <a:pt x="6578" y="51167"/>
                </a:lnTo>
                <a:lnTo>
                  <a:pt x="0" y="83819"/>
                </a:lnTo>
                <a:lnTo>
                  <a:pt x="0" y="419100"/>
                </a:lnTo>
                <a:lnTo>
                  <a:pt x="6578" y="451752"/>
                </a:lnTo>
                <a:lnTo>
                  <a:pt x="24526" y="478393"/>
                </a:lnTo>
                <a:lnTo>
                  <a:pt x="51167" y="496341"/>
                </a:lnTo>
                <a:lnTo>
                  <a:pt x="83820" y="502919"/>
                </a:lnTo>
                <a:lnTo>
                  <a:pt x="2144268" y="502919"/>
                </a:lnTo>
                <a:lnTo>
                  <a:pt x="2176920" y="496341"/>
                </a:lnTo>
                <a:lnTo>
                  <a:pt x="2203561" y="478393"/>
                </a:lnTo>
                <a:lnTo>
                  <a:pt x="2221509" y="451752"/>
                </a:lnTo>
                <a:lnTo>
                  <a:pt x="2228088" y="419100"/>
                </a:lnTo>
                <a:lnTo>
                  <a:pt x="2228088" y="83819"/>
                </a:lnTo>
                <a:lnTo>
                  <a:pt x="2221509" y="51167"/>
                </a:lnTo>
                <a:lnTo>
                  <a:pt x="2203561" y="24526"/>
                </a:lnTo>
                <a:lnTo>
                  <a:pt x="2176920" y="6578"/>
                </a:lnTo>
                <a:lnTo>
                  <a:pt x="2144268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2" name="object 5"/>
          <p:cNvSpPr>
            <a:spLocks/>
          </p:cNvSpPr>
          <p:nvPr/>
        </p:nvSpPr>
        <p:spPr bwMode="auto">
          <a:xfrm>
            <a:off x="1597025" y="2252663"/>
            <a:ext cx="2228850" cy="503237"/>
          </a:xfrm>
          <a:custGeom>
            <a:avLst/>
            <a:gdLst/>
            <a:ahLst/>
            <a:cxnLst>
              <a:cxn ang="0">
                <a:pos x="0" y="83819"/>
              </a:cxn>
              <a:cxn ang="0">
                <a:pos x="6578" y="51167"/>
              </a:cxn>
              <a:cxn ang="0">
                <a:pos x="24526" y="24526"/>
              </a:cxn>
              <a:cxn ang="0">
                <a:pos x="51167" y="6578"/>
              </a:cxn>
              <a:cxn ang="0">
                <a:pos x="83820" y="0"/>
              </a:cxn>
              <a:cxn ang="0">
                <a:pos x="2144268" y="0"/>
              </a:cxn>
              <a:cxn ang="0">
                <a:pos x="2176920" y="6578"/>
              </a:cxn>
              <a:cxn ang="0">
                <a:pos x="2203561" y="24526"/>
              </a:cxn>
              <a:cxn ang="0">
                <a:pos x="2221509" y="51167"/>
              </a:cxn>
              <a:cxn ang="0">
                <a:pos x="2228088" y="83819"/>
              </a:cxn>
              <a:cxn ang="0">
                <a:pos x="2228088" y="419100"/>
              </a:cxn>
              <a:cxn ang="0">
                <a:pos x="2221509" y="451752"/>
              </a:cxn>
              <a:cxn ang="0">
                <a:pos x="2203561" y="478393"/>
              </a:cxn>
              <a:cxn ang="0">
                <a:pos x="2176920" y="496341"/>
              </a:cxn>
              <a:cxn ang="0">
                <a:pos x="2144268" y="502919"/>
              </a:cxn>
              <a:cxn ang="0">
                <a:pos x="83820" y="502919"/>
              </a:cxn>
              <a:cxn ang="0">
                <a:pos x="51167" y="496341"/>
              </a:cxn>
              <a:cxn ang="0">
                <a:pos x="24526" y="478393"/>
              </a:cxn>
              <a:cxn ang="0">
                <a:pos x="6578" y="451752"/>
              </a:cxn>
              <a:cxn ang="0">
                <a:pos x="0" y="419100"/>
              </a:cxn>
              <a:cxn ang="0">
                <a:pos x="0" y="83819"/>
              </a:cxn>
            </a:cxnLst>
            <a:rect l="0" t="0" r="r" b="b"/>
            <a:pathLst>
              <a:path w="2228215" h="502919">
                <a:moveTo>
                  <a:pt x="0" y="83819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20" y="0"/>
                </a:lnTo>
                <a:lnTo>
                  <a:pt x="2144268" y="0"/>
                </a:lnTo>
                <a:lnTo>
                  <a:pt x="2176920" y="6578"/>
                </a:lnTo>
                <a:lnTo>
                  <a:pt x="2203561" y="24526"/>
                </a:lnTo>
                <a:lnTo>
                  <a:pt x="2221509" y="51167"/>
                </a:lnTo>
                <a:lnTo>
                  <a:pt x="2228088" y="83819"/>
                </a:lnTo>
                <a:lnTo>
                  <a:pt x="2228088" y="419100"/>
                </a:lnTo>
                <a:lnTo>
                  <a:pt x="2221509" y="451752"/>
                </a:lnTo>
                <a:lnTo>
                  <a:pt x="2203561" y="478393"/>
                </a:lnTo>
                <a:lnTo>
                  <a:pt x="2176920" y="496341"/>
                </a:lnTo>
                <a:lnTo>
                  <a:pt x="2144268" y="502919"/>
                </a:lnTo>
                <a:lnTo>
                  <a:pt x="83820" y="502919"/>
                </a:lnTo>
                <a:lnTo>
                  <a:pt x="51167" y="496341"/>
                </a:lnTo>
                <a:lnTo>
                  <a:pt x="24526" y="478393"/>
                </a:lnTo>
                <a:lnTo>
                  <a:pt x="6578" y="451752"/>
                </a:lnTo>
                <a:lnTo>
                  <a:pt x="0" y="419100"/>
                </a:lnTo>
                <a:lnTo>
                  <a:pt x="0" y="8381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1876425" y="2311400"/>
            <a:ext cx="1668463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7513" y="2357438"/>
            <a:ext cx="2932112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660033"/>
                </a:solidFill>
                <a:latin typeface="Tahoma"/>
                <a:cs typeface="Tahoma"/>
              </a:rPr>
              <a:t>User </a:t>
            </a:r>
            <a:r>
              <a:rPr sz="2000" spc="-5" dirty="0">
                <a:solidFill>
                  <a:srgbClr val="660033"/>
                </a:solidFill>
                <a:latin typeface="Tahoma"/>
                <a:cs typeface="Tahoma"/>
              </a:rPr>
              <a:t>service </a:t>
            </a:r>
            <a:r>
              <a:rPr sz="2000" dirty="0">
                <a:solidFill>
                  <a:srgbClr val="660033"/>
                </a:solidFill>
                <a:latin typeface="Tahoma"/>
                <a:cs typeface="Tahoma"/>
              </a:rPr>
              <a:t>and</a:t>
            </a:r>
            <a:r>
              <a:rPr sz="2000" spc="-80" dirty="0">
                <a:solidFill>
                  <a:srgbClr val="660033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60033"/>
                </a:solidFill>
                <a:latin typeface="Tahoma"/>
                <a:cs typeface="Tahoma"/>
              </a:rPr>
              <a:t>interface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7895" name="object 8"/>
          <p:cNvSpPr>
            <a:spLocks/>
          </p:cNvSpPr>
          <p:nvPr/>
        </p:nvSpPr>
        <p:spPr bwMode="auto">
          <a:xfrm>
            <a:off x="661988" y="2324100"/>
            <a:ext cx="839787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6" y="2478"/>
              </a:cxn>
              <a:cxn ang="0">
                <a:pos x="298598" y="9679"/>
              </a:cxn>
              <a:cxn ang="0">
                <a:pos x="242856" y="21248"/>
              </a:cxn>
              <a:cxn ang="0">
                <a:pos x="191240" y="36832"/>
              </a:cxn>
              <a:cxn ang="0">
                <a:pos x="144399" y="56076"/>
              </a:cxn>
              <a:cxn ang="0">
                <a:pos x="102983" y="78627"/>
              </a:cxn>
              <a:cxn ang="0">
                <a:pos x="67640" y="104131"/>
              </a:cxn>
              <a:cxn ang="0">
                <a:pos x="39022" y="132234"/>
              </a:cxn>
              <a:cxn ang="0">
                <a:pos x="4552" y="194822"/>
              </a:cxn>
              <a:cxn ang="0">
                <a:pos x="0" y="228600"/>
              </a:cxn>
              <a:cxn ang="0">
                <a:pos x="4552" y="262377"/>
              </a:cxn>
              <a:cxn ang="0">
                <a:pos x="39022" y="324965"/>
              </a:cxn>
              <a:cxn ang="0">
                <a:pos x="67640" y="353068"/>
              </a:cxn>
              <a:cxn ang="0">
                <a:pos x="102983" y="378572"/>
              </a:cxn>
              <a:cxn ang="0">
                <a:pos x="144399" y="401123"/>
              </a:cxn>
              <a:cxn ang="0">
                <a:pos x="191240" y="420367"/>
              </a:cxn>
              <a:cxn ang="0">
                <a:pos x="242856" y="435951"/>
              </a:cxn>
              <a:cxn ang="0">
                <a:pos x="298598" y="447520"/>
              </a:cxn>
              <a:cxn ang="0">
                <a:pos x="357816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660033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6" name="object 9"/>
          <p:cNvSpPr>
            <a:spLocks/>
          </p:cNvSpPr>
          <p:nvPr/>
        </p:nvSpPr>
        <p:spPr bwMode="auto">
          <a:xfrm>
            <a:off x="661988" y="2324100"/>
            <a:ext cx="839787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17776" y="162582"/>
              </a:cxn>
              <a:cxn ang="0">
                <a:pos x="67640" y="104131"/>
              </a:cxn>
              <a:cxn ang="0">
                <a:pos x="102983" y="78627"/>
              </a:cxn>
              <a:cxn ang="0">
                <a:pos x="144399" y="56076"/>
              </a:cxn>
              <a:cxn ang="0">
                <a:pos x="191240" y="36832"/>
              </a:cxn>
              <a:cxn ang="0">
                <a:pos x="242856" y="21248"/>
              </a:cxn>
              <a:cxn ang="0">
                <a:pos x="298598" y="9679"/>
              </a:cxn>
              <a:cxn ang="0">
                <a:pos x="357816" y="2478"/>
              </a:cxn>
              <a:cxn ang="0">
                <a:pos x="419862" y="0"/>
              </a:cxn>
              <a:cxn ang="0">
                <a:pos x="481910" y="2478"/>
              </a:cxn>
              <a:cxn ang="0">
                <a:pos x="541130" y="9679"/>
              </a:cxn>
              <a:cxn ang="0">
                <a:pos x="596873" y="21248"/>
              </a:cxn>
              <a:cxn ang="0">
                <a:pos x="648489" y="36832"/>
              </a:cxn>
              <a:cxn ang="0">
                <a:pos x="695329" y="56076"/>
              </a:cxn>
              <a:cxn ang="0">
                <a:pos x="736745" y="78627"/>
              </a:cxn>
              <a:cxn ang="0">
                <a:pos x="772086" y="104131"/>
              </a:cxn>
              <a:cxn ang="0">
                <a:pos x="800703" y="132234"/>
              </a:cxn>
              <a:cxn ang="0">
                <a:pos x="835172" y="194822"/>
              </a:cxn>
              <a:cxn ang="0">
                <a:pos x="839724" y="228600"/>
              </a:cxn>
              <a:cxn ang="0">
                <a:pos x="835172" y="262377"/>
              </a:cxn>
              <a:cxn ang="0">
                <a:pos x="800703" y="324965"/>
              </a:cxn>
              <a:cxn ang="0">
                <a:pos x="772086" y="353068"/>
              </a:cxn>
              <a:cxn ang="0">
                <a:pos x="736745" y="378572"/>
              </a:cxn>
              <a:cxn ang="0">
                <a:pos x="695329" y="401123"/>
              </a:cxn>
              <a:cxn ang="0">
                <a:pos x="648489" y="420367"/>
              </a:cxn>
              <a:cxn ang="0">
                <a:pos x="596873" y="435951"/>
              </a:cxn>
              <a:cxn ang="0">
                <a:pos x="541130" y="447520"/>
              </a:cxn>
              <a:cxn ang="0">
                <a:pos x="481910" y="454721"/>
              </a:cxn>
              <a:cxn ang="0">
                <a:pos x="419862" y="457200"/>
              </a:cxn>
              <a:cxn ang="0">
                <a:pos x="357816" y="454721"/>
              </a:cxn>
              <a:cxn ang="0">
                <a:pos x="298598" y="447520"/>
              </a:cxn>
              <a:cxn ang="0">
                <a:pos x="242856" y="435951"/>
              </a:cxn>
              <a:cxn ang="0">
                <a:pos x="191240" y="420367"/>
              </a:cxn>
              <a:cxn ang="0">
                <a:pos x="144399" y="401123"/>
              </a:cxn>
              <a:cxn ang="0">
                <a:pos x="102983" y="378572"/>
              </a:cxn>
              <a:cxn ang="0">
                <a:pos x="67640" y="353068"/>
              </a:cxn>
              <a:cxn ang="0">
                <a:pos x="39022" y="324965"/>
              </a:cxn>
              <a:cxn ang="0">
                <a:pos x="4552" y="262377"/>
              </a:cxn>
              <a:cxn ang="0">
                <a:pos x="0" y="228600"/>
              </a:cxn>
            </a:cxnLst>
            <a:rect l="0" t="0" r="r" b="b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7" name="object 10"/>
          <p:cNvSpPr txBox="1">
            <a:spLocks noChangeArrowheads="1"/>
          </p:cNvSpPr>
          <p:nvPr/>
        </p:nvSpPr>
        <p:spPr bwMode="auto">
          <a:xfrm>
            <a:off x="992188" y="235902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8" name="object 11"/>
          <p:cNvSpPr>
            <a:spLocks/>
          </p:cNvSpPr>
          <p:nvPr/>
        </p:nvSpPr>
        <p:spPr bwMode="auto">
          <a:xfrm>
            <a:off x="1597025" y="3128963"/>
            <a:ext cx="2228850" cy="457200"/>
          </a:xfrm>
          <a:custGeom>
            <a:avLst/>
            <a:gdLst/>
            <a:ahLst/>
            <a:cxnLst>
              <a:cxn ang="0">
                <a:pos x="2151888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51888" y="457200"/>
              </a:cxn>
              <a:cxn ang="0">
                <a:pos x="2181528" y="451205"/>
              </a:cxn>
              <a:cxn ang="0">
                <a:pos x="2205751" y="434863"/>
              </a:cxn>
              <a:cxn ang="0">
                <a:pos x="2222093" y="410640"/>
              </a:cxn>
              <a:cxn ang="0">
                <a:pos x="2228088" y="381000"/>
              </a:cxn>
              <a:cxn ang="0">
                <a:pos x="2228088" y="76200"/>
              </a:cxn>
              <a:cxn ang="0">
                <a:pos x="2222093" y="46559"/>
              </a:cxn>
              <a:cxn ang="0">
                <a:pos x="2205751" y="22336"/>
              </a:cxn>
              <a:cxn ang="0">
                <a:pos x="2181528" y="5994"/>
              </a:cxn>
              <a:cxn ang="0">
                <a:pos x="2151888" y="0"/>
              </a:cxn>
            </a:cxnLst>
            <a:rect l="0" t="0" r="r" b="b"/>
            <a:pathLst>
              <a:path w="2228215" h="457200">
                <a:moveTo>
                  <a:pt x="2151888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51888" y="457200"/>
                </a:lnTo>
                <a:lnTo>
                  <a:pt x="2181528" y="451205"/>
                </a:lnTo>
                <a:lnTo>
                  <a:pt x="2205751" y="434863"/>
                </a:lnTo>
                <a:lnTo>
                  <a:pt x="2222093" y="410640"/>
                </a:lnTo>
                <a:lnTo>
                  <a:pt x="2228088" y="381000"/>
                </a:lnTo>
                <a:lnTo>
                  <a:pt x="2228088" y="76200"/>
                </a:lnTo>
                <a:lnTo>
                  <a:pt x="2222093" y="46559"/>
                </a:lnTo>
                <a:lnTo>
                  <a:pt x="2205751" y="22336"/>
                </a:lnTo>
                <a:lnTo>
                  <a:pt x="2181528" y="5994"/>
                </a:lnTo>
                <a:lnTo>
                  <a:pt x="2151888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899" name="object 12"/>
          <p:cNvSpPr>
            <a:spLocks/>
          </p:cNvSpPr>
          <p:nvPr/>
        </p:nvSpPr>
        <p:spPr bwMode="auto">
          <a:xfrm>
            <a:off x="1597025" y="3128963"/>
            <a:ext cx="2228850" cy="457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94" y="46559"/>
              </a:cxn>
              <a:cxn ang="0">
                <a:pos x="22336" y="22336"/>
              </a:cxn>
              <a:cxn ang="0">
                <a:pos x="46559" y="5994"/>
              </a:cxn>
              <a:cxn ang="0">
                <a:pos x="76199" y="0"/>
              </a:cxn>
              <a:cxn ang="0">
                <a:pos x="2151888" y="0"/>
              </a:cxn>
              <a:cxn ang="0">
                <a:pos x="2181528" y="5994"/>
              </a:cxn>
              <a:cxn ang="0">
                <a:pos x="2205751" y="22336"/>
              </a:cxn>
              <a:cxn ang="0">
                <a:pos x="2222093" y="46559"/>
              </a:cxn>
              <a:cxn ang="0">
                <a:pos x="2228088" y="76200"/>
              </a:cxn>
              <a:cxn ang="0">
                <a:pos x="2228088" y="381000"/>
              </a:cxn>
              <a:cxn ang="0">
                <a:pos x="2222093" y="410640"/>
              </a:cxn>
              <a:cxn ang="0">
                <a:pos x="2205751" y="434863"/>
              </a:cxn>
              <a:cxn ang="0">
                <a:pos x="2181528" y="451205"/>
              </a:cxn>
              <a:cxn ang="0">
                <a:pos x="2151888" y="457200"/>
              </a:cxn>
              <a:cxn ang="0">
                <a:pos x="76199" y="457200"/>
              </a:cxn>
              <a:cxn ang="0">
                <a:pos x="46559" y="451205"/>
              </a:cxn>
              <a:cxn ang="0">
                <a:pos x="22336" y="434863"/>
              </a:cxn>
              <a:cxn ang="0">
                <a:pos x="5994" y="410640"/>
              </a:cxn>
              <a:cxn ang="0">
                <a:pos x="0" y="381000"/>
              </a:cxn>
              <a:cxn ang="0">
                <a:pos x="0" y="76200"/>
              </a:cxn>
            </a:cxnLst>
            <a:rect l="0" t="0" r="r" b="b"/>
            <a:pathLst>
              <a:path w="2228215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199" y="0"/>
                </a:lnTo>
                <a:lnTo>
                  <a:pt x="2151888" y="0"/>
                </a:lnTo>
                <a:lnTo>
                  <a:pt x="2181528" y="5994"/>
                </a:lnTo>
                <a:lnTo>
                  <a:pt x="2205751" y="22336"/>
                </a:lnTo>
                <a:lnTo>
                  <a:pt x="2222093" y="46559"/>
                </a:lnTo>
                <a:lnTo>
                  <a:pt x="2228088" y="76200"/>
                </a:lnTo>
                <a:lnTo>
                  <a:pt x="2228088" y="381000"/>
                </a:lnTo>
                <a:lnTo>
                  <a:pt x="2222093" y="410640"/>
                </a:lnTo>
                <a:lnTo>
                  <a:pt x="2205751" y="434863"/>
                </a:lnTo>
                <a:lnTo>
                  <a:pt x="2181528" y="451205"/>
                </a:lnTo>
                <a:lnTo>
                  <a:pt x="2151888" y="457200"/>
                </a:lnTo>
                <a:lnTo>
                  <a:pt x="76199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2041525" y="3165475"/>
            <a:ext cx="1343025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ranspo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901" name="object 14"/>
          <p:cNvSpPr>
            <a:spLocks/>
          </p:cNvSpPr>
          <p:nvPr/>
        </p:nvSpPr>
        <p:spPr bwMode="auto">
          <a:xfrm>
            <a:off x="661988" y="3128963"/>
            <a:ext cx="839787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6" y="2478"/>
              </a:cxn>
              <a:cxn ang="0">
                <a:pos x="298598" y="9679"/>
              </a:cxn>
              <a:cxn ang="0">
                <a:pos x="242856" y="21248"/>
              </a:cxn>
              <a:cxn ang="0">
                <a:pos x="191240" y="36832"/>
              </a:cxn>
              <a:cxn ang="0">
                <a:pos x="144399" y="56076"/>
              </a:cxn>
              <a:cxn ang="0">
                <a:pos x="102983" y="78627"/>
              </a:cxn>
              <a:cxn ang="0">
                <a:pos x="67640" y="104131"/>
              </a:cxn>
              <a:cxn ang="0">
                <a:pos x="39022" y="132234"/>
              </a:cxn>
              <a:cxn ang="0">
                <a:pos x="4552" y="194822"/>
              </a:cxn>
              <a:cxn ang="0">
                <a:pos x="0" y="228600"/>
              </a:cxn>
              <a:cxn ang="0">
                <a:pos x="4552" y="262377"/>
              </a:cxn>
              <a:cxn ang="0">
                <a:pos x="39022" y="324965"/>
              </a:cxn>
              <a:cxn ang="0">
                <a:pos x="67640" y="353068"/>
              </a:cxn>
              <a:cxn ang="0">
                <a:pos x="102983" y="378572"/>
              </a:cxn>
              <a:cxn ang="0">
                <a:pos x="144399" y="401123"/>
              </a:cxn>
              <a:cxn ang="0">
                <a:pos x="191240" y="420367"/>
              </a:cxn>
              <a:cxn ang="0">
                <a:pos x="242856" y="435951"/>
              </a:cxn>
              <a:cxn ang="0">
                <a:pos x="298598" y="447520"/>
              </a:cxn>
              <a:cxn ang="0">
                <a:pos x="357816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CC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2" name="object 15"/>
          <p:cNvSpPr>
            <a:spLocks/>
          </p:cNvSpPr>
          <p:nvPr/>
        </p:nvSpPr>
        <p:spPr bwMode="auto">
          <a:xfrm>
            <a:off x="661988" y="3128963"/>
            <a:ext cx="839787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17776" y="162582"/>
              </a:cxn>
              <a:cxn ang="0">
                <a:pos x="67640" y="104131"/>
              </a:cxn>
              <a:cxn ang="0">
                <a:pos x="102983" y="78627"/>
              </a:cxn>
              <a:cxn ang="0">
                <a:pos x="144399" y="56076"/>
              </a:cxn>
              <a:cxn ang="0">
                <a:pos x="191240" y="36832"/>
              </a:cxn>
              <a:cxn ang="0">
                <a:pos x="242856" y="21248"/>
              </a:cxn>
              <a:cxn ang="0">
                <a:pos x="298598" y="9679"/>
              </a:cxn>
              <a:cxn ang="0">
                <a:pos x="357816" y="2478"/>
              </a:cxn>
              <a:cxn ang="0">
                <a:pos x="419862" y="0"/>
              </a:cxn>
              <a:cxn ang="0">
                <a:pos x="481910" y="2478"/>
              </a:cxn>
              <a:cxn ang="0">
                <a:pos x="541130" y="9679"/>
              </a:cxn>
              <a:cxn ang="0">
                <a:pos x="596873" y="21248"/>
              </a:cxn>
              <a:cxn ang="0">
                <a:pos x="648489" y="36832"/>
              </a:cxn>
              <a:cxn ang="0">
                <a:pos x="695329" y="56076"/>
              </a:cxn>
              <a:cxn ang="0">
                <a:pos x="736745" y="78627"/>
              </a:cxn>
              <a:cxn ang="0">
                <a:pos x="772086" y="104131"/>
              </a:cxn>
              <a:cxn ang="0">
                <a:pos x="800703" y="132234"/>
              </a:cxn>
              <a:cxn ang="0">
                <a:pos x="835172" y="194822"/>
              </a:cxn>
              <a:cxn ang="0">
                <a:pos x="839724" y="228600"/>
              </a:cxn>
              <a:cxn ang="0">
                <a:pos x="835172" y="262377"/>
              </a:cxn>
              <a:cxn ang="0">
                <a:pos x="800703" y="324965"/>
              </a:cxn>
              <a:cxn ang="0">
                <a:pos x="772086" y="353068"/>
              </a:cxn>
              <a:cxn ang="0">
                <a:pos x="736745" y="378572"/>
              </a:cxn>
              <a:cxn ang="0">
                <a:pos x="695329" y="401123"/>
              </a:cxn>
              <a:cxn ang="0">
                <a:pos x="648489" y="420367"/>
              </a:cxn>
              <a:cxn ang="0">
                <a:pos x="596873" y="435951"/>
              </a:cxn>
              <a:cxn ang="0">
                <a:pos x="541130" y="447520"/>
              </a:cxn>
              <a:cxn ang="0">
                <a:pos x="481910" y="454721"/>
              </a:cxn>
              <a:cxn ang="0">
                <a:pos x="419862" y="457200"/>
              </a:cxn>
              <a:cxn ang="0">
                <a:pos x="357816" y="454721"/>
              </a:cxn>
              <a:cxn ang="0">
                <a:pos x="298598" y="447520"/>
              </a:cxn>
              <a:cxn ang="0">
                <a:pos x="242856" y="435951"/>
              </a:cxn>
              <a:cxn ang="0">
                <a:pos x="191240" y="420367"/>
              </a:cxn>
              <a:cxn ang="0">
                <a:pos x="144399" y="401123"/>
              </a:cxn>
              <a:cxn ang="0">
                <a:pos x="102983" y="378572"/>
              </a:cxn>
              <a:cxn ang="0">
                <a:pos x="67640" y="353068"/>
              </a:cxn>
              <a:cxn ang="0">
                <a:pos x="39022" y="324965"/>
              </a:cxn>
              <a:cxn ang="0">
                <a:pos x="4552" y="262377"/>
              </a:cxn>
              <a:cxn ang="0">
                <a:pos x="0" y="228600"/>
              </a:cxn>
            </a:cxnLst>
            <a:rect l="0" t="0" r="r" b="b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3" name="object 16"/>
          <p:cNvSpPr txBox="1">
            <a:spLocks noChangeArrowheads="1"/>
          </p:cNvSpPr>
          <p:nvPr/>
        </p:nvSpPr>
        <p:spPr bwMode="auto">
          <a:xfrm>
            <a:off x="992188" y="3165475"/>
            <a:ext cx="1793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04" name="object 17"/>
          <p:cNvSpPr>
            <a:spLocks/>
          </p:cNvSpPr>
          <p:nvPr/>
        </p:nvSpPr>
        <p:spPr bwMode="auto">
          <a:xfrm>
            <a:off x="1597025" y="4030663"/>
            <a:ext cx="2228850" cy="457200"/>
          </a:xfrm>
          <a:custGeom>
            <a:avLst/>
            <a:gdLst/>
            <a:ahLst/>
            <a:cxnLst>
              <a:cxn ang="0">
                <a:pos x="2151888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200"/>
              </a:cxn>
              <a:cxn ang="0">
                <a:pos x="2151888" y="457200"/>
              </a:cxn>
              <a:cxn ang="0">
                <a:pos x="2181528" y="451205"/>
              </a:cxn>
              <a:cxn ang="0">
                <a:pos x="2205751" y="434863"/>
              </a:cxn>
              <a:cxn ang="0">
                <a:pos x="2222093" y="410640"/>
              </a:cxn>
              <a:cxn ang="0">
                <a:pos x="2228088" y="381000"/>
              </a:cxn>
              <a:cxn ang="0">
                <a:pos x="2228088" y="76200"/>
              </a:cxn>
              <a:cxn ang="0">
                <a:pos x="2222093" y="46559"/>
              </a:cxn>
              <a:cxn ang="0">
                <a:pos x="2205751" y="22336"/>
              </a:cxn>
              <a:cxn ang="0">
                <a:pos x="2181528" y="5994"/>
              </a:cxn>
              <a:cxn ang="0">
                <a:pos x="2151888" y="0"/>
              </a:cxn>
            </a:cxnLst>
            <a:rect l="0" t="0" r="r" b="b"/>
            <a:pathLst>
              <a:path w="2228215" h="457200">
                <a:moveTo>
                  <a:pt x="2151888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200"/>
                </a:lnTo>
                <a:lnTo>
                  <a:pt x="2151888" y="457200"/>
                </a:lnTo>
                <a:lnTo>
                  <a:pt x="2181528" y="451205"/>
                </a:lnTo>
                <a:lnTo>
                  <a:pt x="2205751" y="434863"/>
                </a:lnTo>
                <a:lnTo>
                  <a:pt x="2222093" y="410640"/>
                </a:lnTo>
                <a:lnTo>
                  <a:pt x="2228088" y="381000"/>
                </a:lnTo>
                <a:lnTo>
                  <a:pt x="2228088" y="76200"/>
                </a:lnTo>
                <a:lnTo>
                  <a:pt x="2222093" y="46559"/>
                </a:lnTo>
                <a:lnTo>
                  <a:pt x="2205751" y="22336"/>
                </a:lnTo>
                <a:lnTo>
                  <a:pt x="2181528" y="5994"/>
                </a:lnTo>
                <a:lnTo>
                  <a:pt x="2151888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5" name="object 18"/>
          <p:cNvSpPr>
            <a:spLocks/>
          </p:cNvSpPr>
          <p:nvPr/>
        </p:nvSpPr>
        <p:spPr bwMode="auto">
          <a:xfrm>
            <a:off x="1597025" y="4030663"/>
            <a:ext cx="2228850" cy="457200"/>
          </a:xfrm>
          <a:custGeom>
            <a:avLst/>
            <a:gdLst/>
            <a:ahLst/>
            <a:cxnLst>
              <a:cxn ang="0">
                <a:pos x="0" y="76200"/>
              </a:cxn>
              <a:cxn ang="0">
                <a:pos x="5994" y="46559"/>
              </a:cxn>
              <a:cxn ang="0">
                <a:pos x="22336" y="22336"/>
              </a:cxn>
              <a:cxn ang="0">
                <a:pos x="46559" y="5994"/>
              </a:cxn>
              <a:cxn ang="0">
                <a:pos x="76199" y="0"/>
              </a:cxn>
              <a:cxn ang="0">
                <a:pos x="2151888" y="0"/>
              </a:cxn>
              <a:cxn ang="0">
                <a:pos x="2181528" y="5994"/>
              </a:cxn>
              <a:cxn ang="0">
                <a:pos x="2205751" y="22336"/>
              </a:cxn>
              <a:cxn ang="0">
                <a:pos x="2222093" y="46559"/>
              </a:cxn>
              <a:cxn ang="0">
                <a:pos x="2228088" y="76200"/>
              </a:cxn>
              <a:cxn ang="0">
                <a:pos x="2228088" y="381000"/>
              </a:cxn>
              <a:cxn ang="0">
                <a:pos x="2222093" y="410640"/>
              </a:cxn>
              <a:cxn ang="0">
                <a:pos x="2205751" y="434863"/>
              </a:cxn>
              <a:cxn ang="0">
                <a:pos x="2181528" y="451205"/>
              </a:cxn>
              <a:cxn ang="0">
                <a:pos x="2151888" y="457200"/>
              </a:cxn>
              <a:cxn ang="0">
                <a:pos x="76199" y="457200"/>
              </a:cxn>
              <a:cxn ang="0">
                <a:pos x="46559" y="451205"/>
              </a:cxn>
              <a:cxn ang="0">
                <a:pos x="22336" y="434863"/>
              </a:cxn>
              <a:cxn ang="0">
                <a:pos x="5994" y="410640"/>
              </a:cxn>
              <a:cxn ang="0">
                <a:pos x="0" y="381000"/>
              </a:cxn>
              <a:cxn ang="0">
                <a:pos x="0" y="76200"/>
              </a:cxn>
            </a:cxnLst>
            <a:rect l="0" t="0" r="r" b="b"/>
            <a:pathLst>
              <a:path w="2228215" h="4572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199" y="0"/>
                </a:lnTo>
                <a:lnTo>
                  <a:pt x="2151888" y="0"/>
                </a:lnTo>
                <a:lnTo>
                  <a:pt x="2181528" y="5994"/>
                </a:lnTo>
                <a:lnTo>
                  <a:pt x="2205751" y="22336"/>
                </a:lnTo>
                <a:lnTo>
                  <a:pt x="2222093" y="46559"/>
                </a:lnTo>
                <a:lnTo>
                  <a:pt x="2228088" y="76200"/>
                </a:lnTo>
                <a:lnTo>
                  <a:pt x="2228088" y="381000"/>
                </a:lnTo>
                <a:lnTo>
                  <a:pt x="2222093" y="410640"/>
                </a:lnTo>
                <a:lnTo>
                  <a:pt x="2205751" y="434863"/>
                </a:lnTo>
                <a:lnTo>
                  <a:pt x="2181528" y="451205"/>
                </a:lnTo>
                <a:lnTo>
                  <a:pt x="2151888" y="457200"/>
                </a:lnTo>
                <a:lnTo>
                  <a:pt x="76199" y="457200"/>
                </a:lnTo>
                <a:lnTo>
                  <a:pt x="46559" y="451205"/>
                </a:lnTo>
                <a:lnTo>
                  <a:pt x="22336" y="434863"/>
                </a:lnTo>
                <a:lnTo>
                  <a:pt x="5994" y="410640"/>
                </a:lnTo>
                <a:lnTo>
                  <a:pt x="0" y="381000"/>
                </a:lnTo>
                <a:lnTo>
                  <a:pt x="0" y="76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132013" y="4067175"/>
            <a:ext cx="1157287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907" name="object 20"/>
          <p:cNvSpPr>
            <a:spLocks/>
          </p:cNvSpPr>
          <p:nvPr/>
        </p:nvSpPr>
        <p:spPr bwMode="auto">
          <a:xfrm>
            <a:off x="661988" y="4030663"/>
            <a:ext cx="839787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6" y="2478"/>
              </a:cxn>
              <a:cxn ang="0">
                <a:pos x="298598" y="9679"/>
              </a:cxn>
              <a:cxn ang="0">
                <a:pos x="242856" y="21248"/>
              </a:cxn>
              <a:cxn ang="0">
                <a:pos x="191240" y="36832"/>
              </a:cxn>
              <a:cxn ang="0">
                <a:pos x="144399" y="56076"/>
              </a:cxn>
              <a:cxn ang="0">
                <a:pos x="102983" y="78627"/>
              </a:cxn>
              <a:cxn ang="0">
                <a:pos x="67640" y="104131"/>
              </a:cxn>
              <a:cxn ang="0">
                <a:pos x="39022" y="132234"/>
              </a:cxn>
              <a:cxn ang="0">
                <a:pos x="4552" y="194822"/>
              </a:cxn>
              <a:cxn ang="0">
                <a:pos x="0" y="228600"/>
              </a:cxn>
              <a:cxn ang="0">
                <a:pos x="4552" y="262377"/>
              </a:cxn>
              <a:cxn ang="0">
                <a:pos x="39022" y="324965"/>
              </a:cxn>
              <a:cxn ang="0">
                <a:pos x="67640" y="353068"/>
              </a:cxn>
              <a:cxn ang="0">
                <a:pos x="102983" y="378572"/>
              </a:cxn>
              <a:cxn ang="0">
                <a:pos x="144399" y="401123"/>
              </a:cxn>
              <a:cxn ang="0">
                <a:pos x="191240" y="420367"/>
              </a:cxn>
              <a:cxn ang="0">
                <a:pos x="242856" y="435951"/>
              </a:cxn>
              <a:cxn ang="0">
                <a:pos x="298598" y="447520"/>
              </a:cxn>
              <a:cxn ang="0">
                <a:pos x="357816" y="454721"/>
              </a:cxn>
              <a:cxn ang="0">
                <a:pos x="419862" y="457200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200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6633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8" name="object 21"/>
          <p:cNvSpPr>
            <a:spLocks/>
          </p:cNvSpPr>
          <p:nvPr/>
        </p:nvSpPr>
        <p:spPr bwMode="auto">
          <a:xfrm>
            <a:off x="661988" y="4030663"/>
            <a:ext cx="839787" cy="4572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17776" y="162582"/>
              </a:cxn>
              <a:cxn ang="0">
                <a:pos x="67640" y="104131"/>
              </a:cxn>
              <a:cxn ang="0">
                <a:pos x="102983" y="78627"/>
              </a:cxn>
              <a:cxn ang="0">
                <a:pos x="144399" y="56076"/>
              </a:cxn>
              <a:cxn ang="0">
                <a:pos x="191240" y="36832"/>
              </a:cxn>
              <a:cxn ang="0">
                <a:pos x="242856" y="21248"/>
              </a:cxn>
              <a:cxn ang="0">
                <a:pos x="298598" y="9679"/>
              </a:cxn>
              <a:cxn ang="0">
                <a:pos x="357816" y="2478"/>
              </a:cxn>
              <a:cxn ang="0">
                <a:pos x="419862" y="0"/>
              </a:cxn>
              <a:cxn ang="0">
                <a:pos x="481910" y="2478"/>
              </a:cxn>
              <a:cxn ang="0">
                <a:pos x="541130" y="9679"/>
              </a:cxn>
              <a:cxn ang="0">
                <a:pos x="596873" y="21248"/>
              </a:cxn>
              <a:cxn ang="0">
                <a:pos x="648489" y="36832"/>
              </a:cxn>
              <a:cxn ang="0">
                <a:pos x="695329" y="56076"/>
              </a:cxn>
              <a:cxn ang="0">
                <a:pos x="736745" y="78627"/>
              </a:cxn>
              <a:cxn ang="0">
                <a:pos x="772086" y="104131"/>
              </a:cxn>
              <a:cxn ang="0">
                <a:pos x="800703" y="132234"/>
              </a:cxn>
              <a:cxn ang="0">
                <a:pos x="835172" y="194822"/>
              </a:cxn>
              <a:cxn ang="0">
                <a:pos x="839724" y="228600"/>
              </a:cxn>
              <a:cxn ang="0">
                <a:pos x="835172" y="262377"/>
              </a:cxn>
              <a:cxn ang="0">
                <a:pos x="800703" y="324965"/>
              </a:cxn>
              <a:cxn ang="0">
                <a:pos x="772086" y="353068"/>
              </a:cxn>
              <a:cxn ang="0">
                <a:pos x="736745" y="378572"/>
              </a:cxn>
              <a:cxn ang="0">
                <a:pos x="695329" y="401123"/>
              </a:cxn>
              <a:cxn ang="0">
                <a:pos x="648489" y="420367"/>
              </a:cxn>
              <a:cxn ang="0">
                <a:pos x="596873" y="435951"/>
              </a:cxn>
              <a:cxn ang="0">
                <a:pos x="541130" y="447520"/>
              </a:cxn>
              <a:cxn ang="0">
                <a:pos x="481910" y="454721"/>
              </a:cxn>
              <a:cxn ang="0">
                <a:pos x="419862" y="457200"/>
              </a:cxn>
              <a:cxn ang="0">
                <a:pos x="357816" y="454721"/>
              </a:cxn>
              <a:cxn ang="0">
                <a:pos x="298598" y="447520"/>
              </a:cxn>
              <a:cxn ang="0">
                <a:pos x="242856" y="435951"/>
              </a:cxn>
              <a:cxn ang="0">
                <a:pos x="191240" y="420367"/>
              </a:cxn>
              <a:cxn ang="0">
                <a:pos x="144399" y="401123"/>
              </a:cxn>
              <a:cxn ang="0">
                <a:pos x="102983" y="378572"/>
              </a:cxn>
              <a:cxn ang="0">
                <a:pos x="67640" y="353068"/>
              </a:cxn>
              <a:cxn ang="0">
                <a:pos x="39022" y="324965"/>
              </a:cxn>
              <a:cxn ang="0">
                <a:pos x="4552" y="262377"/>
              </a:cxn>
              <a:cxn ang="0">
                <a:pos x="0" y="228600"/>
              </a:cxn>
            </a:cxnLst>
            <a:rect l="0" t="0" r="r" b="b"/>
            <a:pathLst>
              <a:path w="840105" h="457200">
                <a:moveTo>
                  <a:pt x="0" y="228600"/>
                </a:moveTo>
                <a:lnTo>
                  <a:pt x="17776" y="162582"/>
                </a:lnTo>
                <a:lnTo>
                  <a:pt x="67640" y="104131"/>
                </a:lnTo>
                <a:lnTo>
                  <a:pt x="102983" y="78627"/>
                </a:lnTo>
                <a:lnTo>
                  <a:pt x="144399" y="56076"/>
                </a:lnTo>
                <a:lnTo>
                  <a:pt x="191240" y="36832"/>
                </a:lnTo>
                <a:lnTo>
                  <a:pt x="242856" y="21248"/>
                </a:lnTo>
                <a:lnTo>
                  <a:pt x="298598" y="9679"/>
                </a:lnTo>
                <a:lnTo>
                  <a:pt x="357816" y="2478"/>
                </a:lnTo>
                <a:lnTo>
                  <a:pt x="419862" y="0"/>
                </a:lnTo>
                <a:lnTo>
                  <a:pt x="481910" y="2478"/>
                </a:lnTo>
                <a:lnTo>
                  <a:pt x="541130" y="9679"/>
                </a:lnTo>
                <a:lnTo>
                  <a:pt x="596873" y="21248"/>
                </a:lnTo>
                <a:lnTo>
                  <a:pt x="648489" y="36832"/>
                </a:lnTo>
                <a:lnTo>
                  <a:pt x="695329" y="56076"/>
                </a:lnTo>
                <a:lnTo>
                  <a:pt x="736745" y="78627"/>
                </a:lnTo>
                <a:lnTo>
                  <a:pt x="772086" y="104131"/>
                </a:lnTo>
                <a:lnTo>
                  <a:pt x="800703" y="132234"/>
                </a:lnTo>
                <a:lnTo>
                  <a:pt x="835172" y="194822"/>
                </a:lnTo>
                <a:lnTo>
                  <a:pt x="839724" y="228600"/>
                </a:lnTo>
                <a:lnTo>
                  <a:pt x="835172" y="262377"/>
                </a:lnTo>
                <a:lnTo>
                  <a:pt x="800703" y="324965"/>
                </a:lnTo>
                <a:lnTo>
                  <a:pt x="772086" y="353068"/>
                </a:lnTo>
                <a:lnTo>
                  <a:pt x="736745" y="378572"/>
                </a:lnTo>
                <a:lnTo>
                  <a:pt x="695329" y="401123"/>
                </a:lnTo>
                <a:lnTo>
                  <a:pt x="648489" y="420367"/>
                </a:lnTo>
                <a:lnTo>
                  <a:pt x="596873" y="435951"/>
                </a:lnTo>
                <a:lnTo>
                  <a:pt x="541130" y="447520"/>
                </a:lnTo>
                <a:lnTo>
                  <a:pt x="481910" y="454721"/>
                </a:lnTo>
                <a:lnTo>
                  <a:pt x="419862" y="457200"/>
                </a:lnTo>
                <a:lnTo>
                  <a:pt x="357816" y="454721"/>
                </a:lnTo>
                <a:lnTo>
                  <a:pt x="298598" y="447520"/>
                </a:lnTo>
                <a:lnTo>
                  <a:pt x="242856" y="435951"/>
                </a:lnTo>
                <a:lnTo>
                  <a:pt x="191240" y="420367"/>
                </a:lnTo>
                <a:lnTo>
                  <a:pt x="144399" y="401123"/>
                </a:lnTo>
                <a:lnTo>
                  <a:pt x="102983" y="378572"/>
                </a:lnTo>
                <a:lnTo>
                  <a:pt x="67640" y="353068"/>
                </a:lnTo>
                <a:lnTo>
                  <a:pt x="39022" y="324965"/>
                </a:lnTo>
                <a:lnTo>
                  <a:pt x="4552" y="262377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09" name="object 22"/>
          <p:cNvSpPr txBox="1">
            <a:spLocks noChangeArrowheads="1"/>
          </p:cNvSpPr>
          <p:nvPr/>
        </p:nvSpPr>
        <p:spPr bwMode="auto">
          <a:xfrm>
            <a:off x="992188" y="4067175"/>
            <a:ext cx="179387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10" name="object 23"/>
          <p:cNvSpPr>
            <a:spLocks/>
          </p:cNvSpPr>
          <p:nvPr/>
        </p:nvSpPr>
        <p:spPr bwMode="auto">
          <a:xfrm>
            <a:off x="1597025" y="4843463"/>
            <a:ext cx="2239963" cy="457200"/>
          </a:xfrm>
          <a:custGeom>
            <a:avLst/>
            <a:gdLst/>
            <a:ahLst/>
            <a:cxnLst>
              <a:cxn ang="0">
                <a:pos x="2164080" y="0"/>
              </a:cxn>
              <a:cxn ang="0">
                <a:pos x="76199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199" y="457199"/>
              </a:cxn>
              <a:cxn ang="0">
                <a:pos x="2164080" y="457199"/>
              </a:cxn>
              <a:cxn ang="0">
                <a:pos x="2193720" y="451205"/>
              </a:cxn>
              <a:cxn ang="0">
                <a:pos x="2217943" y="434863"/>
              </a:cxn>
              <a:cxn ang="0">
                <a:pos x="2234285" y="410640"/>
              </a:cxn>
              <a:cxn ang="0">
                <a:pos x="2240280" y="381000"/>
              </a:cxn>
              <a:cxn ang="0">
                <a:pos x="2240280" y="76200"/>
              </a:cxn>
              <a:cxn ang="0">
                <a:pos x="2234285" y="46559"/>
              </a:cxn>
              <a:cxn ang="0">
                <a:pos x="2217943" y="22336"/>
              </a:cxn>
              <a:cxn ang="0">
                <a:pos x="2193720" y="5994"/>
              </a:cxn>
              <a:cxn ang="0">
                <a:pos x="2164080" y="0"/>
              </a:cxn>
            </a:cxnLst>
            <a:rect l="0" t="0" r="r" b="b"/>
            <a:pathLst>
              <a:path w="2240279" h="457200">
                <a:moveTo>
                  <a:pt x="2164080" y="0"/>
                </a:moveTo>
                <a:lnTo>
                  <a:pt x="76199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199" y="457199"/>
                </a:lnTo>
                <a:lnTo>
                  <a:pt x="2164080" y="457199"/>
                </a:lnTo>
                <a:lnTo>
                  <a:pt x="2193720" y="451205"/>
                </a:lnTo>
                <a:lnTo>
                  <a:pt x="2217943" y="434863"/>
                </a:lnTo>
                <a:lnTo>
                  <a:pt x="2234285" y="410640"/>
                </a:lnTo>
                <a:lnTo>
                  <a:pt x="2240280" y="381000"/>
                </a:lnTo>
                <a:lnTo>
                  <a:pt x="2240280" y="76200"/>
                </a:lnTo>
                <a:lnTo>
                  <a:pt x="2234285" y="46559"/>
                </a:lnTo>
                <a:lnTo>
                  <a:pt x="2217943" y="22336"/>
                </a:lnTo>
                <a:lnTo>
                  <a:pt x="2193720" y="5994"/>
                </a:lnTo>
                <a:lnTo>
                  <a:pt x="216408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2038350" y="4879975"/>
            <a:ext cx="135572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912" name="object 25"/>
          <p:cNvSpPr>
            <a:spLocks/>
          </p:cNvSpPr>
          <p:nvPr/>
        </p:nvSpPr>
        <p:spPr bwMode="auto">
          <a:xfrm>
            <a:off x="661988" y="4843463"/>
            <a:ext cx="839787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6" y="2478"/>
              </a:cxn>
              <a:cxn ang="0">
                <a:pos x="298598" y="9679"/>
              </a:cxn>
              <a:cxn ang="0">
                <a:pos x="242856" y="21248"/>
              </a:cxn>
              <a:cxn ang="0">
                <a:pos x="191240" y="36832"/>
              </a:cxn>
              <a:cxn ang="0">
                <a:pos x="144399" y="56076"/>
              </a:cxn>
              <a:cxn ang="0">
                <a:pos x="102983" y="78627"/>
              </a:cxn>
              <a:cxn ang="0">
                <a:pos x="67640" y="104131"/>
              </a:cxn>
              <a:cxn ang="0">
                <a:pos x="39022" y="132234"/>
              </a:cxn>
              <a:cxn ang="0">
                <a:pos x="4552" y="194822"/>
              </a:cxn>
              <a:cxn ang="0">
                <a:pos x="0" y="228600"/>
              </a:cxn>
              <a:cxn ang="0">
                <a:pos x="4552" y="262377"/>
              </a:cxn>
              <a:cxn ang="0">
                <a:pos x="39022" y="324965"/>
              </a:cxn>
              <a:cxn ang="0">
                <a:pos x="67640" y="353068"/>
              </a:cxn>
              <a:cxn ang="0">
                <a:pos x="102983" y="378572"/>
              </a:cxn>
              <a:cxn ang="0">
                <a:pos x="144399" y="401123"/>
              </a:cxn>
              <a:cxn ang="0">
                <a:pos x="191240" y="420367"/>
              </a:cxn>
              <a:cxn ang="0">
                <a:pos x="242856" y="435951"/>
              </a:cxn>
              <a:cxn ang="0">
                <a:pos x="298598" y="447520"/>
              </a:cxn>
              <a:cxn ang="0">
                <a:pos x="357816" y="454721"/>
              </a:cxn>
              <a:cxn ang="0">
                <a:pos x="419862" y="457199"/>
              </a:cxn>
              <a:cxn ang="0">
                <a:pos x="481910" y="454721"/>
              </a:cxn>
              <a:cxn ang="0">
                <a:pos x="541130" y="447520"/>
              </a:cxn>
              <a:cxn ang="0">
                <a:pos x="596873" y="435951"/>
              </a:cxn>
              <a:cxn ang="0">
                <a:pos x="648489" y="420367"/>
              </a:cxn>
              <a:cxn ang="0">
                <a:pos x="695329" y="401123"/>
              </a:cxn>
              <a:cxn ang="0">
                <a:pos x="736745" y="378572"/>
              </a:cxn>
              <a:cxn ang="0">
                <a:pos x="772086" y="353068"/>
              </a:cxn>
              <a:cxn ang="0">
                <a:pos x="800703" y="324965"/>
              </a:cxn>
              <a:cxn ang="0">
                <a:pos x="835172" y="262377"/>
              </a:cxn>
              <a:cxn ang="0">
                <a:pos x="839724" y="228600"/>
              </a:cxn>
              <a:cxn ang="0">
                <a:pos x="835172" y="194822"/>
              </a:cxn>
              <a:cxn ang="0">
                <a:pos x="800703" y="132234"/>
              </a:cxn>
              <a:cxn ang="0">
                <a:pos x="772086" y="104131"/>
              </a:cxn>
              <a:cxn ang="0">
                <a:pos x="736745" y="78627"/>
              </a:cxn>
              <a:cxn ang="0">
                <a:pos x="695329" y="56076"/>
              </a:cxn>
              <a:cxn ang="0">
                <a:pos x="648489" y="36832"/>
              </a:cxn>
              <a:cxn ang="0">
                <a:pos x="596873" y="21248"/>
              </a:cxn>
              <a:cxn ang="0">
                <a:pos x="541130" y="9679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9"/>
                </a:lnTo>
                <a:lnTo>
                  <a:pt x="242856" y="21248"/>
                </a:lnTo>
                <a:lnTo>
                  <a:pt x="191240" y="36832"/>
                </a:lnTo>
                <a:lnTo>
                  <a:pt x="144399" y="56076"/>
                </a:lnTo>
                <a:lnTo>
                  <a:pt x="102983" y="78627"/>
                </a:lnTo>
                <a:lnTo>
                  <a:pt x="67640" y="104131"/>
                </a:lnTo>
                <a:lnTo>
                  <a:pt x="39022" y="132234"/>
                </a:lnTo>
                <a:lnTo>
                  <a:pt x="4552" y="194822"/>
                </a:lnTo>
                <a:lnTo>
                  <a:pt x="0" y="228600"/>
                </a:lnTo>
                <a:lnTo>
                  <a:pt x="4552" y="262377"/>
                </a:lnTo>
                <a:lnTo>
                  <a:pt x="39022" y="324965"/>
                </a:lnTo>
                <a:lnTo>
                  <a:pt x="67640" y="353068"/>
                </a:lnTo>
                <a:lnTo>
                  <a:pt x="102983" y="378572"/>
                </a:lnTo>
                <a:lnTo>
                  <a:pt x="144399" y="401123"/>
                </a:lnTo>
                <a:lnTo>
                  <a:pt x="191240" y="420367"/>
                </a:lnTo>
                <a:lnTo>
                  <a:pt x="242856" y="435951"/>
                </a:lnTo>
                <a:lnTo>
                  <a:pt x="298598" y="447520"/>
                </a:lnTo>
                <a:lnTo>
                  <a:pt x="357816" y="454721"/>
                </a:lnTo>
                <a:lnTo>
                  <a:pt x="419862" y="457199"/>
                </a:lnTo>
                <a:lnTo>
                  <a:pt x="481910" y="454721"/>
                </a:lnTo>
                <a:lnTo>
                  <a:pt x="541130" y="447520"/>
                </a:lnTo>
                <a:lnTo>
                  <a:pt x="596873" y="435951"/>
                </a:lnTo>
                <a:lnTo>
                  <a:pt x="648489" y="420367"/>
                </a:lnTo>
                <a:lnTo>
                  <a:pt x="695329" y="401123"/>
                </a:lnTo>
                <a:lnTo>
                  <a:pt x="736745" y="378572"/>
                </a:lnTo>
                <a:lnTo>
                  <a:pt x="772086" y="353068"/>
                </a:lnTo>
                <a:lnTo>
                  <a:pt x="800703" y="324965"/>
                </a:lnTo>
                <a:lnTo>
                  <a:pt x="835172" y="262377"/>
                </a:lnTo>
                <a:lnTo>
                  <a:pt x="839724" y="228600"/>
                </a:lnTo>
                <a:lnTo>
                  <a:pt x="835172" y="194822"/>
                </a:lnTo>
                <a:lnTo>
                  <a:pt x="800703" y="132234"/>
                </a:lnTo>
                <a:lnTo>
                  <a:pt x="772086" y="104131"/>
                </a:lnTo>
                <a:lnTo>
                  <a:pt x="736745" y="78627"/>
                </a:lnTo>
                <a:lnTo>
                  <a:pt x="695329" y="56076"/>
                </a:lnTo>
                <a:lnTo>
                  <a:pt x="648489" y="36832"/>
                </a:lnTo>
                <a:lnTo>
                  <a:pt x="596873" y="21248"/>
                </a:lnTo>
                <a:lnTo>
                  <a:pt x="541130" y="9679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3" name="object 26"/>
          <p:cNvSpPr txBox="1">
            <a:spLocks noChangeArrowheads="1"/>
          </p:cNvSpPr>
          <p:nvPr/>
        </p:nvSpPr>
        <p:spPr bwMode="auto">
          <a:xfrm>
            <a:off x="992188" y="4879975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14" name="object 27"/>
          <p:cNvSpPr>
            <a:spLocks/>
          </p:cNvSpPr>
          <p:nvPr/>
        </p:nvSpPr>
        <p:spPr bwMode="auto">
          <a:xfrm>
            <a:off x="1587500" y="5608638"/>
            <a:ext cx="2238375" cy="457200"/>
          </a:xfrm>
          <a:custGeom>
            <a:avLst/>
            <a:gdLst/>
            <a:ahLst/>
            <a:cxnLst>
              <a:cxn ang="0">
                <a:pos x="2161031" y="0"/>
              </a:cxn>
              <a:cxn ang="0">
                <a:pos x="76199" y="0"/>
              </a:cxn>
              <a:cxn ang="0">
                <a:pos x="46559" y="5987"/>
              </a:cxn>
              <a:cxn ang="0">
                <a:pos x="22336" y="22317"/>
              </a:cxn>
              <a:cxn ang="0">
                <a:pos x="5994" y="46537"/>
              </a:cxn>
              <a:cxn ang="0">
                <a:pos x="0" y="76199"/>
              </a:cxn>
              <a:cxn ang="0">
                <a:pos x="0" y="380999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199" y="457199"/>
              </a:cxn>
              <a:cxn ang="0">
                <a:pos x="2161031" y="457199"/>
              </a:cxn>
              <a:cxn ang="0">
                <a:pos x="2190672" y="451212"/>
              </a:cxn>
              <a:cxn ang="0">
                <a:pos x="2214895" y="434882"/>
              </a:cxn>
              <a:cxn ang="0">
                <a:pos x="2231237" y="410662"/>
              </a:cxn>
              <a:cxn ang="0">
                <a:pos x="2237231" y="380999"/>
              </a:cxn>
              <a:cxn ang="0">
                <a:pos x="2237231" y="76199"/>
              </a:cxn>
              <a:cxn ang="0">
                <a:pos x="2231237" y="46537"/>
              </a:cxn>
              <a:cxn ang="0">
                <a:pos x="2214895" y="22317"/>
              </a:cxn>
              <a:cxn ang="0">
                <a:pos x="2190672" y="5987"/>
              </a:cxn>
              <a:cxn ang="0">
                <a:pos x="2161031" y="0"/>
              </a:cxn>
            </a:cxnLst>
            <a:rect l="0" t="0" r="r" b="b"/>
            <a:pathLst>
              <a:path w="2237740" h="457200">
                <a:moveTo>
                  <a:pt x="2161031" y="0"/>
                </a:moveTo>
                <a:lnTo>
                  <a:pt x="76199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199"/>
                </a:lnTo>
                <a:lnTo>
                  <a:pt x="0" y="380999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199" y="457199"/>
                </a:lnTo>
                <a:lnTo>
                  <a:pt x="2161031" y="457199"/>
                </a:lnTo>
                <a:lnTo>
                  <a:pt x="2190672" y="451212"/>
                </a:lnTo>
                <a:lnTo>
                  <a:pt x="2214895" y="434882"/>
                </a:lnTo>
                <a:lnTo>
                  <a:pt x="2231237" y="410662"/>
                </a:lnTo>
                <a:lnTo>
                  <a:pt x="2237231" y="380999"/>
                </a:lnTo>
                <a:lnTo>
                  <a:pt x="2237231" y="76199"/>
                </a:lnTo>
                <a:lnTo>
                  <a:pt x="2231237" y="46537"/>
                </a:lnTo>
                <a:lnTo>
                  <a:pt x="2214895" y="22317"/>
                </a:lnTo>
                <a:lnTo>
                  <a:pt x="2190672" y="5987"/>
                </a:lnTo>
                <a:lnTo>
                  <a:pt x="2161031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5" name="object 28"/>
          <p:cNvSpPr txBox="1">
            <a:spLocks noChangeArrowheads="1"/>
          </p:cNvSpPr>
          <p:nvPr/>
        </p:nvSpPr>
        <p:spPr bwMode="auto">
          <a:xfrm>
            <a:off x="2151063" y="5645150"/>
            <a:ext cx="110966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16" name="object 29"/>
          <p:cNvSpPr>
            <a:spLocks/>
          </p:cNvSpPr>
          <p:nvPr/>
        </p:nvSpPr>
        <p:spPr bwMode="auto">
          <a:xfrm>
            <a:off x="661988" y="5608638"/>
            <a:ext cx="839787" cy="457200"/>
          </a:xfrm>
          <a:custGeom>
            <a:avLst/>
            <a:gdLst/>
            <a:ahLst/>
            <a:cxnLst>
              <a:cxn ang="0">
                <a:pos x="419862" y="0"/>
              </a:cxn>
              <a:cxn ang="0">
                <a:pos x="357816" y="2478"/>
              </a:cxn>
              <a:cxn ang="0">
                <a:pos x="298598" y="9678"/>
              </a:cxn>
              <a:cxn ang="0">
                <a:pos x="242856" y="21246"/>
              </a:cxn>
              <a:cxn ang="0">
                <a:pos x="191240" y="36829"/>
              </a:cxn>
              <a:cxn ang="0">
                <a:pos x="144399" y="56072"/>
              </a:cxn>
              <a:cxn ang="0">
                <a:pos x="102983" y="78622"/>
              </a:cxn>
              <a:cxn ang="0">
                <a:pos x="67640" y="104125"/>
              </a:cxn>
              <a:cxn ang="0">
                <a:pos x="39022" y="132228"/>
              </a:cxn>
              <a:cxn ang="0">
                <a:pos x="4552" y="194819"/>
              </a:cxn>
              <a:cxn ang="0">
                <a:pos x="0" y="228599"/>
              </a:cxn>
              <a:cxn ang="0">
                <a:pos x="4552" y="262380"/>
              </a:cxn>
              <a:cxn ang="0">
                <a:pos x="39022" y="324971"/>
              </a:cxn>
              <a:cxn ang="0">
                <a:pos x="67640" y="353074"/>
              </a:cxn>
              <a:cxn ang="0">
                <a:pos x="102983" y="378577"/>
              </a:cxn>
              <a:cxn ang="0">
                <a:pos x="144399" y="401127"/>
              </a:cxn>
              <a:cxn ang="0">
                <a:pos x="191240" y="420370"/>
              </a:cxn>
              <a:cxn ang="0">
                <a:pos x="242856" y="435953"/>
              </a:cxn>
              <a:cxn ang="0">
                <a:pos x="298598" y="447521"/>
              </a:cxn>
              <a:cxn ang="0">
                <a:pos x="357816" y="454721"/>
              </a:cxn>
              <a:cxn ang="0">
                <a:pos x="419862" y="457199"/>
              </a:cxn>
              <a:cxn ang="0">
                <a:pos x="481910" y="454721"/>
              </a:cxn>
              <a:cxn ang="0">
                <a:pos x="541130" y="447521"/>
              </a:cxn>
              <a:cxn ang="0">
                <a:pos x="596873" y="435953"/>
              </a:cxn>
              <a:cxn ang="0">
                <a:pos x="648489" y="420370"/>
              </a:cxn>
              <a:cxn ang="0">
                <a:pos x="695329" y="401127"/>
              </a:cxn>
              <a:cxn ang="0">
                <a:pos x="736745" y="378577"/>
              </a:cxn>
              <a:cxn ang="0">
                <a:pos x="772086" y="353074"/>
              </a:cxn>
              <a:cxn ang="0">
                <a:pos x="800703" y="324971"/>
              </a:cxn>
              <a:cxn ang="0">
                <a:pos x="835172" y="262380"/>
              </a:cxn>
              <a:cxn ang="0">
                <a:pos x="839724" y="228599"/>
              </a:cxn>
              <a:cxn ang="0">
                <a:pos x="835172" y="194819"/>
              </a:cxn>
              <a:cxn ang="0">
                <a:pos x="800703" y="132228"/>
              </a:cxn>
              <a:cxn ang="0">
                <a:pos x="772086" y="104125"/>
              </a:cxn>
              <a:cxn ang="0">
                <a:pos x="736745" y="78622"/>
              </a:cxn>
              <a:cxn ang="0">
                <a:pos x="695329" y="56072"/>
              </a:cxn>
              <a:cxn ang="0">
                <a:pos x="648489" y="36829"/>
              </a:cxn>
              <a:cxn ang="0">
                <a:pos x="596873" y="21246"/>
              </a:cxn>
              <a:cxn ang="0">
                <a:pos x="541130" y="9678"/>
              </a:cxn>
              <a:cxn ang="0">
                <a:pos x="481910" y="2478"/>
              </a:cxn>
              <a:cxn ang="0">
                <a:pos x="419862" y="0"/>
              </a:cxn>
            </a:cxnLst>
            <a:rect l="0" t="0" r="r" b="b"/>
            <a:pathLst>
              <a:path w="840105" h="457200">
                <a:moveTo>
                  <a:pt x="419862" y="0"/>
                </a:moveTo>
                <a:lnTo>
                  <a:pt x="357816" y="2478"/>
                </a:lnTo>
                <a:lnTo>
                  <a:pt x="298598" y="9678"/>
                </a:lnTo>
                <a:lnTo>
                  <a:pt x="242856" y="21246"/>
                </a:lnTo>
                <a:lnTo>
                  <a:pt x="191240" y="36829"/>
                </a:lnTo>
                <a:lnTo>
                  <a:pt x="144399" y="56072"/>
                </a:lnTo>
                <a:lnTo>
                  <a:pt x="102983" y="78622"/>
                </a:lnTo>
                <a:lnTo>
                  <a:pt x="67640" y="104125"/>
                </a:lnTo>
                <a:lnTo>
                  <a:pt x="39022" y="132228"/>
                </a:lnTo>
                <a:lnTo>
                  <a:pt x="4552" y="194819"/>
                </a:lnTo>
                <a:lnTo>
                  <a:pt x="0" y="228599"/>
                </a:lnTo>
                <a:lnTo>
                  <a:pt x="4552" y="262380"/>
                </a:lnTo>
                <a:lnTo>
                  <a:pt x="39022" y="324971"/>
                </a:lnTo>
                <a:lnTo>
                  <a:pt x="67640" y="353074"/>
                </a:lnTo>
                <a:lnTo>
                  <a:pt x="102983" y="378577"/>
                </a:lnTo>
                <a:lnTo>
                  <a:pt x="144399" y="401127"/>
                </a:lnTo>
                <a:lnTo>
                  <a:pt x="191240" y="420370"/>
                </a:lnTo>
                <a:lnTo>
                  <a:pt x="242856" y="435953"/>
                </a:lnTo>
                <a:lnTo>
                  <a:pt x="298598" y="447521"/>
                </a:lnTo>
                <a:lnTo>
                  <a:pt x="357816" y="454721"/>
                </a:lnTo>
                <a:lnTo>
                  <a:pt x="419862" y="457199"/>
                </a:lnTo>
                <a:lnTo>
                  <a:pt x="481910" y="454721"/>
                </a:lnTo>
                <a:lnTo>
                  <a:pt x="541130" y="447521"/>
                </a:lnTo>
                <a:lnTo>
                  <a:pt x="596873" y="435953"/>
                </a:lnTo>
                <a:lnTo>
                  <a:pt x="648489" y="420370"/>
                </a:lnTo>
                <a:lnTo>
                  <a:pt x="695329" y="401127"/>
                </a:lnTo>
                <a:lnTo>
                  <a:pt x="736745" y="378577"/>
                </a:lnTo>
                <a:lnTo>
                  <a:pt x="772086" y="353074"/>
                </a:lnTo>
                <a:lnTo>
                  <a:pt x="800703" y="324971"/>
                </a:lnTo>
                <a:lnTo>
                  <a:pt x="835172" y="262380"/>
                </a:lnTo>
                <a:lnTo>
                  <a:pt x="839724" y="228599"/>
                </a:lnTo>
                <a:lnTo>
                  <a:pt x="835172" y="194819"/>
                </a:lnTo>
                <a:lnTo>
                  <a:pt x="800703" y="132228"/>
                </a:lnTo>
                <a:lnTo>
                  <a:pt x="772086" y="104125"/>
                </a:lnTo>
                <a:lnTo>
                  <a:pt x="736745" y="78622"/>
                </a:lnTo>
                <a:lnTo>
                  <a:pt x="695329" y="56072"/>
                </a:lnTo>
                <a:lnTo>
                  <a:pt x="648489" y="36829"/>
                </a:lnTo>
                <a:lnTo>
                  <a:pt x="596873" y="21246"/>
                </a:lnTo>
                <a:lnTo>
                  <a:pt x="541130" y="9678"/>
                </a:lnTo>
                <a:lnTo>
                  <a:pt x="481910" y="2478"/>
                </a:lnTo>
                <a:lnTo>
                  <a:pt x="419862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917" name="object 30"/>
          <p:cNvSpPr txBox="1">
            <a:spLocks noChangeArrowheads="1"/>
          </p:cNvSpPr>
          <p:nvPr/>
        </p:nvSpPr>
        <p:spPr bwMode="auto">
          <a:xfrm>
            <a:off x="992188" y="5645150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18" name="object 3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1F4426A-F149-4521-8E18-8992D60171C7}" type="slidenum">
              <a:rPr lang="th-TH"/>
              <a:pPr marL="25400">
                <a:spcBef>
                  <a:spcPts val="38"/>
                </a:spcBef>
              </a:pPr>
              <a:t>31</a:t>
            </a:fld>
            <a:endParaRPr lang="th-TH"/>
          </a:p>
        </p:txBody>
      </p:sp>
      <p:sp>
        <p:nvSpPr>
          <p:cNvPr id="31" name="object 31"/>
          <p:cNvSpPr txBox="1"/>
          <p:nvPr/>
        </p:nvSpPr>
        <p:spPr>
          <a:xfrm>
            <a:off x="4219575" y="4797425"/>
            <a:ext cx="4489450" cy="13049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2545" fontAlgn="auto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Provide</a:t>
            </a:r>
            <a:r>
              <a:rPr sz="2000" spc="-7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ahoma"/>
                <a:cs typeface="Tahoma"/>
              </a:rPr>
              <a:t>frames</a:t>
            </a:r>
            <a:endParaRPr sz="2000">
              <a:latin typeface="Tahoma"/>
              <a:cs typeface="Tahoma"/>
            </a:endParaRPr>
          </a:p>
          <a:p>
            <a:pPr marL="36195" fontAlgn="auto">
              <a:lnSpc>
                <a:spcPts val="23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Node-to-node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(same </a:t>
            </a:r>
            <a:r>
              <a:rPr sz="2000" dirty="0">
                <a:solidFill>
                  <a:srgbClr val="0000CC"/>
                </a:solidFill>
                <a:latin typeface="Tahoma"/>
                <a:cs typeface="Tahoma"/>
              </a:rPr>
              <a:t>network</a:t>
            </a:r>
            <a:r>
              <a:rPr sz="2000" spc="-85" dirty="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00CC"/>
                </a:solidFill>
                <a:latin typeface="Tahoma"/>
                <a:cs typeface="Tahoma"/>
              </a:rPr>
              <a:t>segment)</a:t>
            </a:r>
            <a:endParaRPr sz="2000">
              <a:latin typeface="Tahoma"/>
              <a:cs typeface="Tahoma"/>
            </a:endParaRPr>
          </a:p>
          <a:p>
            <a:pPr marL="12700" fontAlgn="auto">
              <a:lnSpc>
                <a:spcPts val="228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sz="2000" spc="-20" dirty="0">
                <a:solidFill>
                  <a:srgbClr val="006600"/>
                </a:solidFill>
                <a:latin typeface="Tahoma"/>
                <a:cs typeface="Tahoma"/>
              </a:rPr>
              <a:t>Transmission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bit</a:t>
            </a:r>
            <a:r>
              <a:rPr sz="2000" spc="-65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streams</a:t>
            </a:r>
            <a:endParaRPr sz="2000">
              <a:latin typeface="Tahoma"/>
              <a:cs typeface="Tahoma"/>
            </a:endParaRPr>
          </a:p>
          <a:p>
            <a:pPr marL="20320" fontAlgn="auto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solidFill>
                  <a:srgbClr val="006600"/>
                </a:solidFill>
                <a:latin typeface="Tahoma"/>
                <a:cs typeface="Tahoma"/>
              </a:rPr>
              <a:t>(mechanical and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electrical</a:t>
            </a:r>
            <a:r>
              <a:rPr sz="2000" spc="-85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06600"/>
                </a:solidFill>
                <a:latin typeface="Tahoma"/>
                <a:cs typeface="Tahoma"/>
              </a:rPr>
              <a:t>spec)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27513" y="4003675"/>
            <a:ext cx="4567237" cy="5730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263"/>
              </a:lnSpc>
            </a:pPr>
            <a:r>
              <a:rPr lang="th-TH" sz="2000">
                <a:solidFill>
                  <a:srgbClr val="663300"/>
                </a:solidFill>
                <a:latin typeface="Tahoma" pitchFamily="34" charset="0"/>
                <a:cs typeface="Tahoma" pitchFamily="34" charset="0"/>
              </a:rPr>
              <a:t>Move packets from source to destination  Packet end-to-end (across network)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43388" y="3114675"/>
            <a:ext cx="4205287" cy="623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30163">
              <a:lnSpc>
                <a:spcPct val="101000"/>
              </a:lnSpc>
            </a:pPr>
            <a:r>
              <a:rPr lang="th-TH" sz="2000">
                <a:solidFill>
                  <a:srgbClr val="CC3300"/>
                </a:solidFill>
                <a:latin typeface="Tahoma" pitchFamily="34" charset="0"/>
                <a:cs typeface="Tahoma" pitchFamily="34" charset="0"/>
              </a:rPr>
              <a:t>Process delivery + Error (TCP/UDP)  Reliable end-to-end (whole message)</a:t>
            </a:r>
            <a:endParaRPr lang="th-TH" sz="2000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object 2"/>
          <p:cNvSpPr>
            <a:spLocks/>
          </p:cNvSpPr>
          <p:nvPr/>
        </p:nvSpPr>
        <p:spPr bwMode="auto">
          <a:xfrm>
            <a:off x="6280150" y="2781300"/>
            <a:ext cx="3219450" cy="3240088"/>
          </a:xfrm>
          <a:custGeom>
            <a:avLst/>
            <a:gdLst/>
            <a:ahLst/>
            <a:cxnLst>
              <a:cxn ang="0">
                <a:pos x="0" y="3240024"/>
              </a:cxn>
              <a:cxn ang="0">
                <a:pos x="3218688" y="3240024"/>
              </a:cxn>
              <a:cxn ang="0">
                <a:pos x="3218688" y="0"/>
              </a:cxn>
              <a:cxn ang="0">
                <a:pos x="0" y="0"/>
              </a:cxn>
              <a:cxn ang="0">
                <a:pos x="0" y="3240024"/>
              </a:cxn>
            </a:cxnLst>
            <a:rect l="0" t="0" r="r" b="b"/>
            <a:pathLst>
              <a:path w="3218815" h="3240404">
                <a:moveTo>
                  <a:pt x="0" y="3240024"/>
                </a:moveTo>
                <a:lnTo>
                  <a:pt x="3218688" y="3240024"/>
                </a:lnTo>
                <a:lnTo>
                  <a:pt x="3218688" y="0"/>
                </a:lnTo>
                <a:lnTo>
                  <a:pt x="0" y="0"/>
                </a:lnTo>
                <a:lnTo>
                  <a:pt x="0" y="3240024"/>
                </a:lnTo>
                <a:close/>
              </a:path>
            </a:pathLst>
          </a:custGeom>
          <a:solidFill>
            <a:srgbClr val="99FF99">
              <a:alpha val="3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4" name="object 3"/>
          <p:cNvSpPr>
            <a:spLocks/>
          </p:cNvSpPr>
          <p:nvPr/>
        </p:nvSpPr>
        <p:spPr bwMode="auto">
          <a:xfrm>
            <a:off x="6280150" y="2781300"/>
            <a:ext cx="3219450" cy="3240088"/>
          </a:xfrm>
          <a:custGeom>
            <a:avLst/>
            <a:gdLst/>
            <a:ahLst/>
            <a:cxnLst>
              <a:cxn ang="0">
                <a:pos x="0" y="3240024"/>
              </a:cxn>
              <a:cxn ang="0">
                <a:pos x="3218688" y="3240024"/>
              </a:cxn>
              <a:cxn ang="0">
                <a:pos x="3218688" y="0"/>
              </a:cxn>
              <a:cxn ang="0">
                <a:pos x="0" y="0"/>
              </a:cxn>
              <a:cxn ang="0">
                <a:pos x="0" y="3240024"/>
              </a:cxn>
            </a:cxnLst>
            <a:rect l="0" t="0" r="r" b="b"/>
            <a:pathLst>
              <a:path w="3218815" h="3240404">
                <a:moveTo>
                  <a:pt x="0" y="3240024"/>
                </a:moveTo>
                <a:lnTo>
                  <a:pt x="3218688" y="3240024"/>
                </a:lnTo>
                <a:lnTo>
                  <a:pt x="3218688" y="0"/>
                </a:lnTo>
                <a:lnTo>
                  <a:pt x="0" y="0"/>
                </a:lnTo>
                <a:lnTo>
                  <a:pt x="0" y="3240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5" name="object 4"/>
          <p:cNvSpPr>
            <a:spLocks/>
          </p:cNvSpPr>
          <p:nvPr/>
        </p:nvSpPr>
        <p:spPr bwMode="auto">
          <a:xfrm>
            <a:off x="7197725" y="2849563"/>
            <a:ext cx="2068513" cy="393700"/>
          </a:xfrm>
          <a:custGeom>
            <a:avLst/>
            <a:gdLst/>
            <a:ahLst/>
            <a:cxnLst>
              <a:cxn ang="0">
                <a:pos x="2002536" y="0"/>
              </a:cxn>
              <a:cxn ang="0">
                <a:pos x="65531" y="0"/>
              </a:cxn>
              <a:cxn ang="0">
                <a:pos x="40022" y="5149"/>
              </a:cxn>
              <a:cxn ang="0">
                <a:pos x="19192" y="19192"/>
              </a:cxn>
              <a:cxn ang="0">
                <a:pos x="5149" y="40022"/>
              </a:cxn>
              <a:cxn ang="0">
                <a:pos x="0" y="65532"/>
              </a:cxn>
              <a:cxn ang="0">
                <a:pos x="0" y="327660"/>
              </a:cxn>
              <a:cxn ang="0">
                <a:pos x="5149" y="353169"/>
              </a:cxn>
              <a:cxn ang="0">
                <a:pos x="19192" y="373999"/>
              </a:cxn>
              <a:cxn ang="0">
                <a:pos x="40022" y="388042"/>
              </a:cxn>
              <a:cxn ang="0">
                <a:pos x="65531" y="393192"/>
              </a:cxn>
              <a:cxn ang="0">
                <a:pos x="2002536" y="393192"/>
              </a:cxn>
              <a:cxn ang="0">
                <a:pos x="2028045" y="388042"/>
              </a:cxn>
              <a:cxn ang="0">
                <a:pos x="2048875" y="373999"/>
              </a:cxn>
              <a:cxn ang="0">
                <a:pos x="2062918" y="353169"/>
              </a:cxn>
              <a:cxn ang="0">
                <a:pos x="2068068" y="327660"/>
              </a:cxn>
              <a:cxn ang="0">
                <a:pos x="2068068" y="65532"/>
              </a:cxn>
              <a:cxn ang="0">
                <a:pos x="2062918" y="40022"/>
              </a:cxn>
              <a:cxn ang="0">
                <a:pos x="2048875" y="19192"/>
              </a:cxn>
              <a:cxn ang="0">
                <a:pos x="2028045" y="5149"/>
              </a:cxn>
              <a:cxn ang="0">
                <a:pos x="2002536" y="0"/>
              </a:cxn>
            </a:cxnLst>
            <a:rect l="0" t="0" r="r" b="b"/>
            <a:pathLst>
              <a:path w="2068195" h="393700">
                <a:moveTo>
                  <a:pt x="2002536" y="0"/>
                </a:moveTo>
                <a:lnTo>
                  <a:pt x="65531" y="0"/>
                </a:lnTo>
                <a:lnTo>
                  <a:pt x="40022" y="5149"/>
                </a:lnTo>
                <a:lnTo>
                  <a:pt x="19192" y="19192"/>
                </a:lnTo>
                <a:lnTo>
                  <a:pt x="5149" y="40022"/>
                </a:lnTo>
                <a:lnTo>
                  <a:pt x="0" y="65532"/>
                </a:lnTo>
                <a:lnTo>
                  <a:pt x="0" y="327660"/>
                </a:lnTo>
                <a:lnTo>
                  <a:pt x="5149" y="353169"/>
                </a:lnTo>
                <a:lnTo>
                  <a:pt x="19192" y="373999"/>
                </a:lnTo>
                <a:lnTo>
                  <a:pt x="40022" y="388042"/>
                </a:lnTo>
                <a:lnTo>
                  <a:pt x="65531" y="393192"/>
                </a:lnTo>
                <a:lnTo>
                  <a:pt x="2002536" y="393192"/>
                </a:lnTo>
                <a:lnTo>
                  <a:pt x="2028045" y="388042"/>
                </a:lnTo>
                <a:lnTo>
                  <a:pt x="2048875" y="373999"/>
                </a:lnTo>
                <a:lnTo>
                  <a:pt x="2062918" y="353169"/>
                </a:lnTo>
                <a:lnTo>
                  <a:pt x="2068068" y="327660"/>
                </a:lnTo>
                <a:lnTo>
                  <a:pt x="2068068" y="65532"/>
                </a:lnTo>
                <a:lnTo>
                  <a:pt x="2062918" y="40022"/>
                </a:lnTo>
                <a:lnTo>
                  <a:pt x="2048875" y="19192"/>
                </a:lnTo>
                <a:lnTo>
                  <a:pt x="2028045" y="5149"/>
                </a:lnTo>
                <a:lnTo>
                  <a:pt x="200253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" name="object 5"/>
          <p:cNvSpPr txBox="1"/>
          <p:nvPr/>
        </p:nvSpPr>
        <p:spPr>
          <a:xfrm>
            <a:off x="7648575" y="2901950"/>
            <a:ext cx="1168400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17" name="object 6"/>
          <p:cNvSpPr>
            <a:spLocks/>
          </p:cNvSpPr>
          <p:nvPr/>
        </p:nvSpPr>
        <p:spPr bwMode="auto">
          <a:xfrm>
            <a:off x="6550025" y="2803525"/>
            <a:ext cx="504825" cy="4635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708"/>
              </a:cxn>
              <a:cxn ang="0">
                <a:pos x="154037" y="18210"/>
              </a:cxn>
              <a:cxn ang="0">
                <a:pos x="111193" y="39574"/>
              </a:cxn>
              <a:cxn ang="0">
                <a:pos x="73866" y="67865"/>
              </a:cxn>
              <a:cxn ang="0">
                <a:pos x="43070" y="102151"/>
              </a:cxn>
              <a:cxn ang="0">
                <a:pos x="19817" y="141499"/>
              </a:cxn>
              <a:cxn ang="0">
                <a:pos x="5123" y="184976"/>
              </a:cxn>
              <a:cxn ang="0">
                <a:pos x="0" y="231648"/>
              </a:cxn>
              <a:cxn ang="0">
                <a:pos x="5123" y="278319"/>
              </a:cxn>
              <a:cxn ang="0">
                <a:pos x="19817" y="321796"/>
              </a:cxn>
              <a:cxn ang="0">
                <a:pos x="43070" y="361144"/>
              </a:cxn>
              <a:cxn ang="0">
                <a:pos x="73866" y="395430"/>
              </a:cxn>
              <a:cxn ang="0">
                <a:pos x="111193" y="423721"/>
              </a:cxn>
              <a:cxn ang="0">
                <a:pos x="154037" y="445085"/>
              </a:cxn>
              <a:cxn ang="0">
                <a:pos x="201384" y="458587"/>
              </a:cxn>
              <a:cxn ang="0">
                <a:pos x="252222" y="463295"/>
              </a:cxn>
              <a:cxn ang="0">
                <a:pos x="303059" y="458587"/>
              </a:cxn>
              <a:cxn ang="0">
                <a:pos x="350406" y="445085"/>
              </a:cxn>
              <a:cxn ang="0">
                <a:pos x="393250" y="423721"/>
              </a:cxn>
              <a:cxn ang="0">
                <a:pos x="430577" y="395430"/>
              </a:cxn>
              <a:cxn ang="0">
                <a:pos x="461373" y="361144"/>
              </a:cxn>
              <a:cxn ang="0">
                <a:pos x="484626" y="321796"/>
              </a:cxn>
              <a:cxn ang="0">
                <a:pos x="499320" y="278319"/>
              </a:cxn>
              <a:cxn ang="0">
                <a:pos x="504444" y="231648"/>
              </a:cxn>
              <a:cxn ang="0">
                <a:pos x="499320" y="184976"/>
              </a:cxn>
              <a:cxn ang="0">
                <a:pos x="484626" y="141499"/>
              </a:cxn>
              <a:cxn ang="0">
                <a:pos x="461373" y="102151"/>
              </a:cxn>
              <a:cxn ang="0">
                <a:pos x="430577" y="67865"/>
              </a:cxn>
              <a:cxn ang="0">
                <a:pos x="393250" y="39574"/>
              </a:cxn>
              <a:cxn ang="0">
                <a:pos x="350406" y="18210"/>
              </a:cxn>
              <a:cxn ang="0">
                <a:pos x="303059" y="4708"/>
              </a:cxn>
              <a:cxn ang="0">
                <a:pos x="252222" y="0"/>
              </a:cxn>
            </a:cxnLst>
            <a:rect l="0" t="0" r="r" b="b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5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18" name="object 7"/>
          <p:cNvSpPr txBox="1">
            <a:spLocks noChangeArrowheads="1"/>
          </p:cNvSpPr>
          <p:nvPr/>
        </p:nvSpPr>
        <p:spPr bwMode="auto">
          <a:xfrm>
            <a:off x="6732588" y="2892425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9" name="object 8"/>
          <p:cNvSpPr>
            <a:spLocks/>
          </p:cNvSpPr>
          <p:nvPr/>
        </p:nvSpPr>
        <p:spPr bwMode="auto">
          <a:xfrm>
            <a:off x="6550025" y="3451225"/>
            <a:ext cx="504825" cy="465138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720"/>
              </a:cxn>
              <a:cxn ang="0">
                <a:pos x="154037" y="18258"/>
              </a:cxn>
              <a:cxn ang="0">
                <a:pos x="111193" y="39681"/>
              </a:cxn>
              <a:cxn ang="0">
                <a:pos x="73866" y="68056"/>
              </a:cxn>
              <a:cxn ang="0">
                <a:pos x="43070" y="102449"/>
              </a:cxn>
              <a:cxn ang="0">
                <a:pos x="19817" y="141928"/>
              </a:cxn>
              <a:cxn ang="0">
                <a:pos x="5123" y="185559"/>
              </a:cxn>
              <a:cxn ang="0">
                <a:pos x="0" y="232409"/>
              </a:cxn>
              <a:cxn ang="0">
                <a:pos x="5123" y="279260"/>
              </a:cxn>
              <a:cxn ang="0">
                <a:pos x="19817" y="322891"/>
              </a:cxn>
              <a:cxn ang="0">
                <a:pos x="43070" y="362370"/>
              </a:cxn>
              <a:cxn ang="0">
                <a:pos x="73866" y="396763"/>
              </a:cxn>
              <a:cxn ang="0">
                <a:pos x="111193" y="425138"/>
              </a:cxn>
              <a:cxn ang="0">
                <a:pos x="154037" y="446561"/>
              </a:cxn>
              <a:cxn ang="0">
                <a:pos x="201384" y="460099"/>
              </a:cxn>
              <a:cxn ang="0">
                <a:pos x="252222" y="464819"/>
              </a:cxn>
              <a:cxn ang="0">
                <a:pos x="303059" y="460099"/>
              </a:cxn>
              <a:cxn ang="0">
                <a:pos x="350406" y="446561"/>
              </a:cxn>
              <a:cxn ang="0">
                <a:pos x="393250" y="425138"/>
              </a:cxn>
              <a:cxn ang="0">
                <a:pos x="430577" y="396763"/>
              </a:cxn>
              <a:cxn ang="0">
                <a:pos x="461373" y="362370"/>
              </a:cxn>
              <a:cxn ang="0">
                <a:pos x="484626" y="322891"/>
              </a:cxn>
              <a:cxn ang="0">
                <a:pos x="499320" y="279260"/>
              </a:cxn>
              <a:cxn ang="0">
                <a:pos x="504444" y="232409"/>
              </a:cxn>
              <a:cxn ang="0">
                <a:pos x="499320" y="185559"/>
              </a:cxn>
              <a:cxn ang="0">
                <a:pos x="484626" y="141928"/>
              </a:cxn>
              <a:cxn ang="0">
                <a:pos x="461373" y="102449"/>
              </a:cxn>
              <a:cxn ang="0">
                <a:pos x="430577" y="68056"/>
              </a:cxn>
              <a:cxn ang="0">
                <a:pos x="393250" y="39681"/>
              </a:cxn>
              <a:cxn ang="0">
                <a:pos x="350406" y="18258"/>
              </a:cxn>
              <a:cxn ang="0">
                <a:pos x="303059" y="4720"/>
              </a:cxn>
              <a:cxn ang="0">
                <a:pos x="252222" y="0"/>
              </a:cxn>
            </a:cxnLst>
            <a:rect l="0" t="0" r="r" b="b"/>
            <a:pathLst>
              <a:path w="504825" h="464820">
                <a:moveTo>
                  <a:pt x="252222" y="0"/>
                </a:moveTo>
                <a:lnTo>
                  <a:pt x="201384" y="4720"/>
                </a:lnTo>
                <a:lnTo>
                  <a:pt x="154037" y="18258"/>
                </a:lnTo>
                <a:lnTo>
                  <a:pt x="111193" y="39681"/>
                </a:lnTo>
                <a:lnTo>
                  <a:pt x="73866" y="68056"/>
                </a:lnTo>
                <a:lnTo>
                  <a:pt x="43070" y="102449"/>
                </a:lnTo>
                <a:lnTo>
                  <a:pt x="19817" y="141928"/>
                </a:lnTo>
                <a:lnTo>
                  <a:pt x="5123" y="185559"/>
                </a:lnTo>
                <a:lnTo>
                  <a:pt x="0" y="232409"/>
                </a:lnTo>
                <a:lnTo>
                  <a:pt x="5123" y="279260"/>
                </a:lnTo>
                <a:lnTo>
                  <a:pt x="19817" y="322891"/>
                </a:lnTo>
                <a:lnTo>
                  <a:pt x="43070" y="362370"/>
                </a:lnTo>
                <a:lnTo>
                  <a:pt x="73866" y="396763"/>
                </a:lnTo>
                <a:lnTo>
                  <a:pt x="111193" y="425138"/>
                </a:lnTo>
                <a:lnTo>
                  <a:pt x="154037" y="446561"/>
                </a:lnTo>
                <a:lnTo>
                  <a:pt x="201384" y="460099"/>
                </a:lnTo>
                <a:lnTo>
                  <a:pt x="252222" y="464819"/>
                </a:lnTo>
                <a:lnTo>
                  <a:pt x="303059" y="460099"/>
                </a:lnTo>
                <a:lnTo>
                  <a:pt x="350406" y="446561"/>
                </a:lnTo>
                <a:lnTo>
                  <a:pt x="393250" y="425138"/>
                </a:lnTo>
                <a:lnTo>
                  <a:pt x="430577" y="396763"/>
                </a:lnTo>
                <a:lnTo>
                  <a:pt x="461373" y="362370"/>
                </a:lnTo>
                <a:lnTo>
                  <a:pt x="484626" y="322891"/>
                </a:lnTo>
                <a:lnTo>
                  <a:pt x="499320" y="279260"/>
                </a:lnTo>
                <a:lnTo>
                  <a:pt x="504444" y="232409"/>
                </a:lnTo>
                <a:lnTo>
                  <a:pt x="499320" y="185559"/>
                </a:lnTo>
                <a:lnTo>
                  <a:pt x="484626" y="141928"/>
                </a:lnTo>
                <a:lnTo>
                  <a:pt x="461373" y="102449"/>
                </a:lnTo>
                <a:lnTo>
                  <a:pt x="430577" y="68056"/>
                </a:lnTo>
                <a:lnTo>
                  <a:pt x="393250" y="39681"/>
                </a:lnTo>
                <a:lnTo>
                  <a:pt x="350406" y="18258"/>
                </a:lnTo>
                <a:lnTo>
                  <a:pt x="303059" y="4720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0" name="object 9"/>
          <p:cNvSpPr txBox="1">
            <a:spLocks noChangeArrowheads="1"/>
          </p:cNvSpPr>
          <p:nvPr/>
        </p:nvSpPr>
        <p:spPr bwMode="auto">
          <a:xfrm>
            <a:off x="6732588" y="3540125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1" name="object 10"/>
          <p:cNvSpPr>
            <a:spLocks/>
          </p:cNvSpPr>
          <p:nvPr/>
        </p:nvSpPr>
        <p:spPr bwMode="auto">
          <a:xfrm>
            <a:off x="7197725" y="3524250"/>
            <a:ext cx="2068513" cy="393700"/>
          </a:xfrm>
          <a:custGeom>
            <a:avLst/>
            <a:gdLst/>
            <a:ahLst/>
            <a:cxnLst>
              <a:cxn ang="0">
                <a:pos x="2002536" y="0"/>
              </a:cxn>
              <a:cxn ang="0">
                <a:pos x="65531" y="0"/>
              </a:cxn>
              <a:cxn ang="0">
                <a:pos x="40022" y="5149"/>
              </a:cxn>
              <a:cxn ang="0">
                <a:pos x="19192" y="19192"/>
              </a:cxn>
              <a:cxn ang="0">
                <a:pos x="5149" y="40022"/>
              </a:cxn>
              <a:cxn ang="0">
                <a:pos x="0" y="65532"/>
              </a:cxn>
              <a:cxn ang="0">
                <a:pos x="0" y="327660"/>
              </a:cxn>
              <a:cxn ang="0">
                <a:pos x="5149" y="353169"/>
              </a:cxn>
              <a:cxn ang="0">
                <a:pos x="19192" y="373999"/>
              </a:cxn>
              <a:cxn ang="0">
                <a:pos x="40022" y="388042"/>
              </a:cxn>
              <a:cxn ang="0">
                <a:pos x="65531" y="393192"/>
              </a:cxn>
              <a:cxn ang="0">
                <a:pos x="2002536" y="393192"/>
              </a:cxn>
              <a:cxn ang="0">
                <a:pos x="2028045" y="388042"/>
              </a:cxn>
              <a:cxn ang="0">
                <a:pos x="2048875" y="373999"/>
              </a:cxn>
              <a:cxn ang="0">
                <a:pos x="2062918" y="353169"/>
              </a:cxn>
              <a:cxn ang="0">
                <a:pos x="2068068" y="327660"/>
              </a:cxn>
              <a:cxn ang="0">
                <a:pos x="2068068" y="65532"/>
              </a:cxn>
              <a:cxn ang="0">
                <a:pos x="2062918" y="40022"/>
              </a:cxn>
              <a:cxn ang="0">
                <a:pos x="2048875" y="19192"/>
              </a:cxn>
              <a:cxn ang="0">
                <a:pos x="2028045" y="5149"/>
              </a:cxn>
              <a:cxn ang="0">
                <a:pos x="2002536" y="0"/>
              </a:cxn>
            </a:cxnLst>
            <a:rect l="0" t="0" r="r" b="b"/>
            <a:pathLst>
              <a:path w="2068195" h="393700">
                <a:moveTo>
                  <a:pt x="2002536" y="0"/>
                </a:moveTo>
                <a:lnTo>
                  <a:pt x="65531" y="0"/>
                </a:lnTo>
                <a:lnTo>
                  <a:pt x="40022" y="5149"/>
                </a:lnTo>
                <a:lnTo>
                  <a:pt x="19192" y="19192"/>
                </a:lnTo>
                <a:lnTo>
                  <a:pt x="5149" y="40022"/>
                </a:lnTo>
                <a:lnTo>
                  <a:pt x="0" y="65532"/>
                </a:lnTo>
                <a:lnTo>
                  <a:pt x="0" y="327660"/>
                </a:lnTo>
                <a:lnTo>
                  <a:pt x="5149" y="353169"/>
                </a:lnTo>
                <a:lnTo>
                  <a:pt x="19192" y="373999"/>
                </a:lnTo>
                <a:lnTo>
                  <a:pt x="40022" y="388042"/>
                </a:lnTo>
                <a:lnTo>
                  <a:pt x="65531" y="393192"/>
                </a:lnTo>
                <a:lnTo>
                  <a:pt x="2002536" y="393192"/>
                </a:lnTo>
                <a:lnTo>
                  <a:pt x="2028045" y="388042"/>
                </a:lnTo>
                <a:lnTo>
                  <a:pt x="2048875" y="373999"/>
                </a:lnTo>
                <a:lnTo>
                  <a:pt x="2062918" y="353169"/>
                </a:lnTo>
                <a:lnTo>
                  <a:pt x="2068068" y="327660"/>
                </a:lnTo>
                <a:lnTo>
                  <a:pt x="2068068" y="65532"/>
                </a:lnTo>
                <a:lnTo>
                  <a:pt x="2062918" y="40022"/>
                </a:lnTo>
                <a:lnTo>
                  <a:pt x="2048875" y="19192"/>
                </a:lnTo>
                <a:lnTo>
                  <a:pt x="2028045" y="5149"/>
                </a:lnTo>
                <a:lnTo>
                  <a:pt x="200253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7726363" y="3576638"/>
            <a:ext cx="1011237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23" name="object 12"/>
          <p:cNvSpPr>
            <a:spLocks/>
          </p:cNvSpPr>
          <p:nvPr/>
        </p:nvSpPr>
        <p:spPr bwMode="auto">
          <a:xfrm>
            <a:off x="6537325" y="4103688"/>
            <a:ext cx="504825" cy="4635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708"/>
              </a:cxn>
              <a:cxn ang="0">
                <a:pos x="154037" y="18210"/>
              </a:cxn>
              <a:cxn ang="0">
                <a:pos x="111193" y="39574"/>
              </a:cxn>
              <a:cxn ang="0">
                <a:pos x="73866" y="67865"/>
              </a:cxn>
              <a:cxn ang="0">
                <a:pos x="43070" y="102151"/>
              </a:cxn>
              <a:cxn ang="0">
                <a:pos x="19817" y="141499"/>
              </a:cxn>
              <a:cxn ang="0">
                <a:pos x="5123" y="184976"/>
              </a:cxn>
              <a:cxn ang="0">
                <a:pos x="0" y="231648"/>
              </a:cxn>
              <a:cxn ang="0">
                <a:pos x="5123" y="278319"/>
              </a:cxn>
              <a:cxn ang="0">
                <a:pos x="19817" y="321796"/>
              </a:cxn>
              <a:cxn ang="0">
                <a:pos x="43070" y="361144"/>
              </a:cxn>
              <a:cxn ang="0">
                <a:pos x="73866" y="395430"/>
              </a:cxn>
              <a:cxn ang="0">
                <a:pos x="111193" y="423721"/>
              </a:cxn>
              <a:cxn ang="0">
                <a:pos x="154037" y="445085"/>
              </a:cxn>
              <a:cxn ang="0">
                <a:pos x="201384" y="458587"/>
              </a:cxn>
              <a:cxn ang="0">
                <a:pos x="252222" y="463296"/>
              </a:cxn>
              <a:cxn ang="0">
                <a:pos x="303059" y="458587"/>
              </a:cxn>
              <a:cxn ang="0">
                <a:pos x="350406" y="445085"/>
              </a:cxn>
              <a:cxn ang="0">
                <a:pos x="393250" y="423721"/>
              </a:cxn>
              <a:cxn ang="0">
                <a:pos x="430577" y="395430"/>
              </a:cxn>
              <a:cxn ang="0">
                <a:pos x="461373" y="361144"/>
              </a:cxn>
              <a:cxn ang="0">
                <a:pos x="484626" y="321796"/>
              </a:cxn>
              <a:cxn ang="0">
                <a:pos x="499320" y="278319"/>
              </a:cxn>
              <a:cxn ang="0">
                <a:pos x="504444" y="231648"/>
              </a:cxn>
              <a:cxn ang="0">
                <a:pos x="499320" y="184976"/>
              </a:cxn>
              <a:cxn ang="0">
                <a:pos x="484626" y="141499"/>
              </a:cxn>
              <a:cxn ang="0">
                <a:pos x="461373" y="102151"/>
              </a:cxn>
              <a:cxn ang="0">
                <a:pos x="430577" y="67865"/>
              </a:cxn>
              <a:cxn ang="0">
                <a:pos x="393250" y="39574"/>
              </a:cxn>
              <a:cxn ang="0">
                <a:pos x="350406" y="18210"/>
              </a:cxn>
              <a:cxn ang="0">
                <a:pos x="303059" y="4708"/>
              </a:cxn>
              <a:cxn ang="0">
                <a:pos x="252222" y="0"/>
              </a:cxn>
            </a:cxnLst>
            <a:rect l="0" t="0" r="r" b="b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6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4" name="object 13"/>
          <p:cNvSpPr txBox="1">
            <a:spLocks noChangeArrowheads="1"/>
          </p:cNvSpPr>
          <p:nvPr/>
        </p:nvSpPr>
        <p:spPr bwMode="auto">
          <a:xfrm>
            <a:off x="6721475" y="4192588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5" name="object 14"/>
          <p:cNvSpPr>
            <a:spLocks/>
          </p:cNvSpPr>
          <p:nvPr/>
        </p:nvSpPr>
        <p:spPr bwMode="auto">
          <a:xfrm>
            <a:off x="7186613" y="4175125"/>
            <a:ext cx="2066925" cy="392113"/>
          </a:xfrm>
          <a:custGeom>
            <a:avLst/>
            <a:gdLst/>
            <a:ahLst/>
            <a:cxnLst>
              <a:cxn ang="0">
                <a:pos x="2001266" y="0"/>
              </a:cxn>
              <a:cxn ang="0">
                <a:pos x="65277" y="0"/>
              </a:cxn>
              <a:cxn ang="0">
                <a:pos x="39862" y="5127"/>
              </a:cxn>
              <a:cxn ang="0">
                <a:pos x="19113" y="19113"/>
              </a:cxn>
              <a:cxn ang="0">
                <a:pos x="5127" y="39862"/>
              </a:cxn>
              <a:cxn ang="0">
                <a:pos x="0" y="65277"/>
              </a:cxn>
              <a:cxn ang="0">
                <a:pos x="0" y="326389"/>
              </a:cxn>
              <a:cxn ang="0">
                <a:pos x="5127" y="351805"/>
              </a:cxn>
              <a:cxn ang="0">
                <a:pos x="19113" y="372554"/>
              </a:cxn>
              <a:cxn ang="0">
                <a:pos x="39862" y="386540"/>
              </a:cxn>
              <a:cxn ang="0">
                <a:pos x="65277" y="391667"/>
              </a:cxn>
              <a:cxn ang="0">
                <a:pos x="2001266" y="391667"/>
              </a:cxn>
              <a:cxn ang="0">
                <a:pos x="2026681" y="386540"/>
              </a:cxn>
              <a:cxn ang="0">
                <a:pos x="2047430" y="372554"/>
              </a:cxn>
              <a:cxn ang="0">
                <a:pos x="2061416" y="351805"/>
              </a:cxn>
              <a:cxn ang="0">
                <a:pos x="2066544" y="326389"/>
              </a:cxn>
              <a:cxn ang="0">
                <a:pos x="2066544" y="65277"/>
              </a:cxn>
              <a:cxn ang="0">
                <a:pos x="2061416" y="39862"/>
              </a:cxn>
              <a:cxn ang="0">
                <a:pos x="2047430" y="19113"/>
              </a:cxn>
              <a:cxn ang="0">
                <a:pos x="2026681" y="5127"/>
              </a:cxn>
              <a:cxn ang="0">
                <a:pos x="2001266" y="0"/>
              </a:cxn>
            </a:cxnLst>
            <a:rect l="0" t="0" r="r" b="b"/>
            <a:pathLst>
              <a:path w="2066925" h="391795">
                <a:moveTo>
                  <a:pt x="2001266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7"/>
                </a:lnTo>
                <a:lnTo>
                  <a:pt x="0" y="326389"/>
                </a:lnTo>
                <a:lnTo>
                  <a:pt x="5127" y="351805"/>
                </a:lnTo>
                <a:lnTo>
                  <a:pt x="19113" y="372554"/>
                </a:lnTo>
                <a:lnTo>
                  <a:pt x="39862" y="386540"/>
                </a:lnTo>
                <a:lnTo>
                  <a:pt x="65277" y="391667"/>
                </a:lnTo>
                <a:lnTo>
                  <a:pt x="2001266" y="391667"/>
                </a:lnTo>
                <a:lnTo>
                  <a:pt x="2026681" y="386540"/>
                </a:lnTo>
                <a:lnTo>
                  <a:pt x="2047430" y="372554"/>
                </a:lnTo>
                <a:lnTo>
                  <a:pt x="2061416" y="351805"/>
                </a:lnTo>
                <a:lnTo>
                  <a:pt x="2066544" y="326389"/>
                </a:lnTo>
                <a:lnTo>
                  <a:pt x="2066544" y="65277"/>
                </a:lnTo>
                <a:lnTo>
                  <a:pt x="2061416" y="39862"/>
                </a:lnTo>
                <a:lnTo>
                  <a:pt x="2047430" y="19113"/>
                </a:lnTo>
                <a:lnTo>
                  <a:pt x="2026681" y="5127"/>
                </a:lnTo>
                <a:lnTo>
                  <a:pt x="200126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7781925" y="4227513"/>
            <a:ext cx="879475" cy="287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27" name="object 16"/>
          <p:cNvSpPr>
            <a:spLocks/>
          </p:cNvSpPr>
          <p:nvPr/>
        </p:nvSpPr>
        <p:spPr bwMode="auto">
          <a:xfrm>
            <a:off x="6550025" y="4756150"/>
            <a:ext cx="504825" cy="4635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708"/>
              </a:cxn>
              <a:cxn ang="0">
                <a:pos x="154037" y="18210"/>
              </a:cxn>
              <a:cxn ang="0">
                <a:pos x="111193" y="39574"/>
              </a:cxn>
              <a:cxn ang="0">
                <a:pos x="73866" y="67865"/>
              </a:cxn>
              <a:cxn ang="0">
                <a:pos x="43070" y="102151"/>
              </a:cxn>
              <a:cxn ang="0">
                <a:pos x="19817" y="141499"/>
              </a:cxn>
              <a:cxn ang="0">
                <a:pos x="5123" y="184976"/>
              </a:cxn>
              <a:cxn ang="0">
                <a:pos x="0" y="231648"/>
              </a:cxn>
              <a:cxn ang="0">
                <a:pos x="5123" y="278319"/>
              </a:cxn>
              <a:cxn ang="0">
                <a:pos x="19817" y="321796"/>
              </a:cxn>
              <a:cxn ang="0">
                <a:pos x="43070" y="361144"/>
              </a:cxn>
              <a:cxn ang="0">
                <a:pos x="73866" y="395430"/>
              </a:cxn>
              <a:cxn ang="0">
                <a:pos x="111193" y="423721"/>
              </a:cxn>
              <a:cxn ang="0">
                <a:pos x="154037" y="445085"/>
              </a:cxn>
              <a:cxn ang="0">
                <a:pos x="201384" y="458587"/>
              </a:cxn>
              <a:cxn ang="0">
                <a:pos x="252222" y="463296"/>
              </a:cxn>
              <a:cxn ang="0">
                <a:pos x="303059" y="458587"/>
              </a:cxn>
              <a:cxn ang="0">
                <a:pos x="350406" y="445085"/>
              </a:cxn>
              <a:cxn ang="0">
                <a:pos x="393250" y="423721"/>
              </a:cxn>
              <a:cxn ang="0">
                <a:pos x="430577" y="395430"/>
              </a:cxn>
              <a:cxn ang="0">
                <a:pos x="461373" y="361144"/>
              </a:cxn>
              <a:cxn ang="0">
                <a:pos x="484626" y="321796"/>
              </a:cxn>
              <a:cxn ang="0">
                <a:pos x="499320" y="278319"/>
              </a:cxn>
              <a:cxn ang="0">
                <a:pos x="504444" y="231648"/>
              </a:cxn>
              <a:cxn ang="0">
                <a:pos x="499320" y="184976"/>
              </a:cxn>
              <a:cxn ang="0">
                <a:pos x="484626" y="141499"/>
              </a:cxn>
              <a:cxn ang="0">
                <a:pos x="461373" y="102151"/>
              </a:cxn>
              <a:cxn ang="0">
                <a:pos x="430577" y="67865"/>
              </a:cxn>
              <a:cxn ang="0">
                <a:pos x="393250" y="39574"/>
              </a:cxn>
              <a:cxn ang="0">
                <a:pos x="350406" y="18210"/>
              </a:cxn>
              <a:cxn ang="0">
                <a:pos x="303059" y="4708"/>
              </a:cxn>
              <a:cxn ang="0">
                <a:pos x="252222" y="0"/>
              </a:cxn>
            </a:cxnLst>
            <a:rect l="0" t="0" r="r" b="b"/>
            <a:pathLst>
              <a:path w="504825" h="463550">
                <a:moveTo>
                  <a:pt x="252222" y="0"/>
                </a:moveTo>
                <a:lnTo>
                  <a:pt x="201384" y="4708"/>
                </a:lnTo>
                <a:lnTo>
                  <a:pt x="154037" y="18210"/>
                </a:lnTo>
                <a:lnTo>
                  <a:pt x="111193" y="39574"/>
                </a:lnTo>
                <a:lnTo>
                  <a:pt x="73866" y="67865"/>
                </a:lnTo>
                <a:lnTo>
                  <a:pt x="43070" y="102151"/>
                </a:lnTo>
                <a:lnTo>
                  <a:pt x="19817" y="141499"/>
                </a:lnTo>
                <a:lnTo>
                  <a:pt x="5123" y="184976"/>
                </a:lnTo>
                <a:lnTo>
                  <a:pt x="0" y="231648"/>
                </a:lnTo>
                <a:lnTo>
                  <a:pt x="5123" y="278319"/>
                </a:lnTo>
                <a:lnTo>
                  <a:pt x="19817" y="321796"/>
                </a:lnTo>
                <a:lnTo>
                  <a:pt x="43070" y="361144"/>
                </a:lnTo>
                <a:lnTo>
                  <a:pt x="73866" y="395430"/>
                </a:lnTo>
                <a:lnTo>
                  <a:pt x="111193" y="423721"/>
                </a:lnTo>
                <a:lnTo>
                  <a:pt x="154037" y="445085"/>
                </a:lnTo>
                <a:lnTo>
                  <a:pt x="201384" y="458587"/>
                </a:lnTo>
                <a:lnTo>
                  <a:pt x="252222" y="463296"/>
                </a:lnTo>
                <a:lnTo>
                  <a:pt x="303059" y="458587"/>
                </a:lnTo>
                <a:lnTo>
                  <a:pt x="350406" y="445085"/>
                </a:lnTo>
                <a:lnTo>
                  <a:pt x="393250" y="423721"/>
                </a:lnTo>
                <a:lnTo>
                  <a:pt x="430577" y="395430"/>
                </a:lnTo>
                <a:lnTo>
                  <a:pt x="461373" y="361144"/>
                </a:lnTo>
                <a:lnTo>
                  <a:pt x="484626" y="321796"/>
                </a:lnTo>
                <a:lnTo>
                  <a:pt x="499320" y="278319"/>
                </a:lnTo>
                <a:lnTo>
                  <a:pt x="504444" y="231648"/>
                </a:lnTo>
                <a:lnTo>
                  <a:pt x="499320" y="184976"/>
                </a:lnTo>
                <a:lnTo>
                  <a:pt x="484626" y="141499"/>
                </a:lnTo>
                <a:lnTo>
                  <a:pt x="461373" y="102151"/>
                </a:lnTo>
                <a:lnTo>
                  <a:pt x="430577" y="67865"/>
                </a:lnTo>
                <a:lnTo>
                  <a:pt x="393250" y="39574"/>
                </a:lnTo>
                <a:lnTo>
                  <a:pt x="350406" y="18210"/>
                </a:lnTo>
                <a:lnTo>
                  <a:pt x="303059" y="470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28" name="object 17"/>
          <p:cNvSpPr txBox="1">
            <a:spLocks noChangeArrowheads="1"/>
          </p:cNvSpPr>
          <p:nvPr/>
        </p:nvSpPr>
        <p:spPr bwMode="auto">
          <a:xfrm>
            <a:off x="6732588" y="4845050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29" name="object 18"/>
          <p:cNvSpPr>
            <a:spLocks/>
          </p:cNvSpPr>
          <p:nvPr/>
        </p:nvSpPr>
        <p:spPr bwMode="auto">
          <a:xfrm>
            <a:off x="7197725" y="4827588"/>
            <a:ext cx="2068513" cy="392112"/>
          </a:xfrm>
          <a:custGeom>
            <a:avLst/>
            <a:gdLst/>
            <a:ahLst/>
            <a:cxnLst>
              <a:cxn ang="0">
                <a:pos x="2002790" y="0"/>
              </a:cxn>
              <a:cxn ang="0">
                <a:pos x="65277" y="0"/>
              </a:cxn>
              <a:cxn ang="0">
                <a:pos x="39862" y="5127"/>
              </a:cxn>
              <a:cxn ang="0">
                <a:pos x="19113" y="19113"/>
              </a:cxn>
              <a:cxn ang="0">
                <a:pos x="5127" y="39862"/>
              </a:cxn>
              <a:cxn ang="0">
                <a:pos x="0" y="65278"/>
              </a:cxn>
              <a:cxn ang="0">
                <a:pos x="0" y="326390"/>
              </a:cxn>
              <a:cxn ang="0">
                <a:pos x="5127" y="351805"/>
              </a:cxn>
              <a:cxn ang="0">
                <a:pos x="19113" y="372554"/>
              </a:cxn>
              <a:cxn ang="0">
                <a:pos x="39862" y="386540"/>
              </a:cxn>
              <a:cxn ang="0">
                <a:pos x="65277" y="391668"/>
              </a:cxn>
              <a:cxn ang="0">
                <a:pos x="2002790" y="391668"/>
              </a:cxn>
              <a:cxn ang="0">
                <a:pos x="2028205" y="386540"/>
              </a:cxn>
              <a:cxn ang="0">
                <a:pos x="2048954" y="372554"/>
              </a:cxn>
              <a:cxn ang="0">
                <a:pos x="2062940" y="351805"/>
              </a:cxn>
              <a:cxn ang="0">
                <a:pos x="2068068" y="326390"/>
              </a:cxn>
              <a:cxn ang="0">
                <a:pos x="2068068" y="65278"/>
              </a:cxn>
              <a:cxn ang="0">
                <a:pos x="2062940" y="39862"/>
              </a:cxn>
              <a:cxn ang="0">
                <a:pos x="2048954" y="19113"/>
              </a:cxn>
              <a:cxn ang="0">
                <a:pos x="2028205" y="5127"/>
              </a:cxn>
              <a:cxn ang="0">
                <a:pos x="2002790" y="0"/>
              </a:cxn>
            </a:cxnLst>
            <a:rect l="0" t="0" r="r" b="b"/>
            <a:pathLst>
              <a:path w="2068195" h="391795">
                <a:moveTo>
                  <a:pt x="2002790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8"/>
                </a:lnTo>
                <a:lnTo>
                  <a:pt x="0" y="326390"/>
                </a:lnTo>
                <a:lnTo>
                  <a:pt x="5127" y="351805"/>
                </a:lnTo>
                <a:lnTo>
                  <a:pt x="19113" y="372554"/>
                </a:lnTo>
                <a:lnTo>
                  <a:pt x="39862" y="386540"/>
                </a:lnTo>
                <a:lnTo>
                  <a:pt x="65277" y="391668"/>
                </a:lnTo>
                <a:lnTo>
                  <a:pt x="2002790" y="391668"/>
                </a:lnTo>
                <a:lnTo>
                  <a:pt x="2028205" y="386540"/>
                </a:lnTo>
                <a:lnTo>
                  <a:pt x="2048954" y="372554"/>
                </a:lnTo>
                <a:lnTo>
                  <a:pt x="2062940" y="351805"/>
                </a:lnTo>
                <a:lnTo>
                  <a:pt x="2068068" y="326390"/>
                </a:lnTo>
                <a:lnTo>
                  <a:pt x="2068068" y="65278"/>
                </a:lnTo>
                <a:lnTo>
                  <a:pt x="2062940" y="39862"/>
                </a:lnTo>
                <a:lnTo>
                  <a:pt x="2048954" y="19113"/>
                </a:lnTo>
                <a:lnTo>
                  <a:pt x="2028205" y="5127"/>
                </a:lnTo>
                <a:lnTo>
                  <a:pt x="200279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7721600" y="4879975"/>
            <a:ext cx="1023938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31" name="object 20"/>
          <p:cNvSpPr>
            <a:spLocks/>
          </p:cNvSpPr>
          <p:nvPr/>
        </p:nvSpPr>
        <p:spPr bwMode="auto">
          <a:xfrm>
            <a:off x="6550025" y="5413375"/>
            <a:ext cx="504825" cy="465138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720"/>
              </a:cxn>
              <a:cxn ang="0">
                <a:pos x="154037" y="18258"/>
              </a:cxn>
              <a:cxn ang="0">
                <a:pos x="111193" y="39681"/>
              </a:cxn>
              <a:cxn ang="0">
                <a:pos x="73866" y="68056"/>
              </a:cxn>
              <a:cxn ang="0">
                <a:pos x="43070" y="102449"/>
              </a:cxn>
              <a:cxn ang="0">
                <a:pos x="19817" y="141928"/>
              </a:cxn>
              <a:cxn ang="0">
                <a:pos x="5123" y="185559"/>
              </a:cxn>
              <a:cxn ang="0">
                <a:pos x="0" y="232409"/>
              </a:cxn>
              <a:cxn ang="0">
                <a:pos x="5123" y="279249"/>
              </a:cxn>
              <a:cxn ang="0">
                <a:pos x="19817" y="322875"/>
              </a:cxn>
              <a:cxn ang="0">
                <a:pos x="43070" y="362353"/>
              </a:cxn>
              <a:cxn ang="0">
                <a:pos x="73866" y="396749"/>
              </a:cxn>
              <a:cxn ang="0">
                <a:pos x="111193" y="425128"/>
              </a:cxn>
              <a:cxn ang="0">
                <a:pos x="154037" y="446556"/>
              </a:cxn>
              <a:cxn ang="0">
                <a:pos x="201384" y="460098"/>
              </a:cxn>
              <a:cxn ang="0">
                <a:pos x="252222" y="464819"/>
              </a:cxn>
              <a:cxn ang="0">
                <a:pos x="303059" y="460098"/>
              </a:cxn>
              <a:cxn ang="0">
                <a:pos x="350406" y="446556"/>
              </a:cxn>
              <a:cxn ang="0">
                <a:pos x="393250" y="425128"/>
              </a:cxn>
              <a:cxn ang="0">
                <a:pos x="430577" y="396749"/>
              </a:cxn>
              <a:cxn ang="0">
                <a:pos x="461373" y="362353"/>
              </a:cxn>
              <a:cxn ang="0">
                <a:pos x="484626" y="322875"/>
              </a:cxn>
              <a:cxn ang="0">
                <a:pos x="499320" y="279249"/>
              </a:cxn>
              <a:cxn ang="0">
                <a:pos x="504444" y="232409"/>
              </a:cxn>
              <a:cxn ang="0">
                <a:pos x="499320" y="185559"/>
              </a:cxn>
              <a:cxn ang="0">
                <a:pos x="484626" y="141928"/>
              </a:cxn>
              <a:cxn ang="0">
                <a:pos x="461373" y="102449"/>
              </a:cxn>
              <a:cxn ang="0">
                <a:pos x="430577" y="68056"/>
              </a:cxn>
              <a:cxn ang="0">
                <a:pos x="393250" y="39681"/>
              </a:cxn>
              <a:cxn ang="0">
                <a:pos x="350406" y="18258"/>
              </a:cxn>
              <a:cxn ang="0">
                <a:pos x="303059" y="4720"/>
              </a:cxn>
              <a:cxn ang="0">
                <a:pos x="252222" y="0"/>
              </a:cxn>
            </a:cxnLst>
            <a:rect l="0" t="0" r="r" b="b"/>
            <a:pathLst>
              <a:path w="504825" h="464820">
                <a:moveTo>
                  <a:pt x="252222" y="0"/>
                </a:moveTo>
                <a:lnTo>
                  <a:pt x="201384" y="4720"/>
                </a:lnTo>
                <a:lnTo>
                  <a:pt x="154037" y="18258"/>
                </a:lnTo>
                <a:lnTo>
                  <a:pt x="111193" y="39681"/>
                </a:lnTo>
                <a:lnTo>
                  <a:pt x="73866" y="68056"/>
                </a:lnTo>
                <a:lnTo>
                  <a:pt x="43070" y="102449"/>
                </a:lnTo>
                <a:lnTo>
                  <a:pt x="19817" y="141928"/>
                </a:lnTo>
                <a:lnTo>
                  <a:pt x="5123" y="185559"/>
                </a:lnTo>
                <a:lnTo>
                  <a:pt x="0" y="232409"/>
                </a:lnTo>
                <a:lnTo>
                  <a:pt x="5123" y="279249"/>
                </a:lnTo>
                <a:lnTo>
                  <a:pt x="19817" y="322875"/>
                </a:lnTo>
                <a:lnTo>
                  <a:pt x="43070" y="362353"/>
                </a:lnTo>
                <a:lnTo>
                  <a:pt x="73866" y="396749"/>
                </a:lnTo>
                <a:lnTo>
                  <a:pt x="111193" y="425128"/>
                </a:lnTo>
                <a:lnTo>
                  <a:pt x="154037" y="446556"/>
                </a:lnTo>
                <a:lnTo>
                  <a:pt x="201384" y="460098"/>
                </a:lnTo>
                <a:lnTo>
                  <a:pt x="252222" y="464819"/>
                </a:lnTo>
                <a:lnTo>
                  <a:pt x="303059" y="460098"/>
                </a:lnTo>
                <a:lnTo>
                  <a:pt x="350406" y="446556"/>
                </a:lnTo>
                <a:lnTo>
                  <a:pt x="393250" y="425128"/>
                </a:lnTo>
                <a:lnTo>
                  <a:pt x="430577" y="396749"/>
                </a:lnTo>
                <a:lnTo>
                  <a:pt x="461373" y="362353"/>
                </a:lnTo>
                <a:lnTo>
                  <a:pt x="484626" y="322875"/>
                </a:lnTo>
                <a:lnTo>
                  <a:pt x="499320" y="279249"/>
                </a:lnTo>
                <a:lnTo>
                  <a:pt x="504444" y="232409"/>
                </a:lnTo>
                <a:lnTo>
                  <a:pt x="499320" y="185559"/>
                </a:lnTo>
                <a:lnTo>
                  <a:pt x="484626" y="141928"/>
                </a:lnTo>
                <a:lnTo>
                  <a:pt x="461373" y="102449"/>
                </a:lnTo>
                <a:lnTo>
                  <a:pt x="430577" y="68056"/>
                </a:lnTo>
                <a:lnTo>
                  <a:pt x="393250" y="39681"/>
                </a:lnTo>
                <a:lnTo>
                  <a:pt x="350406" y="18258"/>
                </a:lnTo>
                <a:lnTo>
                  <a:pt x="303059" y="4720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2" name="object 21"/>
          <p:cNvSpPr txBox="1">
            <a:spLocks noChangeArrowheads="1"/>
          </p:cNvSpPr>
          <p:nvPr/>
        </p:nvSpPr>
        <p:spPr bwMode="auto">
          <a:xfrm>
            <a:off x="6732588" y="5502275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33" name="object 22"/>
          <p:cNvSpPr>
            <a:spLocks/>
          </p:cNvSpPr>
          <p:nvPr/>
        </p:nvSpPr>
        <p:spPr bwMode="auto">
          <a:xfrm>
            <a:off x="7197725" y="5486400"/>
            <a:ext cx="2068513" cy="392113"/>
          </a:xfrm>
          <a:custGeom>
            <a:avLst/>
            <a:gdLst/>
            <a:ahLst/>
            <a:cxnLst>
              <a:cxn ang="0">
                <a:pos x="2002790" y="0"/>
              </a:cxn>
              <a:cxn ang="0">
                <a:pos x="65277" y="0"/>
              </a:cxn>
              <a:cxn ang="0">
                <a:pos x="39862" y="5127"/>
              </a:cxn>
              <a:cxn ang="0">
                <a:pos x="19113" y="19113"/>
              </a:cxn>
              <a:cxn ang="0">
                <a:pos x="5127" y="39862"/>
              </a:cxn>
              <a:cxn ang="0">
                <a:pos x="0" y="65278"/>
              </a:cxn>
              <a:cxn ang="0">
                <a:pos x="0" y="326390"/>
              </a:cxn>
              <a:cxn ang="0">
                <a:pos x="5127" y="351800"/>
              </a:cxn>
              <a:cxn ang="0">
                <a:pos x="19113" y="372549"/>
              </a:cxn>
              <a:cxn ang="0">
                <a:pos x="39862" y="386538"/>
              </a:cxn>
              <a:cxn ang="0">
                <a:pos x="65277" y="391668"/>
              </a:cxn>
              <a:cxn ang="0">
                <a:pos x="2002790" y="391668"/>
              </a:cxn>
              <a:cxn ang="0">
                <a:pos x="2028205" y="386538"/>
              </a:cxn>
              <a:cxn ang="0">
                <a:pos x="2048954" y="372549"/>
              </a:cxn>
              <a:cxn ang="0">
                <a:pos x="2062940" y="351800"/>
              </a:cxn>
              <a:cxn ang="0">
                <a:pos x="2068068" y="326390"/>
              </a:cxn>
              <a:cxn ang="0">
                <a:pos x="2068068" y="65278"/>
              </a:cxn>
              <a:cxn ang="0">
                <a:pos x="2062940" y="39862"/>
              </a:cxn>
              <a:cxn ang="0">
                <a:pos x="2048954" y="19113"/>
              </a:cxn>
              <a:cxn ang="0">
                <a:pos x="2028205" y="5127"/>
              </a:cxn>
              <a:cxn ang="0">
                <a:pos x="2002790" y="0"/>
              </a:cxn>
            </a:cxnLst>
            <a:rect l="0" t="0" r="r" b="b"/>
            <a:pathLst>
              <a:path w="2068195" h="391795">
                <a:moveTo>
                  <a:pt x="2002790" y="0"/>
                </a:moveTo>
                <a:lnTo>
                  <a:pt x="65277" y="0"/>
                </a:lnTo>
                <a:lnTo>
                  <a:pt x="39862" y="5127"/>
                </a:lnTo>
                <a:lnTo>
                  <a:pt x="19113" y="19113"/>
                </a:lnTo>
                <a:lnTo>
                  <a:pt x="5127" y="39862"/>
                </a:lnTo>
                <a:lnTo>
                  <a:pt x="0" y="65278"/>
                </a:lnTo>
                <a:lnTo>
                  <a:pt x="0" y="326390"/>
                </a:lnTo>
                <a:lnTo>
                  <a:pt x="5127" y="351800"/>
                </a:lnTo>
                <a:lnTo>
                  <a:pt x="19113" y="372549"/>
                </a:lnTo>
                <a:lnTo>
                  <a:pt x="39862" y="386538"/>
                </a:lnTo>
                <a:lnTo>
                  <a:pt x="65277" y="391668"/>
                </a:lnTo>
                <a:lnTo>
                  <a:pt x="2002790" y="391668"/>
                </a:lnTo>
                <a:lnTo>
                  <a:pt x="2028205" y="386538"/>
                </a:lnTo>
                <a:lnTo>
                  <a:pt x="2048954" y="372549"/>
                </a:lnTo>
                <a:lnTo>
                  <a:pt x="2062940" y="351800"/>
                </a:lnTo>
                <a:lnTo>
                  <a:pt x="2068068" y="326390"/>
                </a:lnTo>
                <a:lnTo>
                  <a:pt x="2068068" y="65278"/>
                </a:lnTo>
                <a:lnTo>
                  <a:pt x="2062940" y="39862"/>
                </a:lnTo>
                <a:lnTo>
                  <a:pt x="2048954" y="19113"/>
                </a:lnTo>
                <a:lnTo>
                  <a:pt x="2028205" y="5127"/>
                </a:lnTo>
                <a:lnTo>
                  <a:pt x="200279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7812088" y="5538788"/>
            <a:ext cx="839787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35" name="object 24"/>
          <p:cNvSpPr>
            <a:spLocks/>
          </p:cNvSpPr>
          <p:nvPr/>
        </p:nvSpPr>
        <p:spPr bwMode="auto">
          <a:xfrm>
            <a:off x="825500" y="2781300"/>
            <a:ext cx="3219450" cy="3311525"/>
          </a:xfrm>
          <a:custGeom>
            <a:avLst/>
            <a:gdLst/>
            <a:ahLst/>
            <a:cxnLst>
              <a:cxn ang="0">
                <a:pos x="0" y="3311652"/>
              </a:cxn>
              <a:cxn ang="0">
                <a:pos x="3218688" y="3311652"/>
              </a:cxn>
              <a:cxn ang="0">
                <a:pos x="3218688" y="0"/>
              </a:cxn>
              <a:cxn ang="0">
                <a:pos x="0" y="0"/>
              </a:cxn>
              <a:cxn ang="0">
                <a:pos x="0" y="3311652"/>
              </a:cxn>
            </a:cxnLst>
            <a:rect l="0" t="0" r="r" b="b"/>
            <a:pathLst>
              <a:path w="3218815" h="3312160">
                <a:moveTo>
                  <a:pt x="0" y="3311652"/>
                </a:moveTo>
                <a:lnTo>
                  <a:pt x="3218688" y="3311652"/>
                </a:lnTo>
                <a:lnTo>
                  <a:pt x="3218688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solidFill>
            <a:srgbClr val="99FF99">
              <a:alpha val="36862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6" name="object 25"/>
          <p:cNvSpPr>
            <a:spLocks/>
          </p:cNvSpPr>
          <p:nvPr/>
        </p:nvSpPr>
        <p:spPr bwMode="auto">
          <a:xfrm>
            <a:off x="825500" y="2781300"/>
            <a:ext cx="3219450" cy="3311525"/>
          </a:xfrm>
          <a:custGeom>
            <a:avLst/>
            <a:gdLst/>
            <a:ahLst/>
            <a:cxnLst>
              <a:cxn ang="0">
                <a:pos x="0" y="3311652"/>
              </a:cxn>
              <a:cxn ang="0">
                <a:pos x="3218688" y="3311652"/>
              </a:cxn>
              <a:cxn ang="0">
                <a:pos x="3218688" y="0"/>
              </a:cxn>
              <a:cxn ang="0">
                <a:pos x="0" y="0"/>
              </a:cxn>
              <a:cxn ang="0">
                <a:pos x="0" y="3311652"/>
              </a:cxn>
            </a:cxnLst>
            <a:rect l="0" t="0" r="r" b="b"/>
            <a:pathLst>
              <a:path w="3218815" h="3312160">
                <a:moveTo>
                  <a:pt x="0" y="3311652"/>
                </a:moveTo>
                <a:lnTo>
                  <a:pt x="3218688" y="3311652"/>
                </a:lnTo>
                <a:lnTo>
                  <a:pt x="3218688" y="0"/>
                </a:lnTo>
                <a:lnTo>
                  <a:pt x="0" y="0"/>
                </a:lnTo>
                <a:lnTo>
                  <a:pt x="0" y="331165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37" name="object 26"/>
          <p:cNvSpPr>
            <a:spLocks/>
          </p:cNvSpPr>
          <p:nvPr/>
        </p:nvSpPr>
        <p:spPr bwMode="auto">
          <a:xfrm>
            <a:off x="1811338" y="2851150"/>
            <a:ext cx="2068512" cy="404813"/>
          </a:xfrm>
          <a:custGeom>
            <a:avLst/>
            <a:gdLst/>
            <a:ahLst/>
            <a:cxnLst>
              <a:cxn ang="0">
                <a:pos x="2000758" y="0"/>
              </a:cxn>
              <a:cxn ang="0">
                <a:pos x="67309" y="0"/>
              </a:cxn>
              <a:cxn ang="0">
                <a:pos x="41094" y="5284"/>
              </a:cxn>
              <a:cxn ang="0">
                <a:pos x="19700" y="19700"/>
              </a:cxn>
              <a:cxn ang="0">
                <a:pos x="5284" y="41094"/>
              </a:cxn>
              <a:cxn ang="0">
                <a:pos x="0" y="67310"/>
              </a:cxn>
              <a:cxn ang="0">
                <a:pos x="0" y="336550"/>
              </a:cxn>
              <a:cxn ang="0">
                <a:pos x="5284" y="362765"/>
              </a:cxn>
              <a:cxn ang="0">
                <a:pos x="19700" y="384159"/>
              </a:cxn>
              <a:cxn ang="0">
                <a:pos x="41094" y="398575"/>
              </a:cxn>
              <a:cxn ang="0">
                <a:pos x="67309" y="403860"/>
              </a:cxn>
              <a:cxn ang="0">
                <a:pos x="2000758" y="403860"/>
              </a:cxn>
              <a:cxn ang="0">
                <a:pos x="2026973" y="398575"/>
              </a:cxn>
              <a:cxn ang="0">
                <a:pos x="2048367" y="384159"/>
              </a:cxn>
              <a:cxn ang="0">
                <a:pos x="2062783" y="362765"/>
              </a:cxn>
              <a:cxn ang="0">
                <a:pos x="2068067" y="336550"/>
              </a:cxn>
              <a:cxn ang="0">
                <a:pos x="2068067" y="67310"/>
              </a:cxn>
              <a:cxn ang="0">
                <a:pos x="2062783" y="41094"/>
              </a:cxn>
              <a:cxn ang="0">
                <a:pos x="2048367" y="19700"/>
              </a:cxn>
              <a:cxn ang="0">
                <a:pos x="2026973" y="5284"/>
              </a:cxn>
              <a:cxn ang="0">
                <a:pos x="2000758" y="0"/>
              </a:cxn>
            </a:cxnLst>
            <a:rect l="0" t="0" r="r" b="b"/>
            <a:pathLst>
              <a:path w="2068195" h="403860">
                <a:moveTo>
                  <a:pt x="2000758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60"/>
                </a:lnTo>
                <a:lnTo>
                  <a:pt x="2000758" y="403860"/>
                </a:lnTo>
                <a:lnTo>
                  <a:pt x="2026973" y="398575"/>
                </a:lnTo>
                <a:lnTo>
                  <a:pt x="2048367" y="384159"/>
                </a:lnTo>
                <a:lnTo>
                  <a:pt x="2062783" y="362765"/>
                </a:lnTo>
                <a:lnTo>
                  <a:pt x="2068067" y="336550"/>
                </a:lnTo>
                <a:lnTo>
                  <a:pt x="2068067" y="67310"/>
                </a:lnTo>
                <a:lnTo>
                  <a:pt x="2062783" y="41094"/>
                </a:lnTo>
                <a:lnTo>
                  <a:pt x="2048367" y="19700"/>
                </a:lnTo>
                <a:lnTo>
                  <a:pt x="2026973" y="5284"/>
                </a:lnTo>
                <a:lnTo>
                  <a:pt x="200075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7" name="object 27"/>
          <p:cNvSpPr txBox="1"/>
          <p:nvPr/>
        </p:nvSpPr>
        <p:spPr>
          <a:xfrm>
            <a:off x="2262188" y="2909888"/>
            <a:ext cx="11684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39" name="object 28"/>
          <p:cNvSpPr>
            <a:spLocks/>
          </p:cNvSpPr>
          <p:nvPr/>
        </p:nvSpPr>
        <p:spPr bwMode="auto">
          <a:xfrm>
            <a:off x="1208088" y="2852738"/>
            <a:ext cx="504825" cy="4762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829"/>
              </a:cxn>
              <a:cxn ang="0">
                <a:pos x="154037" y="18680"/>
              </a:cxn>
              <a:cxn ang="0">
                <a:pos x="111193" y="40598"/>
              </a:cxn>
              <a:cxn ang="0">
                <a:pos x="73866" y="69627"/>
              </a:cxn>
              <a:cxn ang="0">
                <a:pos x="43070" y="104812"/>
              </a:cxn>
              <a:cxn ang="0">
                <a:pos x="19817" y="145196"/>
              </a:cxn>
              <a:cxn ang="0">
                <a:pos x="5123" y="189825"/>
              </a:cxn>
              <a:cxn ang="0">
                <a:pos x="0" y="237744"/>
              </a:cxn>
              <a:cxn ang="0">
                <a:pos x="5123" y="285662"/>
              </a:cxn>
              <a:cxn ang="0">
                <a:pos x="19817" y="330291"/>
              </a:cxn>
              <a:cxn ang="0">
                <a:pos x="43070" y="370675"/>
              </a:cxn>
              <a:cxn ang="0">
                <a:pos x="73866" y="405860"/>
              </a:cxn>
              <a:cxn ang="0">
                <a:pos x="111193" y="434889"/>
              </a:cxn>
              <a:cxn ang="0">
                <a:pos x="154037" y="456807"/>
              </a:cxn>
              <a:cxn ang="0">
                <a:pos x="201384" y="470658"/>
              </a:cxn>
              <a:cxn ang="0">
                <a:pos x="252222" y="475488"/>
              </a:cxn>
              <a:cxn ang="0">
                <a:pos x="303059" y="470658"/>
              </a:cxn>
              <a:cxn ang="0">
                <a:pos x="350406" y="456807"/>
              </a:cxn>
              <a:cxn ang="0">
                <a:pos x="393250" y="434889"/>
              </a:cxn>
              <a:cxn ang="0">
                <a:pos x="430577" y="405860"/>
              </a:cxn>
              <a:cxn ang="0">
                <a:pos x="461373" y="370675"/>
              </a:cxn>
              <a:cxn ang="0">
                <a:pos x="484626" y="330291"/>
              </a:cxn>
              <a:cxn ang="0">
                <a:pos x="499320" y="285662"/>
              </a:cxn>
              <a:cxn ang="0">
                <a:pos x="504444" y="237744"/>
              </a:cxn>
              <a:cxn ang="0">
                <a:pos x="499320" y="189825"/>
              </a:cxn>
              <a:cxn ang="0">
                <a:pos x="484626" y="145196"/>
              </a:cxn>
              <a:cxn ang="0">
                <a:pos x="461373" y="104812"/>
              </a:cxn>
              <a:cxn ang="0">
                <a:pos x="430577" y="69627"/>
              </a:cxn>
              <a:cxn ang="0">
                <a:pos x="393250" y="40598"/>
              </a:cxn>
              <a:cxn ang="0">
                <a:pos x="350406" y="18680"/>
              </a:cxn>
              <a:cxn ang="0">
                <a:pos x="303059" y="4829"/>
              </a:cxn>
              <a:cxn ang="0">
                <a:pos x="252222" y="0"/>
              </a:cxn>
            </a:cxnLst>
            <a:rect l="0" t="0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4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4" y="237744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0" name="object 29"/>
          <p:cNvSpPr txBox="1">
            <a:spLocks noChangeArrowheads="1"/>
          </p:cNvSpPr>
          <p:nvPr/>
        </p:nvSpPr>
        <p:spPr bwMode="auto">
          <a:xfrm>
            <a:off x="1390650" y="2946400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41" name="object 30"/>
          <p:cNvSpPr>
            <a:spLocks/>
          </p:cNvSpPr>
          <p:nvPr/>
        </p:nvSpPr>
        <p:spPr bwMode="auto">
          <a:xfrm>
            <a:off x="1208088" y="3516313"/>
            <a:ext cx="504825" cy="477837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858"/>
              </a:cxn>
              <a:cxn ang="0">
                <a:pos x="154037" y="18794"/>
              </a:cxn>
              <a:cxn ang="0">
                <a:pos x="111193" y="40846"/>
              </a:cxn>
              <a:cxn ang="0">
                <a:pos x="73866" y="70056"/>
              </a:cxn>
              <a:cxn ang="0">
                <a:pos x="43070" y="105463"/>
              </a:cxn>
              <a:cxn ang="0">
                <a:pos x="19817" y="146107"/>
              </a:cxn>
              <a:cxn ang="0">
                <a:pos x="5123" y="191029"/>
              </a:cxn>
              <a:cxn ang="0">
                <a:pos x="0" y="239268"/>
              </a:cxn>
              <a:cxn ang="0">
                <a:pos x="5123" y="287470"/>
              </a:cxn>
              <a:cxn ang="0">
                <a:pos x="19817" y="332374"/>
              </a:cxn>
              <a:cxn ang="0">
                <a:pos x="43070" y="373016"/>
              </a:cxn>
              <a:cxn ang="0">
                <a:pos x="73866" y="408432"/>
              </a:cxn>
              <a:cxn ang="0">
                <a:pos x="111193" y="437655"/>
              </a:cxn>
              <a:cxn ang="0">
                <a:pos x="154037" y="459724"/>
              </a:cxn>
              <a:cxn ang="0">
                <a:pos x="201384" y="473672"/>
              </a:cxn>
              <a:cxn ang="0">
                <a:pos x="252222" y="478536"/>
              </a:cxn>
              <a:cxn ang="0">
                <a:pos x="303059" y="473672"/>
              </a:cxn>
              <a:cxn ang="0">
                <a:pos x="350406" y="459724"/>
              </a:cxn>
              <a:cxn ang="0">
                <a:pos x="393250" y="437655"/>
              </a:cxn>
              <a:cxn ang="0">
                <a:pos x="430577" y="408432"/>
              </a:cxn>
              <a:cxn ang="0">
                <a:pos x="461373" y="373016"/>
              </a:cxn>
              <a:cxn ang="0">
                <a:pos x="484626" y="332374"/>
              </a:cxn>
              <a:cxn ang="0">
                <a:pos x="499320" y="287470"/>
              </a:cxn>
              <a:cxn ang="0">
                <a:pos x="504444" y="239268"/>
              </a:cxn>
              <a:cxn ang="0">
                <a:pos x="499320" y="191029"/>
              </a:cxn>
              <a:cxn ang="0">
                <a:pos x="484626" y="146107"/>
              </a:cxn>
              <a:cxn ang="0">
                <a:pos x="461373" y="105463"/>
              </a:cxn>
              <a:cxn ang="0">
                <a:pos x="430577" y="70056"/>
              </a:cxn>
              <a:cxn ang="0">
                <a:pos x="393250" y="40846"/>
              </a:cxn>
              <a:cxn ang="0">
                <a:pos x="350406" y="18794"/>
              </a:cxn>
              <a:cxn ang="0">
                <a:pos x="303059" y="4858"/>
              </a:cxn>
              <a:cxn ang="0">
                <a:pos x="252222" y="0"/>
              </a:cxn>
            </a:cxnLst>
            <a:rect l="0" t="0" r="r" b="b"/>
            <a:pathLst>
              <a:path w="504825" h="478789">
                <a:moveTo>
                  <a:pt x="252222" y="0"/>
                </a:moveTo>
                <a:lnTo>
                  <a:pt x="201384" y="4858"/>
                </a:lnTo>
                <a:lnTo>
                  <a:pt x="154037" y="18794"/>
                </a:lnTo>
                <a:lnTo>
                  <a:pt x="111193" y="40846"/>
                </a:lnTo>
                <a:lnTo>
                  <a:pt x="73866" y="70056"/>
                </a:lnTo>
                <a:lnTo>
                  <a:pt x="43070" y="105463"/>
                </a:lnTo>
                <a:lnTo>
                  <a:pt x="19817" y="146107"/>
                </a:lnTo>
                <a:lnTo>
                  <a:pt x="5123" y="191029"/>
                </a:lnTo>
                <a:lnTo>
                  <a:pt x="0" y="239268"/>
                </a:lnTo>
                <a:lnTo>
                  <a:pt x="5123" y="287470"/>
                </a:lnTo>
                <a:lnTo>
                  <a:pt x="19817" y="332374"/>
                </a:lnTo>
                <a:lnTo>
                  <a:pt x="43070" y="373016"/>
                </a:lnTo>
                <a:lnTo>
                  <a:pt x="73866" y="408432"/>
                </a:lnTo>
                <a:lnTo>
                  <a:pt x="111193" y="437655"/>
                </a:lnTo>
                <a:lnTo>
                  <a:pt x="154037" y="459724"/>
                </a:lnTo>
                <a:lnTo>
                  <a:pt x="201384" y="473672"/>
                </a:lnTo>
                <a:lnTo>
                  <a:pt x="252222" y="478536"/>
                </a:lnTo>
                <a:lnTo>
                  <a:pt x="303059" y="473672"/>
                </a:lnTo>
                <a:lnTo>
                  <a:pt x="350406" y="459724"/>
                </a:lnTo>
                <a:lnTo>
                  <a:pt x="393250" y="437655"/>
                </a:lnTo>
                <a:lnTo>
                  <a:pt x="430577" y="408432"/>
                </a:lnTo>
                <a:lnTo>
                  <a:pt x="461373" y="373016"/>
                </a:lnTo>
                <a:lnTo>
                  <a:pt x="484626" y="332374"/>
                </a:lnTo>
                <a:lnTo>
                  <a:pt x="499320" y="287470"/>
                </a:lnTo>
                <a:lnTo>
                  <a:pt x="504444" y="239268"/>
                </a:lnTo>
                <a:lnTo>
                  <a:pt x="499320" y="191029"/>
                </a:lnTo>
                <a:lnTo>
                  <a:pt x="484626" y="146107"/>
                </a:lnTo>
                <a:lnTo>
                  <a:pt x="461373" y="105463"/>
                </a:lnTo>
                <a:lnTo>
                  <a:pt x="430577" y="70056"/>
                </a:lnTo>
                <a:lnTo>
                  <a:pt x="393250" y="40846"/>
                </a:lnTo>
                <a:lnTo>
                  <a:pt x="350406" y="18794"/>
                </a:lnTo>
                <a:lnTo>
                  <a:pt x="303059" y="4858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2" name="object 31"/>
          <p:cNvSpPr txBox="1">
            <a:spLocks noChangeArrowheads="1"/>
          </p:cNvSpPr>
          <p:nvPr/>
        </p:nvSpPr>
        <p:spPr bwMode="auto">
          <a:xfrm>
            <a:off x="1390650" y="3609975"/>
            <a:ext cx="1397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43" name="object 32"/>
          <p:cNvSpPr>
            <a:spLocks/>
          </p:cNvSpPr>
          <p:nvPr/>
        </p:nvSpPr>
        <p:spPr bwMode="auto">
          <a:xfrm>
            <a:off x="1811338" y="3540125"/>
            <a:ext cx="2068512" cy="406400"/>
          </a:xfrm>
          <a:custGeom>
            <a:avLst/>
            <a:gdLst/>
            <a:ahLst/>
            <a:cxnLst>
              <a:cxn ang="0">
                <a:pos x="2000503" y="0"/>
              </a:cxn>
              <a:cxn ang="0">
                <a:pos x="67563" y="0"/>
              </a:cxn>
              <a:cxn ang="0">
                <a:pos x="41255" y="5306"/>
              </a:cxn>
              <a:cxn ang="0">
                <a:pos x="19780" y="19780"/>
              </a:cxn>
              <a:cxn ang="0">
                <a:pos x="5306" y="41255"/>
              </a:cxn>
              <a:cxn ang="0">
                <a:pos x="0" y="67564"/>
              </a:cxn>
              <a:cxn ang="0">
                <a:pos x="0" y="337820"/>
              </a:cxn>
              <a:cxn ang="0">
                <a:pos x="5306" y="364128"/>
              </a:cxn>
              <a:cxn ang="0">
                <a:pos x="19780" y="385603"/>
              </a:cxn>
              <a:cxn ang="0">
                <a:pos x="41255" y="400077"/>
              </a:cxn>
              <a:cxn ang="0">
                <a:pos x="67563" y="405384"/>
              </a:cxn>
              <a:cxn ang="0">
                <a:pos x="2000503" y="405384"/>
              </a:cxn>
              <a:cxn ang="0">
                <a:pos x="2026812" y="400077"/>
              </a:cxn>
              <a:cxn ang="0">
                <a:pos x="2048287" y="385603"/>
              </a:cxn>
              <a:cxn ang="0">
                <a:pos x="2062761" y="364128"/>
              </a:cxn>
              <a:cxn ang="0">
                <a:pos x="2068067" y="337820"/>
              </a:cxn>
              <a:cxn ang="0">
                <a:pos x="2068067" y="67564"/>
              </a:cxn>
              <a:cxn ang="0">
                <a:pos x="2062761" y="41255"/>
              </a:cxn>
              <a:cxn ang="0">
                <a:pos x="2048287" y="19780"/>
              </a:cxn>
              <a:cxn ang="0">
                <a:pos x="2026812" y="5306"/>
              </a:cxn>
              <a:cxn ang="0">
                <a:pos x="2000503" y="0"/>
              </a:cxn>
            </a:cxnLst>
            <a:rect l="0" t="0" r="r" b="b"/>
            <a:pathLst>
              <a:path w="2068195" h="405764">
                <a:moveTo>
                  <a:pt x="2000503" y="0"/>
                </a:moveTo>
                <a:lnTo>
                  <a:pt x="67563" y="0"/>
                </a:lnTo>
                <a:lnTo>
                  <a:pt x="41255" y="5306"/>
                </a:lnTo>
                <a:lnTo>
                  <a:pt x="19780" y="19780"/>
                </a:lnTo>
                <a:lnTo>
                  <a:pt x="5306" y="41255"/>
                </a:lnTo>
                <a:lnTo>
                  <a:pt x="0" y="67564"/>
                </a:lnTo>
                <a:lnTo>
                  <a:pt x="0" y="337820"/>
                </a:lnTo>
                <a:lnTo>
                  <a:pt x="5306" y="364128"/>
                </a:lnTo>
                <a:lnTo>
                  <a:pt x="19780" y="385603"/>
                </a:lnTo>
                <a:lnTo>
                  <a:pt x="41255" y="400077"/>
                </a:lnTo>
                <a:lnTo>
                  <a:pt x="67563" y="405384"/>
                </a:lnTo>
                <a:lnTo>
                  <a:pt x="2000503" y="405384"/>
                </a:lnTo>
                <a:lnTo>
                  <a:pt x="2026812" y="400077"/>
                </a:lnTo>
                <a:lnTo>
                  <a:pt x="2048287" y="385603"/>
                </a:lnTo>
                <a:lnTo>
                  <a:pt x="2062761" y="364128"/>
                </a:lnTo>
                <a:lnTo>
                  <a:pt x="2068067" y="337820"/>
                </a:lnTo>
                <a:lnTo>
                  <a:pt x="2068067" y="67564"/>
                </a:lnTo>
                <a:lnTo>
                  <a:pt x="2062761" y="41255"/>
                </a:lnTo>
                <a:lnTo>
                  <a:pt x="2048287" y="19780"/>
                </a:lnTo>
                <a:lnTo>
                  <a:pt x="2026812" y="5306"/>
                </a:lnTo>
                <a:lnTo>
                  <a:pt x="200050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3" name="object 33"/>
          <p:cNvSpPr txBox="1"/>
          <p:nvPr/>
        </p:nvSpPr>
        <p:spPr>
          <a:xfrm>
            <a:off x="2339975" y="3598863"/>
            <a:ext cx="1011238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Transport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45" name="object 34"/>
          <p:cNvSpPr>
            <a:spLocks/>
          </p:cNvSpPr>
          <p:nvPr/>
        </p:nvSpPr>
        <p:spPr bwMode="auto">
          <a:xfrm>
            <a:off x="1196975" y="4181475"/>
            <a:ext cx="504825" cy="4762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829"/>
              </a:cxn>
              <a:cxn ang="0">
                <a:pos x="154037" y="18680"/>
              </a:cxn>
              <a:cxn ang="0">
                <a:pos x="111193" y="40598"/>
              </a:cxn>
              <a:cxn ang="0">
                <a:pos x="73866" y="69627"/>
              </a:cxn>
              <a:cxn ang="0">
                <a:pos x="43070" y="104812"/>
              </a:cxn>
              <a:cxn ang="0">
                <a:pos x="19817" y="145196"/>
              </a:cxn>
              <a:cxn ang="0">
                <a:pos x="5123" y="189825"/>
              </a:cxn>
              <a:cxn ang="0">
                <a:pos x="0" y="237744"/>
              </a:cxn>
              <a:cxn ang="0">
                <a:pos x="5123" y="285662"/>
              </a:cxn>
              <a:cxn ang="0">
                <a:pos x="19817" y="330291"/>
              </a:cxn>
              <a:cxn ang="0">
                <a:pos x="43070" y="370675"/>
              </a:cxn>
              <a:cxn ang="0">
                <a:pos x="73866" y="405860"/>
              </a:cxn>
              <a:cxn ang="0">
                <a:pos x="111193" y="434889"/>
              </a:cxn>
              <a:cxn ang="0">
                <a:pos x="154037" y="456807"/>
              </a:cxn>
              <a:cxn ang="0">
                <a:pos x="201384" y="470658"/>
              </a:cxn>
              <a:cxn ang="0">
                <a:pos x="252222" y="475488"/>
              </a:cxn>
              <a:cxn ang="0">
                <a:pos x="303059" y="470658"/>
              </a:cxn>
              <a:cxn ang="0">
                <a:pos x="350406" y="456807"/>
              </a:cxn>
              <a:cxn ang="0">
                <a:pos x="393250" y="434889"/>
              </a:cxn>
              <a:cxn ang="0">
                <a:pos x="430577" y="405860"/>
              </a:cxn>
              <a:cxn ang="0">
                <a:pos x="461373" y="370675"/>
              </a:cxn>
              <a:cxn ang="0">
                <a:pos x="484626" y="330291"/>
              </a:cxn>
              <a:cxn ang="0">
                <a:pos x="499320" y="285662"/>
              </a:cxn>
              <a:cxn ang="0">
                <a:pos x="504443" y="237744"/>
              </a:cxn>
              <a:cxn ang="0">
                <a:pos x="499320" y="189825"/>
              </a:cxn>
              <a:cxn ang="0">
                <a:pos x="484626" y="145196"/>
              </a:cxn>
              <a:cxn ang="0">
                <a:pos x="461373" y="104812"/>
              </a:cxn>
              <a:cxn ang="0">
                <a:pos x="430577" y="69627"/>
              </a:cxn>
              <a:cxn ang="0">
                <a:pos x="393250" y="40598"/>
              </a:cxn>
              <a:cxn ang="0">
                <a:pos x="350406" y="18680"/>
              </a:cxn>
              <a:cxn ang="0">
                <a:pos x="303059" y="4829"/>
              </a:cxn>
              <a:cxn ang="0">
                <a:pos x="252222" y="0"/>
              </a:cxn>
            </a:cxnLst>
            <a:rect l="0" t="0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4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3" y="237744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46" name="object 35"/>
          <p:cNvSpPr txBox="1">
            <a:spLocks noChangeArrowheads="1"/>
          </p:cNvSpPr>
          <p:nvPr/>
        </p:nvSpPr>
        <p:spPr bwMode="auto">
          <a:xfrm>
            <a:off x="1379538" y="4275138"/>
            <a:ext cx="1397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47" name="object 36"/>
          <p:cNvSpPr>
            <a:spLocks/>
          </p:cNvSpPr>
          <p:nvPr/>
        </p:nvSpPr>
        <p:spPr bwMode="auto">
          <a:xfrm>
            <a:off x="1801813" y="4206875"/>
            <a:ext cx="2066925" cy="403225"/>
          </a:xfrm>
          <a:custGeom>
            <a:avLst/>
            <a:gdLst/>
            <a:ahLst/>
            <a:cxnLst>
              <a:cxn ang="0">
                <a:pos x="1999233" y="0"/>
              </a:cxn>
              <a:cxn ang="0">
                <a:pos x="67309" y="0"/>
              </a:cxn>
              <a:cxn ang="0">
                <a:pos x="41094" y="5284"/>
              </a:cxn>
              <a:cxn ang="0">
                <a:pos x="19700" y="19700"/>
              </a:cxn>
              <a:cxn ang="0">
                <a:pos x="5284" y="41094"/>
              </a:cxn>
              <a:cxn ang="0">
                <a:pos x="0" y="67310"/>
              </a:cxn>
              <a:cxn ang="0">
                <a:pos x="0" y="336550"/>
              </a:cxn>
              <a:cxn ang="0">
                <a:pos x="5284" y="362765"/>
              </a:cxn>
              <a:cxn ang="0">
                <a:pos x="19700" y="384159"/>
              </a:cxn>
              <a:cxn ang="0">
                <a:pos x="41094" y="398575"/>
              </a:cxn>
              <a:cxn ang="0">
                <a:pos x="67309" y="403860"/>
              </a:cxn>
              <a:cxn ang="0">
                <a:pos x="1999233" y="403860"/>
              </a:cxn>
              <a:cxn ang="0">
                <a:pos x="2025449" y="398575"/>
              </a:cxn>
              <a:cxn ang="0">
                <a:pos x="2046843" y="384159"/>
              </a:cxn>
              <a:cxn ang="0">
                <a:pos x="2061259" y="362765"/>
              </a:cxn>
              <a:cxn ang="0">
                <a:pos x="2066544" y="336550"/>
              </a:cxn>
              <a:cxn ang="0">
                <a:pos x="2066544" y="67310"/>
              </a:cxn>
              <a:cxn ang="0">
                <a:pos x="2061259" y="41094"/>
              </a:cxn>
              <a:cxn ang="0">
                <a:pos x="2046843" y="19700"/>
              </a:cxn>
              <a:cxn ang="0">
                <a:pos x="2025449" y="5284"/>
              </a:cxn>
              <a:cxn ang="0">
                <a:pos x="1999233" y="0"/>
              </a:cxn>
            </a:cxnLst>
            <a:rect l="0" t="0" r="r" b="b"/>
            <a:pathLst>
              <a:path w="2066925" h="403860">
                <a:moveTo>
                  <a:pt x="1999233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10"/>
                </a:lnTo>
                <a:lnTo>
                  <a:pt x="0" y="336550"/>
                </a:lnTo>
                <a:lnTo>
                  <a:pt x="5284" y="362765"/>
                </a:lnTo>
                <a:lnTo>
                  <a:pt x="19700" y="384159"/>
                </a:lnTo>
                <a:lnTo>
                  <a:pt x="41094" y="398575"/>
                </a:lnTo>
                <a:lnTo>
                  <a:pt x="67309" y="403860"/>
                </a:lnTo>
                <a:lnTo>
                  <a:pt x="1999233" y="403860"/>
                </a:lnTo>
                <a:lnTo>
                  <a:pt x="2025449" y="398575"/>
                </a:lnTo>
                <a:lnTo>
                  <a:pt x="2046843" y="384159"/>
                </a:lnTo>
                <a:lnTo>
                  <a:pt x="2061259" y="362765"/>
                </a:lnTo>
                <a:lnTo>
                  <a:pt x="2066544" y="336550"/>
                </a:lnTo>
                <a:lnTo>
                  <a:pt x="2066544" y="67310"/>
                </a:lnTo>
                <a:lnTo>
                  <a:pt x="2061259" y="41094"/>
                </a:lnTo>
                <a:lnTo>
                  <a:pt x="2046843" y="19700"/>
                </a:lnTo>
                <a:lnTo>
                  <a:pt x="2025449" y="5284"/>
                </a:lnTo>
                <a:lnTo>
                  <a:pt x="199923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2395538" y="4264025"/>
            <a:ext cx="877887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8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ork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49" name="object 38"/>
          <p:cNvSpPr>
            <a:spLocks/>
          </p:cNvSpPr>
          <p:nvPr/>
        </p:nvSpPr>
        <p:spPr bwMode="auto">
          <a:xfrm>
            <a:off x="1208088" y="4848225"/>
            <a:ext cx="504825" cy="474663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829"/>
              </a:cxn>
              <a:cxn ang="0">
                <a:pos x="154037" y="18680"/>
              </a:cxn>
              <a:cxn ang="0">
                <a:pos x="111193" y="40598"/>
              </a:cxn>
              <a:cxn ang="0">
                <a:pos x="73866" y="69627"/>
              </a:cxn>
              <a:cxn ang="0">
                <a:pos x="43070" y="104812"/>
              </a:cxn>
              <a:cxn ang="0">
                <a:pos x="19817" y="145196"/>
              </a:cxn>
              <a:cxn ang="0">
                <a:pos x="5123" y="189825"/>
              </a:cxn>
              <a:cxn ang="0">
                <a:pos x="0" y="237743"/>
              </a:cxn>
              <a:cxn ang="0">
                <a:pos x="5123" y="285662"/>
              </a:cxn>
              <a:cxn ang="0">
                <a:pos x="19817" y="330291"/>
              </a:cxn>
              <a:cxn ang="0">
                <a:pos x="43070" y="370675"/>
              </a:cxn>
              <a:cxn ang="0">
                <a:pos x="73866" y="405860"/>
              </a:cxn>
              <a:cxn ang="0">
                <a:pos x="111193" y="434889"/>
              </a:cxn>
              <a:cxn ang="0">
                <a:pos x="154037" y="456807"/>
              </a:cxn>
              <a:cxn ang="0">
                <a:pos x="201384" y="470658"/>
              </a:cxn>
              <a:cxn ang="0">
                <a:pos x="252222" y="475487"/>
              </a:cxn>
              <a:cxn ang="0">
                <a:pos x="303059" y="470658"/>
              </a:cxn>
              <a:cxn ang="0">
                <a:pos x="350406" y="456807"/>
              </a:cxn>
              <a:cxn ang="0">
                <a:pos x="393250" y="434889"/>
              </a:cxn>
              <a:cxn ang="0">
                <a:pos x="430577" y="405860"/>
              </a:cxn>
              <a:cxn ang="0">
                <a:pos x="461373" y="370675"/>
              </a:cxn>
              <a:cxn ang="0">
                <a:pos x="484626" y="330291"/>
              </a:cxn>
              <a:cxn ang="0">
                <a:pos x="499320" y="285662"/>
              </a:cxn>
              <a:cxn ang="0">
                <a:pos x="504444" y="237743"/>
              </a:cxn>
              <a:cxn ang="0">
                <a:pos x="499320" y="189825"/>
              </a:cxn>
              <a:cxn ang="0">
                <a:pos x="484626" y="145196"/>
              </a:cxn>
              <a:cxn ang="0">
                <a:pos x="461373" y="104812"/>
              </a:cxn>
              <a:cxn ang="0">
                <a:pos x="430577" y="69627"/>
              </a:cxn>
              <a:cxn ang="0">
                <a:pos x="393250" y="40598"/>
              </a:cxn>
              <a:cxn ang="0">
                <a:pos x="350406" y="18680"/>
              </a:cxn>
              <a:cxn ang="0">
                <a:pos x="303059" y="4829"/>
              </a:cxn>
              <a:cxn ang="0">
                <a:pos x="252222" y="0"/>
              </a:cxn>
            </a:cxnLst>
            <a:rect l="0" t="0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0"/>
                </a:lnTo>
                <a:lnTo>
                  <a:pt x="111193" y="40598"/>
                </a:lnTo>
                <a:lnTo>
                  <a:pt x="73866" y="69627"/>
                </a:lnTo>
                <a:lnTo>
                  <a:pt x="43070" y="104812"/>
                </a:lnTo>
                <a:lnTo>
                  <a:pt x="19817" y="145196"/>
                </a:lnTo>
                <a:lnTo>
                  <a:pt x="5123" y="189825"/>
                </a:lnTo>
                <a:lnTo>
                  <a:pt x="0" y="237743"/>
                </a:lnTo>
                <a:lnTo>
                  <a:pt x="5123" y="285662"/>
                </a:lnTo>
                <a:lnTo>
                  <a:pt x="19817" y="330291"/>
                </a:lnTo>
                <a:lnTo>
                  <a:pt x="43070" y="370675"/>
                </a:lnTo>
                <a:lnTo>
                  <a:pt x="73866" y="405860"/>
                </a:lnTo>
                <a:lnTo>
                  <a:pt x="111193" y="434889"/>
                </a:lnTo>
                <a:lnTo>
                  <a:pt x="154037" y="456807"/>
                </a:lnTo>
                <a:lnTo>
                  <a:pt x="201384" y="470658"/>
                </a:lnTo>
                <a:lnTo>
                  <a:pt x="252222" y="475487"/>
                </a:lnTo>
                <a:lnTo>
                  <a:pt x="303059" y="470658"/>
                </a:lnTo>
                <a:lnTo>
                  <a:pt x="350406" y="456807"/>
                </a:lnTo>
                <a:lnTo>
                  <a:pt x="393250" y="434889"/>
                </a:lnTo>
                <a:lnTo>
                  <a:pt x="430577" y="405860"/>
                </a:lnTo>
                <a:lnTo>
                  <a:pt x="461373" y="370675"/>
                </a:lnTo>
                <a:lnTo>
                  <a:pt x="484626" y="330291"/>
                </a:lnTo>
                <a:lnTo>
                  <a:pt x="499320" y="285662"/>
                </a:lnTo>
                <a:lnTo>
                  <a:pt x="504444" y="237743"/>
                </a:lnTo>
                <a:lnTo>
                  <a:pt x="499320" y="189825"/>
                </a:lnTo>
                <a:lnTo>
                  <a:pt x="484626" y="145196"/>
                </a:lnTo>
                <a:lnTo>
                  <a:pt x="461373" y="104812"/>
                </a:lnTo>
                <a:lnTo>
                  <a:pt x="430577" y="69627"/>
                </a:lnTo>
                <a:lnTo>
                  <a:pt x="393250" y="40598"/>
                </a:lnTo>
                <a:lnTo>
                  <a:pt x="350406" y="18680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0" name="object 39"/>
          <p:cNvSpPr txBox="1">
            <a:spLocks noChangeArrowheads="1"/>
          </p:cNvSpPr>
          <p:nvPr/>
        </p:nvSpPr>
        <p:spPr bwMode="auto">
          <a:xfrm>
            <a:off x="1390650" y="4941888"/>
            <a:ext cx="1397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51" name="object 40"/>
          <p:cNvSpPr>
            <a:spLocks/>
          </p:cNvSpPr>
          <p:nvPr/>
        </p:nvSpPr>
        <p:spPr bwMode="auto">
          <a:xfrm>
            <a:off x="1811338" y="4873625"/>
            <a:ext cx="2068512" cy="403225"/>
          </a:xfrm>
          <a:custGeom>
            <a:avLst/>
            <a:gdLst/>
            <a:ahLst/>
            <a:cxnLst>
              <a:cxn ang="0">
                <a:pos x="2001012" y="0"/>
              </a:cxn>
              <a:cxn ang="0">
                <a:pos x="67056" y="0"/>
              </a:cxn>
              <a:cxn ang="0">
                <a:pos x="40933" y="5262"/>
              </a:cxn>
              <a:cxn ang="0">
                <a:pos x="19621" y="19621"/>
              </a:cxn>
              <a:cxn ang="0">
                <a:pos x="5262" y="40933"/>
              </a:cxn>
              <a:cxn ang="0">
                <a:pos x="0" y="67056"/>
              </a:cxn>
              <a:cxn ang="0">
                <a:pos x="0" y="335280"/>
              </a:cxn>
              <a:cxn ang="0">
                <a:pos x="5262" y="361402"/>
              </a:cxn>
              <a:cxn ang="0">
                <a:pos x="19621" y="382714"/>
              </a:cxn>
              <a:cxn ang="0">
                <a:pos x="40933" y="397073"/>
              </a:cxn>
              <a:cxn ang="0">
                <a:pos x="67056" y="402336"/>
              </a:cxn>
              <a:cxn ang="0">
                <a:pos x="2001012" y="402336"/>
              </a:cxn>
              <a:cxn ang="0">
                <a:pos x="2027134" y="397073"/>
              </a:cxn>
              <a:cxn ang="0">
                <a:pos x="2048446" y="382714"/>
              </a:cxn>
              <a:cxn ang="0">
                <a:pos x="2062805" y="361402"/>
              </a:cxn>
              <a:cxn ang="0">
                <a:pos x="2068067" y="335280"/>
              </a:cxn>
              <a:cxn ang="0">
                <a:pos x="2068067" y="67056"/>
              </a:cxn>
              <a:cxn ang="0">
                <a:pos x="2062805" y="40933"/>
              </a:cxn>
              <a:cxn ang="0">
                <a:pos x="2048446" y="19621"/>
              </a:cxn>
              <a:cxn ang="0">
                <a:pos x="2027134" y="5262"/>
              </a:cxn>
              <a:cxn ang="0">
                <a:pos x="2001012" y="0"/>
              </a:cxn>
            </a:cxnLst>
            <a:rect l="0" t="0" r="r" b="b"/>
            <a:pathLst>
              <a:path w="2068195" h="402589">
                <a:moveTo>
                  <a:pt x="2001012" y="0"/>
                </a:moveTo>
                <a:lnTo>
                  <a:pt x="67056" y="0"/>
                </a:lnTo>
                <a:lnTo>
                  <a:pt x="40933" y="5262"/>
                </a:lnTo>
                <a:lnTo>
                  <a:pt x="19621" y="19621"/>
                </a:lnTo>
                <a:lnTo>
                  <a:pt x="5262" y="40933"/>
                </a:lnTo>
                <a:lnTo>
                  <a:pt x="0" y="67056"/>
                </a:lnTo>
                <a:lnTo>
                  <a:pt x="0" y="335280"/>
                </a:lnTo>
                <a:lnTo>
                  <a:pt x="5262" y="361402"/>
                </a:lnTo>
                <a:lnTo>
                  <a:pt x="19621" y="382714"/>
                </a:lnTo>
                <a:lnTo>
                  <a:pt x="40933" y="397073"/>
                </a:lnTo>
                <a:lnTo>
                  <a:pt x="67056" y="402336"/>
                </a:lnTo>
                <a:lnTo>
                  <a:pt x="2001012" y="402336"/>
                </a:lnTo>
                <a:lnTo>
                  <a:pt x="2027134" y="397073"/>
                </a:lnTo>
                <a:lnTo>
                  <a:pt x="2048446" y="382714"/>
                </a:lnTo>
                <a:lnTo>
                  <a:pt x="2062805" y="361402"/>
                </a:lnTo>
                <a:lnTo>
                  <a:pt x="2068067" y="335280"/>
                </a:lnTo>
                <a:lnTo>
                  <a:pt x="2068067" y="67056"/>
                </a:lnTo>
                <a:lnTo>
                  <a:pt x="2062805" y="40933"/>
                </a:lnTo>
                <a:lnTo>
                  <a:pt x="2048446" y="19621"/>
                </a:lnTo>
                <a:lnTo>
                  <a:pt x="2027134" y="5262"/>
                </a:lnTo>
                <a:lnTo>
                  <a:pt x="200101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" name="object 41"/>
          <p:cNvSpPr txBox="1"/>
          <p:nvPr/>
        </p:nvSpPr>
        <p:spPr>
          <a:xfrm>
            <a:off x="2335213" y="4930775"/>
            <a:ext cx="1023937" cy="2873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953" name="object 42"/>
          <p:cNvSpPr>
            <a:spLocks/>
          </p:cNvSpPr>
          <p:nvPr/>
        </p:nvSpPr>
        <p:spPr bwMode="auto">
          <a:xfrm>
            <a:off x="1208088" y="5519738"/>
            <a:ext cx="504825" cy="476250"/>
          </a:xfrm>
          <a:custGeom>
            <a:avLst/>
            <a:gdLst/>
            <a:ahLst/>
            <a:cxnLst>
              <a:cxn ang="0">
                <a:pos x="252222" y="0"/>
              </a:cxn>
              <a:cxn ang="0">
                <a:pos x="201384" y="4829"/>
              </a:cxn>
              <a:cxn ang="0">
                <a:pos x="154037" y="18682"/>
              </a:cxn>
              <a:cxn ang="0">
                <a:pos x="111193" y="40602"/>
              </a:cxn>
              <a:cxn ang="0">
                <a:pos x="73866" y="69632"/>
              </a:cxn>
              <a:cxn ang="0">
                <a:pos x="43070" y="104817"/>
              </a:cxn>
              <a:cxn ang="0">
                <a:pos x="19817" y="145202"/>
              </a:cxn>
              <a:cxn ang="0">
                <a:pos x="5123" y="189829"/>
              </a:cxn>
              <a:cxn ang="0">
                <a:pos x="0" y="237744"/>
              </a:cxn>
              <a:cxn ang="0">
                <a:pos x="5123" y="285658"/>
              </a:cxn>
              <a:cxn ang="0">
                <a:pos x="19817" y="330285"/>
              </a:cxn>
              <a:cxn ang="0">
                <a:pos x="43070" y="370670"/>
              </a:cxn>
              <a:cxn ang="0">
                <a:pos x="73866" y="405855"/>
              </a:cxn>
              <a:cxn ang="0">
                <a:pos x="111193" y="434885"/>
              </a:cxn>
              <a:cxn ang="0">
                <a:pos x="154037" y="456805"/>
              </a:cxn>
              <a:cxn ang="0">
                <a:pos x="201384" y="470658"/>
              </a:cxn>
              <a:cxn ang="0">
                <a:pos x="252222" y="475488"/>
              </a:cxn>
              <a:cxn ang="0">
                <a:pos x="303059" y="470658"/>
              </a:cxn>
              <a:cxn ang="0">
                <a:pos x="350406" y="456805"/>
              </a:cxn>
              <a:cxn ang="0">
                <a:pos x="393250" y="434885"/>
              </a:cxn>
              <a:cxn ang="0">
                <a:pos x="430577" y="405855"/>
              </a:cxn>
              <a:cxn ang="0">
                <a:pos x="461373" y="370670"/>
              </a:cxn>
              <a:cxn ang="0">
                <a:pos x="484626" y="330285"/>
              </a:cxn>
              <a:cxn ang="0">
                <a:pos x="499320" y="285658"/>
              </a:cxn>
              <a:cxn ang="0">
                <a:pos x="504444" y="237744"/>
              </a:cxn>
              <a:cxn ang="0">
                <a:pos x="499320" y="189829"/>
              </a:cxn>
              <a:cxn ang="0">
                <a:pos x="484626" y="145202"/>
              </a:cxn>
              <a:cxn ang="0">
                <a:pos x="461373" y="104817"/>
              </a:cxn>
              <a:cxn ang="0">
                <a:pos x="430577" y="69632"/>
              </a:cxn>
              <a:cxn ang="0">
                <a:pos x="393250" y="40602"/>
              </a:cxn>
              <a:cxn ang="0">
                <a:pos x="350406" y="18682"/>
              </a:cxn>
              <a:cxn ang="0">
                <a:pos x="303059" y="4829"/>
              </a:cxn>
              <a:cxn ang="0">
                <a:pos x="252222" y="0"/>
              </a:cxn>
            </a:cxnLst>
            <a:rect l="0" t="0" r="r" b="b"/>
            <a:pathLst>
              <a:path w="504825" h="475614">
                <a:moveTo>
                  <a:pt x="252222" y="0"/>
                </a:moveTo>
                <a:lnTo>
                  <a:pt x="201384" y="4829"/>
                </a:lnTo>
                <a:lnTo>
                  <a:pt x="154037" y="18682"/>
                </a:lnTo>
                <a:lnTo>
                  <a:pt x="111193" y="40602"/>
                </a:lnTo>
                <a:lnTo>
                  <a:pt x="73866" y="69632"/>
                </a:lnTo>
                <a:lnTo>
                  <a:pt x="43070" y="104817"/>
                </a:lnTo>
                <a:lnTo>
                  <a:pt x="19817" y="145202"/>
                </a:lnTo>
                <a:lnTo>
                  <a:pt x="5123" y="189829"/>
                </a:lnTo>
                <a:lnTo>
                  <a:pt x="0" y="237744"/>
                </a:lnTo>
                <a:lnTo>
                  <a:pt x="5123" y="285658"/>
                </a:lnTo>
                <a:lnTo>
                  <a:pt x="19817" y="330285"/>
                </a:lnTo>
                <a:lnTo>
                  <a:pt x="43070" y="370670"/>
                </a:lnTo>
                <a:lnTo>
                  <a:pt x="73866" y="405855"/>
                </a:lnTo>
                <a:lnTo>
                  <a:pt x="111193" y="434885"/>
                </a:lnTo>
                <a:lnTo>
                  <a:pt x="154037" y="456805"/>
                </a:lnTo>
                <a:lnTo>
                  <a:pt x="201384" y="470658"/>
                </a:lnTo>
                <a:lnTo>
                  <a:pt x="252222" y="475488"/>
                </a:lnTo>
                <a:lnTo>
                  <a:pt x="303059" y="470658"/>
                </a:lnTo>
                <a:lnTo>
                  <a:pt x="350406" y="456805"/>
                </a:lnTo>
                <a:lnTo>
                  <a:pt x="393250" y="434885"/>
                </a:lnTo>
                <a:lnTo>
                  <a:pt x="430577" y="405855"/>
                </a:lnTo>
                <a:lnTo>
                  <a:pt x="461373" y="370670"/>
                </a:lnTo>
                <a:lnTo>
                  <a:pt x="484626" y="330285"/>
                </a:lnTo>
                <a:lnTo>
                  <a:pt x="499320" y="285658"/>
                </a:lnTo>
                <a:lnTo>
                  <a:pt x="504444" y="237744"/>
                </a:lnTo>
                <a:lnTo>
                  <a:pt x="499320" y="189829"/>
                </a:lnTo>
                <a:lnTo>
                  <a:pt x="484626" y="145202"/>
                </a:lnTo>
                <a:lnTo>
                  <a:pt x="461373" y="104817"/>
                </a:lnTo>
                <a:lnTo>
                  <a:pt x="430577" y="69632"/>
                </a:lnTo>
                <a:lnTo>
                  <a:pt x="393250" y="40602"/>
                </a:lnTo>
                <a:lnTo>
                  <a:pt x="350406" y="18682"/>
                </a:lnTo>
                <a:lnTo>
                  <a:pt x="303059" y="4829"/>
                </a:lnTo>
                <a:lnTo>
                  <a:pt x="2522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4" name="object 43"/>
          <p:cNvSpPr txBox="1">
            <a:spLocks noChangeArrowheads="1"/>
          </p:cNvSpPr>
          <p:nvPr/>
        </p:nvSpPr>
        <p:spPr bwMode="auto">
          <a:xfrm>
            <a:off x="1390650" y="5614988"/>
            <a:ext cx="1397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55" name="object 44"/>
          <p:cNvSpPr>
            <a:spLocks/>
          </p:cNvSpPr>
          <p:nvPr/>
        </p:nvSpPr>
        <p:spPr bwMode="auto">
          <a:xfrm>
            <a:off x="1811338" y="5545138"/>
            <a:ext cx="2068512" cy="404812"/>
          </a:xfrm>
          <a:custGeom>
            <a:avLst/>
            <a:gdLst/>
            <a:ahLst/>
            <a:cxnLst>
              <a:cxn ang="0">
                <a:pos x="2000758" y="0"/>
              </a:cxn>
              <a:cxn ang="0">
                <a:pos x="67309" y="0"/>
              </a:cxn>
              <a:cxn ang="0">
                <a:pos x="41094" y="5284"/>
              </a:cxn>
              <a:cxn ang="0">
                <a:pos x="19700" y="19700"/>
              </a:cxn>
              <a:cxn ang="0">
                <a:pos x="5284" y="41094"/>
              </a:cxn>
              <a:cxn ang="0">
                <a:pos x="0" y="67309"/>
              </a:cxn>
              <a:cxn ang="0">
                <a:pos x="0" y="336550"/>
              </a:cxn>
              <a:cxn ang="0">
                <a:pos x="5284" y="362749"/>
              </a:cxn>
              <a:cxn ang="0">
                <a:pos x="19700" y="384144"/>
              </a:cxn>
              <a:cxn ang="0">
                <a:pos x="41094" y="398570"/>
              </a:cxn>
              <a:cxn ang="0">
                <a:pos x="67309" y="403859"/>
              </a:cxn>
              <a:cxn ang="0">
                <a:pos x="2000758" y="403859"/>
              </a:cxn>
              <a:cxn ang="0">
                <a:pos x="2026973" y="398570"/>
              </a:cxn>
              <a:cxn ang="0">
                <a:pos x="2048367" y="384144"/>
              </a:cxn>
              <a:cxn ang="0">
                <a:pos x="2062783" y="362749"/>
              </a:cxn>
              <a:cxn ang="0">
                <a:pos x="2068067" y="336550"/>
              </a:cxn>
              <a:cxn ang="0">
                <a:pos x="2068067" y="67309"/>
              </a:cxn>
              <a:cxn ang="0">
                <a:pos x="2062783" y="41094"/>
              </a:cxn>
              <a:cxn ang="0">
                <a:pos x="2048367" y="19700"/>
              </a:cxn>
              <a:cxn ang="0">
                <a:pos x="2026973" y="5284"/>
              </a:cxn>
              <a:cxn ang="0">
                <a:pos x="2000758" y="0"/>
              </a:cxn>
            </a:cxnLst>
            <a:rect l="0" t="0" r="r" b="b"/>
            <a:pathLst>
              <a:path w="2068195" h="403860">
                <a:moveTo>
                  <a:pt x="2000758" y="0"/>
                </a:moveTo>
                <a:lnTo>
                  <a:pt x="67309" y="0"/>
                </a:lnTo>
                <a:lnTo>
                  <a:pt x="41094" y="5284"/>
                </a:lnTo>
                <a:lnTo>
                  <a:pt x="19700" y="19700"/>
                </a:lnTo>
                <a:lnTo>
                  <a:pt x="5284" y="41094"/>
                </a:lnTo>
                <a:lnTo>
                  <a:pt x="0" y="67309"/>
                </a:lnTo>
                <a:lnTo>
                  <a:pt x="0" y="336550"/>
                </a:lnTo>
                <a:lnTo>
                  <a:pt x="5284" y="362749"/>
                </a:lnTo>
                <a:lnTo>
                  <a:pt x="19700" y="384144"/>
                </a:lnTo>
                <a:lnTo>
                  <a:pt x="41094" y="398570"/>
                </a:lnTo>
                <a:lnTo>
                  <a:pt x="67309" y="403859"/>
                </a:lnTo>
                <a:lnTo>
                  <a:pt x="2000758" y="403859"/>
                </a:lnTo>
                <a:lnTo>
                  <a:pt x="2026973" y="398570"/>
                </a:lnTo>
                <a:lnTo>
                  <a:pt x="2048367" y="384144"/>
                </a:lnTo>
                <a:lnTo>
                  <a:pt x="2062783" y="362749"/>
                </a:lnTo>
                <a:lnTo>
                  <a:pt x="2068067" y="336550"/>
                </a:lnTo>
                <a:lnTo>
                  <a:pt x="2068067" y="67309"/>
                </a:lnTo>
                <a:lnTo>
                  <a:pt x="2062783" y="41094"/>
                </a:lnTo>
                <a:lnTo>
                  <a:pt x="2048367" y="19700"/>
                </a:lnTo>
                <a:lnTo>
                  <a:pt x="2026973" y="5284"/>
                </a:lnTo>
                <a:lnTo>
                  <a:pt x="200075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" name="object 45"/>
          <p:cNvSpPr txBox="1"/>
          <p:nvPr/>
        </p:nvSpPr>
        <p:spPr>
          <a:xfrm>
            <a:off x="2425700" y="5603875"/>
            <a:ext cx="838200" cy="285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</a:t>
            </a:r>
            <a:r>
              <a:rPr sz="18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sical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Direct</a:t>
            </a:r>
            <a:r>
              <a:rPr spc="-45" dirty="0"/>
              <a:t> </a:t>
            </a:r>
            <a:r>
              <a:rPr spc="-5" dirty="0"/>
              <a:t>connection</a:t>
            </a:r>
          </a:p>
        </p:txBody>
      </p:sp>
      <p:sp>
        <p:nvSpPr>
          <p:cNvPr id="38958" name="object 47"/>
          <p:cNvSpPr>
            <a:spLocks/>
          </p:cNvSpPr>
          <p:nvPr/>
        </p:nvSpPr>
        <p:spPr bwMode="auto">
          <a:xfrm>
            <a:off x="3219450" y="2438400"/>
            <a:ext cx="44608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59223" y="0"/>
              </a:cxn>
            </a:cxnLst>
            <a:rect l="0" t="0" r="r" b="b"/>
            <a:pathLst>
              <a:path w="4459605">
                <a:moveTo>
                  <a:pt x="0" y="0"/>
                </a:moveTo>
                <a:lnTo>
                  <a:pt x="4459223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59" name="object 48"/>
          <p:cNvSpPr>
            <a:spLocks/>
          </p:cNvSpPr>
          <p:nvPr/>
        </p:nvSpPr>
        <p:spPr bwMode="auto">
          <a:xfrm>
            <a:off x="2846388" y="5876925"/>
            <a:ext cx="5386387" cy="503238"/>
          </a:xfrm>
          <a:custGeom>
            <a:avLst/>
            <a:gdLst/>
            <a:ahLst/>
            <a:cxnLst>
              <a:cxn ang="0">
                <a:pos x="0" y="72008"/>
              </a:cxn>
              <a:cxn ang="0">
                <a:pos x="0" y="502627"/>
              </a:cxn>
              <a:cxn ang="0">
                <a:pos x="5385435" y="502627"/>
              </a:cxn>
              <a:cxn ang="0">
                <a:pos x="5385435" y="0"/>
              </a:cxn>
            </a:cxnLst>
            <a:rect l="0" t="0" r="r" b="b"/>
            <a:pathLst>
              <a:path w="5385434" h="502920">
                <a:moveTo>
                  <a:pt x="0" y="72008"/>
                </a:moveTo>
                <a:lnTo>
                  <a:pt x="0" y="502627"/>
                </a:lnTo>
                <a:lnTo>
                  <a:pt x="5385435" y="502627"/>
                </a:lnTo>
                <a:lnTo>
                  <a:pt x="5385435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0" name="object 49"/>
          <p:cNvSpPr>
            <a:spLocks/>
          </p:cNvSpPr>
          <p:nvPr/>
        </p:nvSpPr>
        <p:spPr bwMode="auto">
          <a:xfrm>
            <a:off x="3860800" y="4899025"/>
            <a:ext cx="2562225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2333244" y="0"/>
              </a:cxn>
              <a:cxn ang="0">
                <a:pos x="2333244" y="228600"/>
              </a:cxn>
              <a:cxn ang="0">
                <a:pos x="2485644" y="152400"/>
              </a:cxn>
              <a:cxn ang="0">
                <a:pos x="2371344" y="152400"/>
              </a:cxn>
              <a:cxn ang="0">
                <a:pos x="2371344" y="76200"/>
              </a:cxn>
              <a:cxn ang="0">
                <a:pos x="2485644" y="76200"/>
              </a:cxn>
              <a:cxn ang="0">
                <a:pos x="2333244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2333244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2333244" y="152400"/>
              </a:cxn>
              <a:cxn ang="0">
                <a:pos x="2333244" y="76200"/>
              </a:cxn>
              <a:cxn ang="0">
                <a:pos x="2485644" y="76200"/>
              </a:cxn>
              <a:cxn ang="0">
                <a:pos x="2371344" y="76200"/>
              </a:cxn>
              <a:cxn ang="0">
                <a:pos x="2371344" y="152400"/>
              </a:cxn>
              <a:cxn ang="0">
                <a:pos x="2485644" y="152400"/>
              </a:cxn>
              <a:cxn ang="0">
                <a:pos x="2561844" y="114300"/>
              </a:cxn>
              <a:cxn ang="0">
                <a:pos x="2485644" y="76200"/>
              </a:cxn>
            </a:cxnLst>
            <a:rect l="0" t="0" r="r" b="b"/>
            <a:pathLst>
              <a:path w="256222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2562225" h="228600">
                <a:moveTo>
                  <a:pt x="2333244" y="0"/>
                </a:moveTo>
                <a:lnTo>
                  <a:pt x="2333244" y="228600"/>
                </a:lnTo>
                <a:lnTo>
                  <a:pt x="2485644" y="152400"/>
                </a:lnTo>
                <a:lnTo>
                  <a:pt x="2371344" y="152400"/>
                </a:lnTo>
                <a:lnTo>
                  <a:pt x="2371344" y="76200"/>
                </a:lnTo>
                <a:lnTo>
                  <a:pt x="2485644" y="76200"/>
                </a:lnTo>
                <a:lnTo>
                  <a:pt x="2333244" y="0"/>
                </a:lnTo>
                <a:close/>
              </a:path>
              <a:path w="256222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2562225" h="228600">
                <a:moveTo>
                  <a:pt x="2333244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2333244" y="152400"/>
                </a:lnTo>
                <a:lnTo>
                  <a:pt x="2333244" y="76200"/>
                </a:lnTo>
                <a:close/>
              </a:path>
              <a:path w="2562225" h="228600">
                <a:moveTo>
                  <a:pt x="2485644" y="76200"/>
                </a:moveTo>
                <a:lnTo>
                  <a:pt x="2371344" y="76200"/>
                </a:lnTo>
                <a:lnTo>
                  <a:pt x="2371344" y="152400"/>
                </a:lnTo>
                <a:lnTo>
                  <a:pt x="2485644" y="152400"/>
                </a:lnTo>
                <a:lnTo>
                  <a:pt x="2561844" y="114300"/>
                </a:lnTo>
                <a:lnTo>
                  <a:pt x="2485644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1" name="object 50"/>
          <p:cNvSpPr>
            <a:spLocks noChangeArrowheads="1"/>
          </p:cNvSpPr>
          <p:nvPr/>
        </p:nvSpPr>
        <p:spPr bwMode="auto">
          <a:xfrm>
            <a:off x="8645525" y="1985963"/>
            <a:ext cx="250825" cy="3714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62" name="object 51"/>
          <p:cNvSpPr>
            <a:spLocks/>
          </p:cNvSpPr>
          <p:nvPr/>
        </p:nvSpPr>
        <p:spPr bwMode="auto">
          <a:xfrm>
            <a:off x="8645525" y="1985963"/>
            <a:ext cx="250825" cy="371475"/>
          </a:xfrm>
          <a:custGeom>
            <a:avLst/>
            <a:gdLst/>
            <a:ahLst/>
            <a:cxnLst>
              <a:cxn ang="0">
                <a:pos x="204724" y="255015"/>
              </a:cxn>
              <a:cxn ang="0">
                <a:pos x="232282" y="219455"/>
              </a:cxn>
              <a:cxn ang="0">
                <a:pos x="248412" y="175005"/>
              </a:cxn>
              <a:cxn ang="0">
                <a:pos x="251459" y="143637"/>
              </a:cxn>
              <a:cxn ang="0">
                <a:pos x="250698" y="127126"/>
              </a:cxn>
              <a:cxn ang="0">
                <a:pos x="239268" y="81152"/>
              </a:cxn>
              <a:cxn ang="0">
                <a:pos x="214375" y="42163"/>
              </a:cxn>
              <a:cxn ang="0">
                <a:pos x="180594" y="14604"/>
              </a:cxn>
              <a:cxn ang="0">
                <a:pos x="139700" y="1142"/>
              </a:cxn>
              <a:cxn ang="0">
                <a:pos x="125856" y="0"/>
              </a:cxn>
              <a:cxn ang="0">
                <a:pos x="111759" y="1142"/>
              </a:cxn>
              <a:cxn ang="0">
                <a:pos x="71627" y="14604"/>
              </a:cxn>
              <a:cxn ang="0">
                <a:pos x="37083" y="42163"/>
              </a:cxn>
              <a:cxn ang="0">
                <a:pos x="12192" y="81152"/>
              </a:cxn>
              <a:cxn ang="0">
                <a:pos x="762" y="127126"/>
              </a:cxn>
              <a:cxn ang="0">
                <a:pos x="0" y="143637"/>
              </a:cxn>
              <a:cxn ang="0">
                <a:pos x="762" y="159257"/>
              </a:cxn>
              <a:cxn ang="0">
                <a:pos x="12192" y="205231"/>
              </a:cxn>
              <a:cxn ang="0">
                <a:pos x="36322" y="243966"/>
              </a:cxn>
              <a:cxn ang="0">
                <a:pos x="46736" y="255015"/>
              </a:cxn>
              <a:cxn ang="0">
                <a:pos x="27940" y="278002"/>
              </a:cxn>
              <a:cxn ang="0">
                <a:pos x="27940" y="371855"/>
              </a:cxn>
              <a:cxn ang="0">
                <a:pos x="223520" y="371855"/>
              </a:cxn>
              <a:cxn ang="0">
                <a:pos x="223520" y="278002"/>
              </a:cxn>
              <a:cxn ang="0">
                <a:pos x="204724" y="255015"/>
              </a:cxn>
            </a:cxnLst>
            <a:rect l="0" t="0" r="r" b="b"/>
            <a:pathLst>
              <a:path w="251459" h="372110">
                <a:moveTo>
                  <a:pt x="204724" y="255015"/>
                </a:moveTo>
                <a:lnTo>
                  <a:pt x="232282" y="219455"/>
                </a:lnTo>
                <a:lnTo>
                  <a:pt x="248412" y="175005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4"/>
                </a:lnTo>
                <a:lnTo>
                  <a:pt x="139700" y="1142"/>
                </a:lnTo>
                <a:lnTo>
                  <a:pt x="125856" y="0"/>
                </a:lnTo>
                <a:lnTo>
                  <a:pt x="111759" y="1142"/>
                </a:lnTo>
                <a:lnTo>
                  <a:pt x="71627" y="14604"/>
                </a:lnTo>
                <a:lnTo>
                  <a:pt x="37083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7"/>
                </a:lnTo>
                <a:lnTo>
                  <a:pt x="12192" y="205231"/>
                </a:lnTo>
                <a:lnTo>
                  <a:pt x="36322" y="243966"/>
                </a:lnTo>
                <a:lnTo>
                  <a:pt x="46736" y="255015"/>
                </a:lnTo>
                <a:lnTo>
                  <a:pt x="27940" y="278002"/>
                </a:lnTo>
                <a:lnTo>
                  <a:pt x="27940" y="371855"/>
                </a:lnTo>
                <a:lnTo>
                  <a:pt x="223520" y="371855"/>
                </a:lnTo>
                <a:lnTo>
                  <a:pt x="223520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3" name="object 52"/>
          <p:cNvSpPr>
            <a:spLocks/>
          </p:cNvSpPr>
          <p:nvPr/>
        </p:nvSpPr>
        <p:spPr bwMode="auto">
          <a:xfrm>
            <a:off x="8507413" y="2298700"/>
            <a:ext cx="574675" cy="330200"/>
          </a:xfrm>
          <a:custGeom>
            <a:avLst/>
            <a:gdLst/>
            <a:ahLst/>
            <a:cxnLst>
              <a:cxn ang="0">
                <a:pos x="191642" y="0"/>
              </a:cxn>
              <a:cxn ang="0">
                <a:pos x="136651" y="7620"/>
              </a:cxn>
              <a:cxn ang="0">
                <a:pos x="84327" y="29083"/>
              </a:cxn>
              <a:cxn ang="0">
                <a:pos x="52704" y="50927"/>
              </a:cxn>
              <a:cxn ang="0">
                <a:pos x="24764" y="78867"/>
              </a:cxn>
              <a:cxn ang="0">
                <a:pos x="0" y="110617"/>
              </a:cxn>
              <a:cxn ang="0">
                <a:pos x="0" y="330708"/>
              </a:cxn>
              <a:cxn ang="0">
                <a:pos x="574548" y="330708"/>
              </a:cxn>
              <a:cxn ang="0">
                <a:pos x="574548" y="110617"/>
              </a:cxn>
              <a:cxn ang="0">
                <a:pos x="563117" y="93725"/>
              </a:cxn>
              <a:cxn ang="0">
                <a:pos x="553817" y="83058"/>
              </a:cxn>
              <a:cxn ang="0">
                <a:pos x="287400" y="83058"/>
              </a:cxn>
              <a:cxn ang="0">
                <a:pos x="274447" y="81915"/>
              </a:cxn>
              <a:cxn ang="0">
                <a:pos x="238251" y="68072"/>
              </a:cxn>
              <a:cxn ang="0">
                <a:pos x="209168" y="38988"/>
              </a:cxn>
              <a:cxn ang="0">
                <a:pos x="195833" y="13716"/>
              </a:cxn>
              <a:cxn ang="0">
                <a:pos x="191642" y="0"/>
              </a:cxn>
              <a:cxn ang="0">
                <a:pos x="383285" y="0"/>
              </a:cxn>
              <a:cxn ang="0">
                <a:pos x="365378" y="38988"/>
              </a:cxn>
              <a:cxn ang="0">
                <a:pos x="336296" y="68072"/>
              </a:cxn>
              <a:cxn ang="0">
                <a:pos x="300481" y="81915"/>
              </a:cxn>
              <a:cxn ang="0">
                <a:pos x="287400" y="83058"/>
              </a:cxn>
              <a:cxn ang="0">
                <a:pos x="553817" y="83058"/>
              </a:cxn>
              <a:cxn ang="0">
                <a:pos x="521842" y="50927"/>
              </a:cxn>
              <a:cxn ang="0">
                <a:pos x="490220" y="29083"/>
              </a:cxn>
              <a:cxn ang="0">
                <a:pos x="438276" y="7620"/>
              </a:cxn>
              <a:cxn ang="0">
                <a:pos x="401574" y="1143"/>
              </a:cxn>
              <a:cxn ang="0">
                <a:pos x="383285" y="0"/>
              </a:cxn>
            </a:cxnLst>
            <a:rect l="0" t="0" r="r" b="b"/>
            <a:pathLst>
              <a:path w="574675" h="330835">
                <a:moveTo>
                  <a:pt x="191642" y="0"/>
                </a:moveTo>
                <a:lnTo>
                  <a:pt x="136651" y="7620"/>
                </a:lnTo>
                <a:lnTo>
                  <a:pt x="84327" y="29083"/>
                </a:lnTo>
                <a:lnTo>
                  <a:pt x="52704" y="50927"/>
                </a:lnTo>
                <a:lnTo>
                  <a:pt x="24764" y="78867"/>
                </a:lnTo>
                <a:lnTo>
                  <a:pt x="0" y="110617"/>
                </a:lnTo>
                <a:lnTo>
                  <a:pt x="0" y="330708"/>
                </a:lnTo>
                <a:lnTo>
                  <a:pt x="574548" y="330708"/>
                </a:lnTo>
                <a:lnTo>
                  <a:pt x="574548" y="110617"/>
                </a:lnTo>
                <a:lnTo>
                  <a:pt x="563117" y="93725"/>
                </a:lnTo>
                <a:lnTo>
                  <a:pt x="553817" y="83058"/>
                </a:lnTo>
                <a:lnTo>
                  <a:pt x="287400" y="83058"/>
                </a:lnTo>
                <a:lnTo>
                  <a:pt x="274447" y="81915"/>
                </a:lnTo>
                <a:lnTo>
                  <a:pt x="238251" y="68072"/>
                </a:lnTo>
                <a:lnTo>
                  <a:pt x="209168" y="38988"/>
                </a:lnTo>
                <a:lnTo>
                  <a:pt x="195833" y="13716"/>
                </a:lnTo>
                <a:lnTo>
                  <a:pt x="191642" y="0"/>
                </a:lnTo>
                <a:close/>
              </a:path>
              <a:path w="574675" h="330835">
                <a:moveTo>
                  <a:pt x="383285" y="0"/>
                </a:moveTo>
                <a:lnTo>
                  <a:pt x="365378" y="38988"/>
                </a:lnTo>
                <a:lnTo>
                  <a:pt x="336296" y="68072"/>
                </a:lnTo>
                <a:lnTo>
                  <a:pt x="300481" y="81915"/>
                </a:lnTo>
                <a:lnTo>
                  <a:pt x="287400" y="83058"/>
                </a:lnTo>
                <a:lnTo>
                  <a:pt x="553817" y="83058"/>
                </a:lnTo>
                <a:lnTo>
                  <a:pt x="521842" y="50927"/>
                </a:lnTo>
                <a:lnTo>
                  <a:pt x="490220" y="29083"/>
                </a:lnTo>
                <a:lnTo>
                  <a:pt x="438276" y="7620"/>
                </a:lnTo>
                <a:lnTo>
                  <a:pt x="401574" y="1143"/>
                </a:lnTo>
                <a:lnTo>
                  <a:pt x="383285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4" name="object 53"/>
          <p:cNvSpPr>
            <a:spLocks/>
          </p:cNvSpPr>
          <p:nvPr/>
        </p:nvSpPr>
        <p:spPr bwMode="auto">
          <a:xfrm>
            <a:off x="8643938" y="1985963"/>
            <a:ext cx="254000" cy="142875"/>
          </a:xfrm>
          <a:custGeom>
            <a:avLst/>
            <a:gdLst/>
            <a:ahLst/>
            <a:cxnLst>
              <a:cxn ang="0">
                <a:pos x="133897" y="0"/>
              </a:cxn>
              <a:cxn ang="0">
                <a:pos x="118911" y="0"/>
              </a:cxn>
              <a:cxn ang="0">
                <a:pos x="104433" y="1142"/>
              </a:cxn>
              <a:cxn ang="0">
                <a:pos x="62523" y="16890"/>
              </a:cxn>
              <a:cxn ang="0">
                <a:pos x="28868" y="45719"/>
              </a:cxn>
              <a:cxn ang="0">
                <a:pos x="7151" y="84454"/>
              </a:cxn>
              <a:cxn ang="0">
                <a:pos x="0" y="129412"/>
              </a:cxn>
              <a:cxn ang="0">
                <a:pos x="1055" y="143255"/>
              </a:cxn>
              <a:cxn ang="0">
                <a:pos x="51093" y="141350"/>
              </a:cxn>
              <a:cxn ang="0">
                <a:pos x="96051" y="136398"/>
              </a:cxn>
              <a:cxn ang="0">
                <a:pos x="140374" y="124840"/>
              </a:cxn>
              <a:cxn ang="0">
                <a:pos x="148375" y="121792"/>
              </a:cxn>
              <a:cxn ang="0">
                <a:pos x="154471" y="118237"/>
              </a:cxn>
              <a:cxn ang="0">
                <a:pos x="158662" y="114426"/>
              </a:cxn>
              <a:cxn ang="0">
                <a:pos x="161329" y="110998"/>
              </a:cxn>
              <a:cxn ang="0">
                <a:pos x="162472" y="107187"/>
              </a:cxn>
              <a:cxn ang="0">
                <a:pos x="251363" y="107187"/>
              </a:cxn>
              <a:cxn ang="0">
                <a:pos x="239942" y="70612"/>
              </a:cxn>
              <a:cxn ang="0">
                <a:pos x="214034" y="34543"/>
              </a:cxn>
              <a:cxn ang="0">
                <a:pos x="176950" y="10032"/>
              </a:cxn>
              <a:cxn ang="0">
                <a:pos x="148375" y="1142"/>
              </a:cxn>
              <a:cxn ang="0">
                <a:pos x="133897" y="0"/>
              </a:cxn>
              <a:cxn ang="0">
                <a:pos x="251363" y="107187"/>
              </a:cxn>
              <a:cxn ang="0">
                <a:pos x="162472" y="107187"/>
              </a:cxn>
              <a:cxn ang="0">
                <a:pos x="163234" y="112140"/>
              </a:cxn>
              <a:cxn ang="0">
                <a:pos x="165520" y="116331"/>
              </a:cxn>
              <a:cxn ang="0">
                <a:pos x="168949" y="121412"/>
              </a:cxn>
              <a:cxn ang="0">
                <a:pos x="174283" y="124840"/>
              </a:cxn>
              <a:cxn ang="0">
                <a:pos x="180379" y="129412"/>
              </a:cxn>
              <a:cxn ang="0">
                <a:pos x="188761" y="132461"/>
              </a:cxn>
              <a:cxn ang="0">
                <a:pos x="197143" y="135636"/>
              </a:cxn>
              <a:cxn ang="0">
                <a:pos x="206668" y="138302"/>
              </a:cxn>
              <a:cxn ang="0">
                <a:pos x="217463" y="140207"/>
              </a:cxn>
              <a:cxn ang="0">
                <a:pos x="228893" y="141731"/>
              </a:cxn>
              <a:cxn ang="0">
                <a:pos x="239942" y="142875"/>
              </a:cxn>
              <a:cxn ang="0">
                <a:pos x="251753" y="143255"/>
              </a:cxn>
              <a:cxn ang="0">
                <a:pos x="252809" y="129412"/>
              </a:cxn>
              <a:cxn ang="0">
                <a:pos x="252717" y="121412"/>
              </a:cxn>
              <a:cxn ang="0">
                <a:pos x="252515" y="113664"/>
              </a:cxn>
              <a:cxn ang="0">
                <a:pos x="251363" y="107187"/>
              </a:cxn>
            </a:cxnLst>
            <a:rect l="0" t="0" r="r" b="b"/>
            <a:pathLst>
              <a:path w="253365" h="143510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890"/>
                </a:lnTo>
                <a:lnTo>
                  <a:pt x="28868" y="45719"/>
                </a:lnTo>
                <a:lnTo>
                  <a:pt x="7151" y="84454"/>
                </a:lnTo>
                <a:lnTo>
                  <a:pt x="0" y="129412"/>
                </a:lnTo>
                <a:lnTo>
                  <a:pt x="1055" y="143255"/>
                </a:lnTo>
                <a:lnTo>
                  <a:pt x="51093" y="141350"/>
                </a:lnTo>
                <a:lnTo>
                  <a:pt x="96051" y="136398"/>
                </a:lnTo>
                <a:lnTo>
                  <a:pt x="140374" y="124840"/>
                </a:lnTo>
                <a:lnTo>
                  <a:pt x="148375" y="121792"/>
                </a:lnTo>
                <a:lnTo>
                  <a:pt x="154471" y="118237"/>
                </a:lnTo>
                <a:lnTo>
                  <a:pt x="158662" y="114426"/>
                </a:lnTo>
                <a:lnTo>
                  <a:pt x="161329" y="110998"/>
                </a:lnTo>
                <a:lnTo>
                  <a:pt x="162472" y="107187"/>
                </a:lnTo>
                <a:lnTo>
                  <a:pt x="251363" y="107187"/>
                </a:lnTo>
                <a:lnTo>
                  <a:pt x="239942" y="70612"/>
                </a:lnTo>
                <a:lnTo>
                  <a:pt x="214034" y="34543"/>
                </a:lnTo>
                <a:lnTo>
                  <a:pt x="176950" y="1003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5" h="143510">
                <a:moveTo>
                  <a:pt x="251363" y="107187"/>
                </a:moveTo>
                <a:lnTo>
                  <a:pt x="162472" y="107187"/>
                </a:lnTo>
                <a:lnTo>
                  <a:pt x="163234" y="112140"/>
                </a:lnTo>
                <a:lnTo>
                  <a:pt x="165520" y="116331"/>
                </a:lnTo>
                <a:lnTo>
                  <a:pt x="168949" y="121412"/>
                </a:lnTo>
                <a:lnTo>
                  <a:pt x="174283" y="124840"/>
                </a:lnTo>
                <a:lnTo>
                  <a:pt x="180379" y="129412"/>
                </a:lnTo>
                <a:lnTo>
                  <a:pt x="188761" y="132461"/>
                </a:lnTo>
                <a:lnTo>
                  <a:pt x="197143" y="135636"/>
                </a:lnTo>
                <a:lnTo>
                  <a:pt x="206668" y="138302"/>
                </a:lnTo>
                <a:lnTo>
                  <a:pt x="217463" y="140207"/>
                </a:lnTo>
                <a:lnTo>
                  <a:pt x="228893" y="141731"/>
                </a:lnTo>
                <a:lnTo>
                  <a:pt x="239942" y="142875"/>
                </a:lnTo>
                <a:lnTo>
                  <a:pt x="251753" y="143255"/>
                </a:lnTo>
                <a:lnTo>
                  <a:pt x="252809" y="129412"/>
                </a:lnTo>
                <a:lnTo>
                  <a:pt x="252717" y="121412"/>
                </a:lnTo>
                <a:lnTo>
                  <a:pt x="252515" y="113664"/>
                </a:lnTo>
                <a:lnTo>
                  <a:pt x="251363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5" name="object 54"/>
          <p:cNvSpPr>
            <a:spLocks/>
          </p:cNvSpPr>
          <p:nvPr/>
        </p:nvSpPr>
        <p:spPr bwMode="auto">
          <a:xfrm>
            <a:off x="8643938" y="1985963"/>
            <a:ext cx="254000" cy="142875"/>
          </a:xfrm>
          <a:custGeom>
            <a:avLst/>
            <a:gdLst/>
            <a:ahLst/>
            <a:cxnLst>
              <a:cxn ang="0">
                <a:pos x="1143" y="143255"/>
              </a:cxn>
              <a:cxn ang="0">
                <a:pos x="17906" y="142875"/>
              </a:cxn>
              <a:cxn ang="0">
                <a:pos x="34671" y="142112"/>
              </a:cxn>
              <a:cxn ang="0">
                <a:pos x="51180" y="141350"/>
              </a:cxn>
              <a:cxn ang="0">
                <a:pos x="66421" y="139826"/>
              </a:cxn>
              <a:cxn ang="0">
                <a:pos x="81661" y="138302"/>
              </a:cxn>
              <a:cxn ang="0">
                <a:pos x="120903" y="131317"/>
              </a:cxn>
              <a:cxn ang="0">
                <a:pos x="140462" y="124840"/>
              </a:cxn>
              <a:cxn ang="0">
                <a:pos x="148463" y="121792"/>
              </a:cxn>
              <a:cxn ang="0">
                <a:pos x="154558" y="118237"/>
              </a:cxn>
              <a:cxn ang="0">
                <a:pos x="158750" y="114426"/>
              </a:cxn>
              <a:cxn ang="0">
                <a:pos x="161417" y="110998"/>
              </a:cxn>
              <a:cxn ang="0">
                <a:pos x="162560" y="107187"/>
              </a:cxn>
              <a:cxn ang="0">
                <a:pos x="163322" y="112140"/>
              </a:cxn>
              <a:cxn ang="0">
                <a:pos x="165607" y="116331"/>
              </a:cxn>
              <a:cxn ang="0">
                <a:pos x="169037" y="121412"/>
              </a:cxn>
              <a:cxn ang="0">
                <a:pos x="174371" y="124840"/>
              </a:cxn>
              <a:cxn ang="0">
                <a:pos x="180467" y="129412"/>
              </a:cxn>
              <a:cxn ang="0">
                <a:pos x="188849" y="132461"/>
              </a:cxn>
              <a:cxn ang="0">
                <a:pos x="197230" y="135636"/>
              </a:cxn>
              <a:cxn ang="0">
                <a:pos x="206755" y="138302"/>
              </a:cxn>
              <a:cxn ang="0">
                <a:pos x="217550" y="140207"/>
              </a:cxn>
              <a:cxn ang="0">
                <a:pos x="228980" y="141731"/>
              </a:cxn>
              <a:cxn ang="0">
                <a:pos x="240029" y="142875"/>
              </a:cxn>
              <a:cxn ang="0">
                <a:pos x="251841" y="143255"/>
              </a:cxn>
              <a:cxn ang="0">
                <a:pos x="252983" y="128269"/>
              </a:cxn>
              <a:cxn ang="0">
                <a:pos x="245745" y="84454"/>
              </a:cxn>
              <a:cxn ang="0">
                <a:pos x="224027" y="45719"/>
              </a:cxn>
              <a:cxn ang="0">
                <a:pos x="190373" y="16890"/>
              </a:cxn>
              <a:cxn ang="0">
                <a:pos x="148463" y="1142"/>
              </a:cxn>
              <a:cxn ang="0">
                <a:pos x="133985" y="0"/>
              </a:cxn>
              <a:cxn ang="0">
                <a:pos x="118999" y="0"/>
              </a:cxn>
              <a:cxn ang="0">
                <a:pos x="75946" y="10032"/>
              </a:cxn>
              <a:cxn ang="0">
                <a:pos x="38862" y="34543"/>
              </a:cxn>
              <a:cxn ang="0">
                <a:pos x="12953" y="70612"/>
              </a:cxn>
              <a:cxn ang="0">
                <a:pos x="380" y="113664"/>
              </a:cxn>
              <a:cxn ang="0">
                <a:pos x="0" y="128269"/>
              </a:cxn>
              <a:cxn ang="0">
                <a:pos x="1143" y="143255"/>
              </a:cxn>
            </a:cxnLst>
            <a:rect l="0" t="0" r="r" b="b"/>
            <a:pathLst>
              <a:path w="253365" h="143510">
                <a:moveTo>
                  <a:pt x="1143" y="143255"/>
                </a:moveTo>
                <a:lnTo>
                  <a:pt x="17906" y="142875"/>
                </a:lnTo>
                <a:lnTo>
                  <a:pt x="34671" y="142112"/>
                </a:lnTo>
                <a:lnTo>
                  <a:pt x="51180" y="141350"/>
                </a:lnTo>
                <a:lnTo>
                  <a:pt x="66421" y="139826"/>
                </a:lnTo>
                <a:lnTo>
                  <a:pt x="81661" y="138302"/>
                </a:lnTo>
                <a:lnTo>
                  <a:pt x="120903" y="131317"/>
                </a:lnTo>
                <a:lnTo>
                  <a:pt x="140462" y="124840"/>
                </a:lnTo>
                <a:lnTo>
                  <a:pt x="148463" y="121792"/>
                </a:lnTo>
                <a:lnTo>
                  <a:pt x="154558" y="118237"/>
                </a:lnTo>
                <a:lnTo>
                  <a:pt x="158750" y="114426"/>
                </a:lnTo>
                <a:lnTo>
                  <a:pt x="161417" y="110998"/>
                </a:lnTo>
                <a:lnTo>
                  <a:pt x="162560" y="107187"/>
                </a:lnTo>
                <a:lnTo>
                  <a:pt x="163322" y="112140"/>
                </a:lnTo>
                <a:lnTo>
                  <a:pt x="165607" y="116331"/>
                </a:lnTo>
                <a:lnTo>
                  <a:pt x="169037" y="121412"/>
                </a:lnTo>
                <a:lnTo>
                  <a:pt x="174371" y="124840"/>
                </a:lnTo>
                <a:lnTo>
                  <a:pt x="180467" y="129412"/>
                </a:lnTo>
                <a:lnTo>
                  <a:pt x="188849" y="132461"/>
                </a:lnTo>
                <a:lnTo>
                  <a:pt x="197230" y="135636"/>
                </a:lnTo>
                <a:lnTo>
                  <a:pt x="206755" y="138302"/>
                </a:lnTo>
                <a:lnTo>
                  <a:pt x="217550" y="140207"/>
                </a:lnTo>
                <a:lnTo>
                  <a:pt x="228980" y="141731"/>
                </a:lnTo>
                <a:lnTo>
                  <a:pt x="240029" y="142875"/>
                </a:lnTo>
                <a:lnTo>
                  <a:pt x="251841" y="143255"/>
                </a:lnTo>
                <a:lnTo>
                  <a:pt x="252983" y="128269"/>
                </a:lnTo>
                <a:lnTo>
                  <a:pt x="245745" y="84454"/>
                </a:lnTo>
                <a:lnTo>
                  <a:pt x="224027" y="45719"/>
                </a:lnTo>
                <a:lnTo>
                  <a:pt x="190373" y="16890"/>
                </a:lnTo>
                <a:lnTo>
                  <a:pt x="148463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6" y="10032"/>
                </a:lnTo>
                <a:lnTo>
                  <a:pt x="38862" y="34543"/>
                </a:lnTo>
                <a:lnTo>
                  <a:pt x="12953" y="70612"/>
                </a:lnTo>
                <a:lnTo>
                  <a:pt x="380" y="113664"/>
                </a:lnTo>
                <a:lnTo>
                  <a:pt x="0" y="128269"/>
                </a:lnTo>
                <a:lnTo>
                  <a:pt x="1143" y="14325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6" name="object 55"/>
          <p:cNvSpPr>
            <a:spLocks/>
          </p:cNvSpPr>
          <p:nvPr/>
        </p:nvSpPr>
        <p:spPr bwMode="auto">
          <a:xfrm>
            <a:off x="8478838" y="2263775"/>
            <a:ext cx="584200" cy="347663"/>
          </a:xfrm>
          <a:custGeom>
            <a:avLst/>
            <a:gdLst/>
            <a:ahLst/>
            <a:cxnLst>
              <a:cxn ang="0">
                <a:pos x="194310" y="0"/>
              </a:cxn>
              <a:cxn ang="0">
                <a:pos x="138557" y="8000"/>
              </a:cxn>
              <a:cxn ang="0">
                <a:pos x="85471" y="30352"/>
              </a:cxn>
              <a:cxn ang="0">
                <a:pos x="53467" y="53721"/>
              </a:cxn>
              <a:cxn ang="0">
                <a:pos x="24765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583692" y="347472"/>
              </a:cxn>
              <a:cxn ang="0">
                <a:pos x="583692" y="115824"/>
              </a:cxn>
              <a:cxn ang="0">
                <a:pos x="572262" y="98551"/>
              </a:cxn>
              <a:cxn ang="0">
                <a:pos x="562674" y="86613"/>
              </a:cxn>
              <a:cxn ang="0">
                <a:pos x="285877" y="86613"/>
              </a:cxn>
              <a:cxn ang="0">
                <a:pos x="273304" y="84709"/>
              </a:cxn>
              <a:cxn ang="0">
                <a:pos x="228727" y="60579"/>
              </a:cxn>
              <a:cxn ang="0">
                <a:pos x="204216" y="26797"/>
              </a:cxn>
              <a:cxn ang="0">
                <a:pos x="198882" y="14224"/>
              </a:cxn>
              <a:cxn ang="0">
                <a:pos x="194310" y="0"/>
              </a:cxn>
              <a:cxn ang="0">
                <a:pos x="389382" y="0"/>
              </a:cxn>
              <a:cxn ang="0">
                <a:pos x="372237" y="39497"/>
              </a:cxn>
              <a:cxn ang="0">
                <a:pos x="345059" y="69087"/>
              </a:cxn>
              <a:cxn ang="0">
                <a:pos x="297815" y="86613"/>
              </a:cxn>
              <a:cxn ang="0">
                <a:pos x="562674" y="86613"/>
              </a:cxn>
              <a:cxn ang="0">
                <a:pos x="530225" y="53721"/>
              </a:cxn>
              <a:cxn ang="0">
                <a:pos x="498221" y="30352"/>
              </a:cxn>
              <a:cxn ang="0">
                <a:pos x="463423" y="13843"/>
              </a:cxn>
              <a:cxn ang="0">
                <a:pos x="408050" y="762"/>
              </a:cxn>
              <a:cxn ang="0">
                <a:pos x="389382" y="0"/>
              </a:cxn>
            </a:cxnLst>
            <a:rect l="0" t="0" r="r" b="b"/>
            <a:pathLst>
              <a:path w="584200" h="347980">
                <a:moveTo>
                  <a:pt x="194310" y="0"/>
                </a:moveTo>
                <a:lnTo>
                  <a:pt x="138557" y="8000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583692" y="347472"/>
                </a:lnTo>
                <a:lnTo>
                  <a:pt x="583692" y="115824"/>
                </a:lnTo>
                <a:lnTo>
                  <a:pt x="572262" y="98551"/>
                </a:lnTo>
                <a:lnTo>
                  <a:pt x="562674" y="86613"/>
                </a:lnTo>
                <a:lnTo>
                  <a:pt x="285877" y="86613"/>
                </a:lnTo>
                <a:lnTo>
                  <a:pt x="273304" y="84709"/>
                </a:lnTo>
                <a:lnTo>
                  <a:pt x="228727" y="60579"/>
                </a:lnTo>
                <a:lnTo>
                  <a:pt x="204216" y="26797"/>
                </a:lnTo>
                <a:lnTo>
                  <a:pt x="198882" y="14224"/>
                </a:lnTo>
                <a:lnTo>
                  <a:pt x="194310" y="0"/>
                </a:lnTo>
                <a:close/>
              </a:path>
              <a:path w="584200" h="347980">
                <a:moveTo>
                  <a:pt x="389382" y="0"/>
                </a:moveTo>
                <a:lnTo>
                  <a:pt x="372237" y="39497"/>
                </a:lnTo>
                <a:lnTo>
                  <a:pt x="345059" y="69087"/>
                </a:lnTo>
                <a:lnTo>
                  <a:pt x="297815" y="86613"/>
                </a:lnTo>
                <a:lnTo>
                  <a:pt x="562674" y="8661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2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7" name="object 56"/>
          <p:cNvSpPr>
            <a:spLocks/>
          </p:cNvSpPr>
          <p:nvPr/>
        </p:nvSpPr>
        <p:spPr bwMode="auto">
          <a:xfrm>
            <a:off x="8596313" y="2495550"/>
            <a:ext cx="3175" cy="11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4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8" name="object 57"/>
          <p:cNvSpPr>
            <a:spLocks/>
          </p:cNvSpPr>
          <p:nvPr/>
        </p:nvSpPr>
        <p:spPr bwMode="auto">
          <a:xfrm>
            <a:off x="8947150" y="2495550"/>
            <a:ext cx="1588" cy="115888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4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69" name="object 58"/>
          <p:cNvSpPr>
            <a:spLocks/>
          </p:cNvSpPr>
          <p:nvPr/>
        </p:nvSpPr>
        <p:spPr bwMode="auto">
          <a:xfrm>
            <a:off x="8478838" y="2263775"/>
            <a:ext cx="584200" cy="347663"/>
          </a:xfrm>
          <a:custGeom>
            <a:avLst/>
            <a:gdLst/>
            <a:ahLst/>
            <a:cxnLst>
              <a:cxn ang="0">
                <a:pos x="97282" y="347472"/>
              </a:cxn>
              <a:cxn ang="0">
                <a:pos x="583692" y="347472"/>
              </a:cxn>
              <a:cxn ang="0">
                <a:pos x="583692" y="115824"/>
              </a:cxn>
              <a:cxn ang="0">
                <a:pos x="559308" y="82423"/>
              </a:cxn>
              <a:cxn ang="0">
                <a:pos x="530225" y="53721"/>
              </a:cxn>
              <a:cxn ang="0">
                <a:pos x="498221" y="30352"/>
              </a:cxn>
              <a:cxn ang="0">
                <a:pos x="463423" y="13843"/>
              </a:cxn>
              <a:cxn ang="0">
                <a:pos x="408050" y="762"/>
              </a:cxn>
              <a:cxn ang="0">
                <a:pos x="389382" y="0"/>
              </a:cxn>
              <a:cxn ang="0">
                <a:pos x="384810" y="14224"/>
              </a:cxn>
              <a:cxn ang="0">
                <a:pos x="379475" y="26797"/>
              </a:cxn>
              <a:cxn ang="0">
                <a:pos x="354965" y="60579"/>
              </a:cxn>
              <a:cxn ang="0">
                <a:pos x="322580" y="81280"/>
              </a:cxn>
              <a:cxn ang="0">
                <a:pos x="297815" y="86613"/>
              </a:cxn>
              <a:cxn ang="0">
                <a:pos x="285877" y="86613"/>
              </a:cxn>
              <a:cxn ang="0">
                <a:pos x="238633" y="69087"/>
              </a:cxn>
              <a:cxn ang="0">
                <a:pos x="211455" y="39497"/>
              </a:cxn>
              <a:cxn ang="0">
                <a:pos x="194310" y="0"/>
              </a:cxn>
              <a:cxn ang="0">
                <a:pos x="175641" y="762"/>
              </a:cxn>
              <a:cxn ang="0">
                <a:pos x="120269" y="13843"/>
              </a:cxn>
              <a:cxn ang="0">
                <a:pos x="85471" y="30352"/>
              </a:cxn>
              <a:cxn ang="0">
                <a:pos x="53467" y="53721"/>
              </a:cxn>
              <a:cxn ang="0">
                <a:pos x="24765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97282" y="347472"/>
              </a:cxn>
            </a:cxnLst>
            <a:rect l="0" t="0" r="r" b="b"/>
            <a:pathLst>
              <a:path w="584200" h="347980">
                <a:moveTo>
                  <a:pt x="97282" y="347472"/>
                </a:moveTo>
                <a:lnTo>
                  <a:pt x="583692" y="347472"/>
                </a:lnTo>
                <a:lnTo>
                  <a:pt x="583692" y="115824"/>
                </a:lnTo>
                <a:lnTo>
                  <a:pt x="559308" y="8242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2" y="0"/>
                </a:lnTo>
                <a:lnTo>
                  <a:pt x="384810" y="14224"/>
                </a:lnTo>
                <a:lnTo>
                  <a:pt x="379475" y="26797"/>
                </a:lnTo>
                <a:lnTo>
                  <a:pt x="354965" y="60579"/>
                </a:lnTo>
                <a:lnTo>
                  <a:pt x="322580" y="81280"/>
                </a:lnTo>
                <a:lnTo>
                  <a:pt x="297815" y="86613"/>
                </a:lnTo>
                <a:lnTo>
                  <a:pt x="285877" y="86613"/>
                </a:lnTo>
                <a:lnTo>
                  <a:pt x="238633" y="69087"/>
                </a:lnTo>
                <a:lnTo>
                  <a:pt x="211455" y="39497"/>
                </a:lnTo>
                <a:lnTo>
                  <a:pt x="194310" y="0"/>
                </a:lnTo>
                <a:lnTo>
                  <a:pt x="175641" y="762"/>
                </a:lnTo>
                <a:lnTo>
                  <a:pt x="120269" y="13843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97282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0" name="object 59"/>
          <p:cNvSpPr>
            <a:spLocks/>
          </p:cNvSpPr>
          <p:nvPr/>
        </p:nvSpPr>
        <p:spPr bwMode="auto">
          <a:xfrm>
            <a:off x="7680325" y="2406650"/>
            <a:ext cx="738188" cy="223838"/>
          </a:xfrm>
          <a:custGeom>
            <a:avLst/>
            <a:gdLst/>
            <a:ahLst/>
            <a:cxnLst>
              <a:cxn ang="0">
                <a:pos x="0" y="222503"/>
              </a:cxn>
              <a:cxn ang="0">
                <a:pos x="737616" y="222503"/>
              </a:cxn>
              <a:cxn ang="0">
                <a:pos x="737616" y="0"/>
              </a:cxn>
              <a:cxn ang="0">
                <a:pos x="0" y="0"/>
              </a:cxn>
              <a:cxn ang="0">
                <a:pos x="0" y="222503"/>
              </a:cxn>
            </a:cxnLst>
            <a:rect l="0" t="0" r="r" b="b"/>
            <a:pathLst>
              <a:path w="737870" h="222885">
                <a:moveTo>
                  <a:pt x="0" y="222503"/>
                </a:moveTo>
                <a:lnTo>
                  <a:pt x="737616" y="222503"/>
                </a:lnTo>
                <a:lnTo>
                  <a:pt x="737616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1" name="object 60"/>
          <p:cNvSpPr>
            <a:spLocks/>
          </p:cNvSpPr>
          <p:nvPr/>
        </p:nvSpPr>
        <p:spPr bwMode="auto">
          <a:xfrm>
            <a:off x="7702550" y="2432050"/>
            <a:ext cx="692150" cy="171450"/>
          </a:xfrm>
          <a:custGeom>
            <a:avLst/>
            <a:gdLst/>
            <a:ahLst/>
            <a:cxnLst>
              <a:cxn ang="0">
                <a:pos x="0" y="170687"/>
              </a:cxn>
              <a:cxn ang="0">
                <a:pos x="691896" y="170687"/>
              </a:cxn>
              <a:cxn ang="0">
                <a:pos x="691896" y="0"/>
              </a:cxn>
              <a:cxn ang="0">
                <a:pos x="0" y="0"/>
              </a:cxn>
              <a:cxn ang="0">
                <a:pos x="0" y="170687"/>
              </a:cxn>
            </a:cxnLst>
            <a:rect l="0" t="0" r="r" b="b"/>
            <a:pathLst>
              <a:path w="692150" h="170814">
                <a:moveTo>
                  <a:pt x="0" y="170687"/>
                </a:moveTo>
                <a:lnTo>
                  <a:pt x="691896" y="170687"/>
                </a:lnTo>
                <a:lnTo>
                  <a:pt x="691896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2" name="object 61"/>
          <p:cNvSpPr>
            <a:spLocks/>
          </p:cNvSpPr>
          <p:nvPr/>
        </p:nvSpPr>
        <p:spPr bwMode="auto">
          <a:xfrm>
            <a:off x="7678738" y="2406650"/>
            <a:ext cx="738187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715010" y="25018"/>
              </a:cxn>
              <a:cxn ang="0">
                <a:pos x="715010" y="197865"/>
              </a:cxn>
              <a:cxn ang="0">
                <a:pos x="22860" y="197865"/>
              </a:cxn>
              <a:cxn ang="0">
                <a:pos x="0" y="222503"/>
              </a:cxn>
              <a:cxn ang="0">
                <a:pos x="737616" y="222503"/>
              </a:cxn>
              <a:cxn ang="0">
                <a:pos x="737616" y="0"/>
              </a:cxn>
            </a:cxnLst>
            <a:rect l="0" t="0" r="r" b="b"/>
            <a:pathLst>
              <a:path w="737870" h="222885">
                <a:moveTo>
                  <a:pt x="737616" y="0"/>
                </a:moveTo>
                <a:lnTo>
                  <a:pt x="715010" y="25018"/>
                </a:lnTo>
                <a:lnTo>
                  <a:pt x="715010" y="197865"/>
                </a:lnTo>
                <a:lnTo>
                  <a:pt x="22860" y="197865"/>
                </a:lnTo>
                <a:lnTo>
                  <a:pt x="0" y="222503"/>
                </a:lnTo>
                <a:lnTo>
                  <a:pt x="737616" y="222503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3" name="object 62"/>
          <p:cNvSpPr>
            <a:spLocks/>
          </p:cNvSpPr>
          <p:nvPr/>
        </p:nvSpPr>
        <p:spPr bwMode="auto">
          <a:xfrm>
            <a:off x="7678738" y="2406650"/>
            <a:ext cx="738187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0" y="0"/>
              </a:cxn>
              <a:cxn ang="0">
                <a:pos x="0" y="222503"/>
              </a:cxn>
              <a:cxn ang="0">
                <a:pos x="22860" y="197865"/>
              </a:cxn>
              <a:cxn ang="0">
                <a:pos x="22860" y="25018"/>
              </a:cxn>
              <a:cxn ang="0">
                <a:pos x="715010" y="25018"/>
              </a:cxn>
              <a:cxn ang="0">
                <a:pos x="737616" y="0"/>
              </a:cxn>
            </a:cxnLst>
            <a:rect l="0" t="0" r="r" b="b"/>
            <a:pathLst>
              <a:path w="737870" h="222885">
                <a:moveTo>
                  <a:pt x="737616" y="0"/>
                </a:moveTo>
                <a:lnTo>
                  <a:pt x="0" y="0"/>
                </a:lnTo>
                <a:lnTo>
                  <a:pt x="0" y="222503"/>
                </a:lnTo>
                <a:lnTo>
                  <a:pt x="22860" y="197865"/>
                </a:lnTo>
                <a:lnTo>
                  <a:pt x="22860" y="25018"/>
                </a:lnTo>
                <a:lnTo>
                  <a:pt x="715010" y="25018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4" name="object 63"/>
          <p:cNvSpPr>
            <a:spLocks/>
          </p:cNvSpPr>
          <p:nvPr/>
        </p:nvSpPr>
        <p:spPr bwMode="auto">
          <a:xfrm>
            <a:off x="8186738" y="2511425"/>
            <a:ext cx="138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5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5" name="object 64"/>
          <p:cNvSpPr>
            <a:spLocks/>
          </p:cNvSpPr>
          <p:nvPr/>
        </p:nvSpPr>
        <p:spPr bwMode="auto">
          <a:xfrm>
            <a:off x="8139113" y="2493963"/>
            <a:ext cx="231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1648" y="0"/>
              </a:cxn>
            </a:cxnLst>
            <a:rect l="0" t="0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6" name="object 65"/>
          <p:cNvSpPr>
            <a:spLocks/>
          </p:cNvSpPr>
          <p:nvPr/>
        </p:nvSpPr>
        <p:spPr bwMode="auto">
          <a:xfrm>
            <a:off x="8186738" y="2474913"/>
            <a:ext cx="138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5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2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7" name="object 66"/>
          <p:cNvSpPr>
            <a:spLocks/>
          </p:cNvSpPr>
          <p:nvPr/>
        </p:nvSpPr>
        <p:spPr bwMode="auto">
          <a:xfrm>
            <a:off x="7908925" y="2360613"/>
            <a:ext cx="2778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7368" y="0"/>
              </a:cxn>
            </a:cxnLst>
            <a:rect l="0" t="0" r="r" b="b"/>
            <a:pathLst>
              <a:path w="277495">
                <a:moveTo>
                  <a:pt x="0" y="0"/>
                </a:moveTo>
                <a:lnTo>
                  <a:pt x="277368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8" name="object 67"/>
          <p:cNvSpPr>
            <a:spLocks/>
          </p:cNvSpPr>
          <p:nvPr/>
        </p:nvSpPr>
        <p:spPr bwMode="auto">
          <a:xfrm>
            <a:off x="7724775" y="2474913"/>
            <a:ext cx="46038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20" y="0"/>
              </a:cxn>
            </a:cxnLst>
            <a:rect l="0" t="0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79" name="object 68"/>
          <p:cNvSpPr>
            <a:spLocks/>
          </p:cNvSpPr>
          <p:nvPr/>
        </p:nvSpPr>
        <p:spPr bwMode="auto">
          <a:xfrm>
            <a:off x="7724775" y="2465388"/>
            <a:ext cx="238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0" name="object 69"/>
          <p:cNvSpPr>
            <a:spLocks/>
          </p:cNvSpPr>
          <p:nvPr/>
        </p:nvSpPr>
        <p:spPr bwMode="auto">
          <a:xfrm>
            <a:off x="7737475" y="1828800"/>
            <a:ext cx="647700" cy="493713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646176" y="492251"/>
              </a:cxn>
              <a:cxn ang="0">
                <a:pos x="646176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646429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1" name="object 70"/>
          <p:cNvSpPr>
            <a:spLocks/>
          </p:cNvSpPr>
          <p:nvPr/>
        </p:nvSpPr>
        <p:spPr bwMode="auto">
          <a:xfrm>
            <a:off x="7737475" y="2308225"/>
            <a:ext cx="646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2" name="object 71"/>
          <p:cNvSpPr>
            <a:spLocks/>
          </p:cNvSpPr>
          <p:nvPr/>
        </p:nvSpPr>
        <p:spPr bwMode="auto">
          <a:xfrm>
            <a:off x="7748588" y="1854200"/>
            <a:ext cx="0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1959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3" name="object 72"/>
          <p:cNvSpPr>
            <a:spLocks/>
          </p:cNvSpPr>
          <p:nvPr/>
        </p:nvSpPr>
        <p:spPr bwMode="auto">
          <a:xfrm>
            <a:off x="7737475" y="1841500"/>
            <a:ext cx="646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4" name="object 73"/>
          <p:cNvSpPr>
            <a:spLocks/>
          </p:cNvSpPr>
          <p:nvPr/>
        </p:nvSpPr>
        <p:spPr bwMode="auto">
          <a:xfrm>
            <a:off x="8372475" y="1854200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3"/>
              </a:cxn>
            </a:cxnLst>
            <a:rect l="0" t="0" r="r" b="b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5" name="object 74"/>
          <p:cNvSpPr>
            <a:spLocks/>
          </p:cNvSpPr>
          <p:nvPr/>
        </p:nvSpPr>
        <p:spPr bwMode="auto">
          <a:xfrm>
            <a:off x="7737475" y="1828800"/>
            <a:ext cx="600075" cy="441325"/>
          </a:xfrm>
          <a:custGeom>
            <a:avLst/>
            <a:gdLst/>
            <a:ahLst/>
            <a:cxnLst>
              <a:cxn ang="0">
                <a:pos x="598931" y="0"/>
              </a:cxn>
              <a:cxn ang="0">
                <a:pos x="0" y="0"/>
              </a:cxn>
              <a:cxn ang="0">
                <a:pos x="0" y="441960"/>
              </a:cxn>
              <a:cxn ang="0">
                <a:pos x="22859" y="417449"/>
              </a:cxn>
              <a:cxn ang="0">
                <a:pos x="22859" y="24129"/>
              </a:cxn>
              <a:cxn ang="0">
                <a:pos x="576072" y="24129"/>
              </a:cxn>
              <a:cxn ang="0">
                <a:pos x="598931" y="0"/>
              </a:cxn>
            </a:cxnLst>
            <a:rect l="0" t="0" r="r" b="b"/>
            <a:pathLst>
              <a:path w="599440" h="441960">
                <a:moveTo>
                  <a:pt x="598931" y="0"/>
                </a:moveTo>
                <a:lnTo>
                  <a:pt x="0" y="0"/>
                </a:lnTo>
                <a:lnTo>
                  <a:pt x="0" y="441960"/>
                </a:lnTo>
                <a:lnTo>
                  <a:pt x="22859" y="417449"/>
                </a:lnTo>
                <a:lnTo>
                  <a:pt x="22859" y="24129"/>
                </a:lnTo>
                <a:lnTo>
                  <a:pt x="576072" y="24129"/>
                </a:lnTo>
                <a:lnTo>
                  <a:pt x="598931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6" name="object 75"/>
          <p:cNvSpPr>
            <a:spLocks/>
          </p:cNvSpPr>
          <p:nvPr/>
        </p:nvSpPr>
        <p:spPr bwMode="auto">
          <a:xfrm>
            <a:off x="7788275" y="1884363"/>
            <a:ext cx="558800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59307" y="387096"/>
              </a:cxn>
              <a:cxn ang="0">
                <a:pos x="559307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59434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7" name="object 76"/>
          <p:cNvSpPr>
            <a:spLocks/>
          </p:cNvSpPr>
          <p:nvPr/>
        </p:nvSpPr>
        <p:spPr bwMode="auto">
          <a:xfrm>
            <a:off x="7788275" y="1884363"/>
            <a:ext cx="558800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59307" y="387096"/>
              </a:cxn>
              <a:cxn ang="0">
                <a:pos x="559307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59434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88" name="object 77"/>
          <p:cNvSpPr>
            <a:spLocks noChangeArrowheads="1"/>
          </p:cNvSpPr>
          <p:nvPr/>
        </p:nvSpPr>
        <p:spPr bwMode="auto">
          <a:xfrm>
            <a:off x="2782888" y="1985963"/>
            <a:ext cx="250825" cy="371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8989" name="object 78"/>
          <p:cNvSpPr>
            <a:spLocks/>
          </p:cNvSpPr>
          <p:nvPr/>
        </p:nvSpPr>
        <p:spPr bwMode="auto">
          <a:xfrm>
            <a:off x="2782888" y="1985963"/>
            <a:ext cx="250825" cy="371475"/>
          </a:xfrm>
          <a:custGeom>
            <a:avLst/>
            <a:gdLst/>
            <a:ahLst/>
            <a:cxnLst>
              <a:cxn ang="0">
                <a:pos x="204724" y="255015"/>
              </a:cxn>
              <a:cxn ang="0">
                <a:pos x="232282" y="219455"/>
              </a:cxn>
              <a:cxn ang="0">
                <a:pos x="248412" y="175005"/>
              </a:cxn>
              <a:cxn ang="0">
                <a:pos x="251459" y="143637"/>
              </a:cxn>
              <a:cxn ang="0">
                <a:pos x="250698" y="127126"/>
              </a:cxn>
              <a:cxn ang="0">
                <a:pos x="239268" y="81152"/>
              </a:cxn>
              <a:cxn ang="0">
                <a:pos x="214375" y="42163"/>
              </a:cxn>
              <a:cxn ang="0">
                <a:pos x="180594" y="14604"/>
              </a:cxn>
              <a:cxn ang="0">
                <a:pos x="139700" y="1142"/>
              </a:cxn>
              <a:cxn ang="0">
                <a:pos x="125983" y="0"/>
              </a:cxn>
              <a:cxn ang="0">
                <a:pos x="111759" y="1142"/>
              </a:cxn>
              <a:cxn ang="0">
                <a:pos x="71627" y="14604"/>
              </a:cxn>
              <a:cxn ang="0">
                <a:pos x="37083" y="42163"/>
              </a:cxn>
              <a:cxn ang="0">
                <a:pos x="12192" y="81152"/>
              </a:cxn>
              <a:cxn ang="0">
                <a:pos x="762" y="127126"/>
              </a:cxn>
              <a:cxn ang="0">
                <a:pos x="0" y="143637"/>
              </a:cxn>
              <a:cxn ang="0">
                <a:pos x="762" y="159257"/>
              </a:cxn>
              <a:cxn ang="0">
                <a:pos x="12192" y="205231"/>
              </a:cxn>
              <a:cxn ang="0">
                <a:pos x="36321" y="243966"/>
              </a:cxn>
              <a:cxn ang="0">
                <a:pos x="46736" y="255015"/>
              </a:cxn>
              <a:cxn ang="0">
                <a:pos x="27939" y="278002"/>
              </a:cxn>
              <a:cxn ang="0">
                <a:pos x="27939" y="371855"/>
              </a:cxn>
              <a:cxn ang="0">
                <a:pos x="223519" y="371855"/>
              </a:cxn>
              <a:cxn ang="0">
                <a:pos x="223519" y="278002"/>
              </a:cxn>
              <a:cxn ang="0">
                <a:pos x="204724" y="255015"/>
              </a:cxn>
            </a:cxnLst>
            <a:rect l="0" t="0" r="r" b="b"/>
            <a:pathLst>
              <a:path w="251460" h="372110">
                <a:moveTo>
                  <a:pt x="204724" y="255015"/>
                </a:moveTo>
                <a:lnTo>
                  <a:pt x="232282" y="219455"/>
                </a:lnTo>
                <a:lnTo>
                  <a:pt x="248412" y="175005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4"/>
                </a:lnTo>
                <a:lnTo>
                  <a:pt x="139700" y="1142"/>
                </a:lnTo>
                <a:lnTo>
                  <a:pt x="125983" y="0"/>
                </a:lnTo>
                <a:lnTo>
                  <a:pt x="111759" y="1142"/>
                </a:lnTo>
                <a:lnTo>
                  <a:pt x="71627" y="14604"/>
                </a:lnTo>
                <a:lnTo>
                  <a:pt x="37083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7"/>
                </a:lnTo>
                <a:lnTo>
                  <a:pt x="12192" y="205231"/>
                </a:lnTo>
                <a:lnTo>
                  <a:pt x="36321" y="243966"/>
                </a:lnTo>
                <a:lnTo>
                  <a:pt x="46736" y="255015"/>
                </a:lnTo>
                <a:lnTo>
                  <a:pt x="27939" y="278002"/>
                </a:lnTo>
                <a:lnTo>
                  <a:pt x="27939" y="371855"/>
                </a:lnTo>
                <a:lnTo>
                  <a:pt x="223519" y="371855"/>
                </a:lnTo>
                <a:lnTo>
                  <a:pt x="223519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0" name="object 79"/>
          <p:cNvSpPr>
            <a:spLocks/>
          </p:cNvSpPr>
          <p:nvPr/>
        </p:nvSpPr>
        <p:spPr bwMode="auto">
          <a:xfrm>
            <a:off x="2644775" y="2298700"/>
            <a:ext cx="576263" cy="330200"/>
          </a:xfrm>
          <a:custGeom>
            <a:avLst/>
            <a:gdLst/>
            <a:ahLst/>
            <a:cxnLst>
              <a:cxn ang="0">
                <a:pos x="192151" y="0"/>
              </a:cxn>
              <a:cxn ang="0">
                <a:pos x="137033" y="7620"/>
              </a:cxn>
              <a:cxn ang="0">
                <a:pos x="84582" y="29083"/>
              </a:cxn>
              <a:cxn ang="0">
                <a:pos x="52832" y="50927"/>
              </a:cxn>
              <a:cxn ang="0">
                <a:pos x="24892" y="78867"/>
              </a:cxn>
              <a:cxn ang="0">
                <a:pos x="0" y="110617"/>
              </a:cxn>
              <a:cxn ang="0">
                <a:pos x="0" y="330708"/>
              </a:cxn>
              <a:cxn ang="0">
                <a:pos x="576072" y="330708"/>
              </a:cxn>
              <a:cxn ang="0">
                <a:pos x="576072" y="110617"/>
              </a:cxn>
              <a:cxn ang="0">
                <a:pos x="564642" y="93725"/>
              </a:cxn>
              <a:cxn ang="0">
                <a:pos x="555250" y="83058"/>
              </a:cxn>
              <a:cxn ang="0">
                <a:pos x="288290" y="83058"/>
              </a:cxn>
              <a:cxn ang="0">
                <a:pos x="275209" y="81915"/>
              </a:cxn>
              <a:cxn ang="0">
                <a:pos x="238887" y="68072"/>
              </a:cxn>
              <a:cxn ang="0">
                <a:pos x="209804" y="38988"/>
              </a:cxn>
              <a:cxn ang="0">
                <a:pos x="196342" y="13716"/>
              </a:cxn>
              <a:cxn ang="0">
                <a:pos x="192151" y="0"/>
              </a:cxn>
              <a:cxn ang="0">
                <a:pos x="384302" y="0"/>
              </a:cxn>
              <a:cxn ang="0">
                <a:pos x="366268" y="38988"/>
              </a:cxn>
              <a:cxn ang="0">
                <a:pos x="337185" y="68072"/>
              </a:cxn>
              <a:cxn ang="0">
                <a:pos x="301244" y="81915"/>
              </a:cxn>
              <a:cxn ang="0">
                <a:pos x="288290" y="83058"/>
              </a:cxn>
              <a:cxn ang="0">
                <a:pos x="555250" y="83058"/>
              </a:cxn>
              <a:cxn ang="0">
                <a:pos x="523240" y="50927"/>
              </a:cxn>
              <a:cxn ang="0">
                <a:pos x="491490" y="29083"/>
              </a:cxn>
              <a:cxn ang="0">
                <a:pos x="439420" y="7620"/>
              </a:cxn>
              <a:cxn ang="0">
                <a:pos x="402717" y="1143"/>
              </a:cxn>
              <a:cxn ang="0">
                <a:pos x="384302" y="0"/>
              </a:cxn>
            </a:cxnLst>
            <a:rect l="0" t="0" r="r" b="b"/>
            <a:pathLst>
              <a:path w="576580" h="330835">
                <a:moveTo>
                  <a:pt x="192151" y="0"/>
                </a:moveTo>
                <a:lnTo>
                  <a:pt x="137033" y="7620"/>
                </a:lnTo>
                <a:lnTo>
                  <a:pt x="84582" y="29083"/>
                </a:lnTo>
                <a:lnTo>
                  <a:pt x="52832" y="50927"/>
                </a:lnTo>
                <a:lnTo>
                  <a:pt x="24892" y="78867"/>
                </a:lnTo>
                <a:lnTo>
                  <a:pt x="0" y="110617"/>
                </a:lnTo>
                <a:lnTo>
                  <a:pt x="0" y="330708"/>
                </a:lnTo>
                <a:lnTo>
                  <a:pt x="576072" y="330708"/>
                </a:lnTo>
                <a:lnTo>
                  <a:pt x="576072" y="110617"/>
                </a:lnTo>
                <a:lnTo>
                  <a:pt x="564642" y="93725"/>
                </a:lnTo>
                <a:lnTo>
                  <a:pt x="555250" y="83058"/>
                </a:lnTo>
                <a:lnTo>
                  <a:pt x="288290" y="83058"/>
                </a:lnTo>
                <a:lnTo>
                  <a:pt x="275209" y="81915"/>
                </a:lnTo>
                <a:lnTo>
                  <a:pt x="238887" y="68072"/>
                </a:lnTo>
                <a:lnTo>
                  <a:pt x="209804" y="38988"/>
                </a:lnTo>
                <a:lnTo>
                  <a:pt x="196342" y="13716"/>
                </a:lnTo>
                <a:lnTo>
                  <a:pt x="192151" y="0"/>
                </a:lnTo>
                <a:close/>
              </a:path>
              <a:path w="576580" h="330835">
                <a:moveTo>
                  <a:pt x="384302" y="0"/>
                </a:moveTo>
                <a:lnTo>
                  <a:pt x="366268" y="38988"/>
                </a:lnTo>
                <a:lnTo>
                  <a:pt x="337185" y="68072"/>
                </a:lnTo>
                <a:lnTo>
                  <a:pt x="301244" y="81915"/>
                </a:lnTo>
                <a:lnTo>
                  <a:pt x="288290" y="83058"/>
                </a:lnTo>
                <a:lnTo>
                  <a:pt x="555250" y="83058"/>
                </a:lnTo>
                <a:lnTo>
                  <a:pt x="523240" y="50927"/>
                </a:lnTo>
                <a:lnTo>
                  <a:pt x="491490" y="29083"/>
                </a:lnTo>
                <a:lnTo>
                  <a:pt x="439420" y="7620"/>
                </a:lnTo>
                <a:lnTo>
                  <a:pt x="402717" y="1143"/>
                </a:lnTo>
                <a:lnTo>
                  <a:pt x="384302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1" name="object 80"/>
          <p:cNvSpPr>
            <a:spLocks/>
          </p:cNvSpPr>
          <p:nvPr/>
        </p:nvSpPr>
        <p:spPr bwMode="auto">
          <a:xfrm>
            <a:off x="2781300" y="1985963"/>
            <a:ext cx="254000" cy="142875"/>
          </a:xfrm>
          <a:custGeom>
            <a:avLst/>
            <a:gdLst/>
            <a:ahLst/>
            <a:cxnLst>
              <a:cxn ang="0">
                <a:pos x="133897" y="0"/>
              </a:cxn>
              <a:cxn ang="0">
                <a:pos x="118911" y="0"/>
              </a:cxn>
              <a:cxn ang="0">
                <a:pos x="104433" y="1142"/>
              </a:cxn>
              <a:cxn ang="0">
                <a:pos x="62523" y="16890"/>
              </a:cxn>
              <a:cxn ang="0">
                <a:pos x="28868" y="45719"/>
              </a:cxn>
              <a:cxn ang="0">
                <a:pos x="7151" y="84454"/>
              </a:cxn>
              <a:cxn ang="0">
                <a:pos x="0" y="129412"/>
              </a:cxn>
              <a:cxn ang="0">
                <a:pos x="1055" y="143255"/>
              </a:cxn>
              <a:cxn ang="0">
                <a:pos x="51093" y="141350"/>
              </a:cxn>
              <a:cxn ang="0">
                <a:pos x="96051" y="136398"/>
              </a:cxn>
              <a:cxn ang="0">
                <a:pos x="140374" y="124840"/>
              </a:cxn>
              <a:cxn ang="0">
                <a:pos x="148375" y="121792"/>
              </a:cxn>
              <a:cxn ang="0">
                <a:pos x="154471" y="118237"/>
              </a:cxn>
              <a:cxn ang="0">
                <a:pos x="158662" y="114426"/>
              </a:cxn>
              <a:cxn ang="0">
                <a:pos x="161329" y="110998"/>
              </a:cxn>
              <a:cxn ang="0">
                <a:pos x="162472" y="107187"/>
              </a:cxn>
              <a:cxn ang="0">
                <a:pos x="251363" y="107187"/>
              </a:cxn>
              <a:cxn ang="0">
                <a:pos x="239942" y="70612"/>
              </a:cxn>
              <a:cxn ang="0">
                <a:pos x="214034" y="34543"/>
              </a:cxn>
              <a:cxn ang="0">
                <a:pos x="176950" y="10032"/>
              </a:cxn>
              <a:cxn ang="0">
                <a:pos x="148375" y="1142"/>
              </a:cxn>
              <a:cxn ang="0">
                <a:pos x="133897" y="0"/>
              </a:cxn>
              <a:cxn ang="0">
                <a:pos x="251363" y="107187"/>
              </a:cxn>
              <a:cxn ang="0">
                <a:pos x="162472" y="107187"/>
              </a:cxn>
              <a:cxn ang="0">
                <a:pos x="163234" y="112140"/>
              </a:cxn>
              <a:cxn ang="0">
                <a:pos x="165520" y="116331"/>
              </a:cxn>
              <a:cxn ang="0">
                <a:pos x="168949" y="121412"/>
              </a:cxn>
              <a:cxn ang="0">
                <a:pos x="174283" y="124840"/>
              </a:cxn>
              <a:cxn ang="0">
                <a:pos x="180379" y="129412"/>
              </a:cxn>
              <a:cxn ang="0">
                <a:pos x="188761" y="132461"/>
              </a:cxn>
              <a:cxn ang="0">
                <a:pos x="197143" y="135636"/>
              </a:cxn>
              <a:cxn ang="0">
                <a:pos x="206668" y="138302"/>
              </a:cxn>
              <a:cxn ang="0">
                <a:pos x="217463" y="140207"/>
              </a:cxn>
              <a:cxn ang="0">
                <a:pos x="228893" y="141731"/>
              </a:cxn>
              <a:cxn ang="0">
                <a:pos x="239942" y="142875"/>
              </a:cxn>
              <a:cxn ang="0">
                <a:pos x="251753" y="143255"/>
              </a:cxn>
              <a:cxn ang="0">
                <a:pos x="252809" y="129412"/>
              </a:cxn>
              <a:cxn ang="0">
                <a:pos x="252717" y="121412"/>
              </a:cxn>
              <a:cxn ang="0">
                <a:pos x="252515" y="113664"/>
              </a:cxn>
              <a:cxn ang="0">
                <a:pos x="251363" y="107187"/>
              </a:cxn>
            </a:cxnLst>
            <a:rect l="0" t="0" r="r" b="b"/>
            <a:pathLst>
              <a:path w="253364" h="143510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890"/>
                </a:lnTo>
                <a:lnTo>
                  <a:pt x="28868" y="45719"/>
                </a:lnTo>
                <a:lnTo>
                  <a:pt x="7151" y="84454"/>
                </a:lnTo>
                <a:lnTo>
                  <a:pt x="0" y="129412"/>
                </a:lnTo>
                <a:lnTo>
                  <a:pt x="1055" y="143255"/>
                </a:lnTo>
                <a:lnTo>
                  <a:pt x="51093" y="141350"/>
                </a:lnTo>
                <a:lnTo>
                  <a:pt x="96051" y="136398"/>
                </a:lnTo>
                <a:lnTo>
                  <a:pt x="140374" y="124840"/>
                </a:lnTo>
                <a:lnTo>
                  <a:pt x="148375" y="121792"/>
                </a:lnTo>
                <a:lnTo>
                  <a:pt x="154471" y="118237"/>
                </a:lnTo>
                <a:lnTo>
                  <a:pt x="158662" y="114426"/>
                </a:lnTo>
                <a:lnTo>
                  <a:pt x="161329" y="110998"/>
                </a:lnTo>
                <a:lnTo>
                  <a:pt x="162472" y="107187"/>
                </a:lnTo>
                <a:lnTo>
                  <a:pt x="251363" y="107187"/>
                </a:lnTo>
                <a:lnTo>
                  <a:pt x="239942" y="70612"/>
                </a:lnTo>
                <a:lnTo>
                  <a:pt x="214034" y="34543"/>
                </a:lnTo>
                <a:lnTo>
                  <a:pt x="176950" y="1003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4" h="143510">
                <a:moveTo>
                  <a:pt x="251363" y="107187"/>
                </a:moveTo>
                <a:lnTo>
                  <a:pt x="162472" y="107187"/>
                </a:lnTo>
                <a:lnTo>
                  <a:pt x="163234" y="112140"/>
                </a:lnTo>
                <a:lnTo>
                  <a:pt x="165520" y="116331"/>
                </a:lnTo>
                <a:lnTo>
                  <a:pt x="168949" y="121412"/>
                </a:lnTo>
                <a:lnTo>
                  <a:pt x="174283" y="124840"/>
                </a:lnTo>
                <a:lnTo>
                  <a:pt x="180379" y="129412"/>
                </a:lnTo>
                <a:lnTo>
                  <a:pt x="188761" y="132461"/>
                </a:lnTo>
                <a:lnTo>
                  <a:pt x="197143" y="135636"/>
                </a:lnTo>
                <a:lnTo>
                  <a:pt x="206668" y="138302"/>
                </a:lnTo>
                <a:lnTo>
                  <a:pt x="217463" y="140207"/>
                </a:lnTo>
                <a:lnTo>
                  <a:pt x="228893" y="141731"/>
                </a:lnTo>
                <a:lnTo>
                  <a:pt x="239942" y="142875"/>
                </a:lnTo>
                <a:lnTo>
                  <a:pt x="251753" y="143255"/>
                </a:lnTo>
                <a:lnTo>
                  <a:pt x="252809" y="129412"/>
                </a:lnTo>
                <a:lnTo>
                  <a:pt x="252717" y="121412"/>
                </a:lnTo>
                <a:lnTo>
                  <a:pt x="252515" y="113664"/>
                </a:lnTo>
                <a:lnTo>
                  <a:pt x="251363" y="10718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2" name="object 81"/>
          <p:cNvSpPr>
            <a:spLocks/>
          </p:cNvSpPr>
          <p:nvPr/>
        </p:nvSpPr>
        <p:spPr bwMode="auto">
          <a:xfrm>
            <a:off x="2781300" y="1985963"/>
            <a:ext cx="254000" cy="142875"/>
          </a:xfrm>
          <a:custGeom>
            <a:avLst/>
            <a:gdLst/>
            <a:ahLst/>
            <a:cxnLst>
              <a:cxn ang="0">
                <a:pos x="1143" y="143255"/>
              </a:cxn>
              <a:cxn ang="0">
                <a:pos x="17906" y="142875"/>
              </a:cxn>
              <a:cxn ang="0">
                <a:pos x="34670" y="142112"/>
              </a:cxn>
              <a:cxn ang="0">
                <a:pos x="51181" y="141350"/>
              </a:cxn>
              <a:cxn ang="0">
                <a:pos x="66420" y="139826"/>
              </a:cxn>
              <a:cxn ang="0">
                <a:pos x="81661" y="138302"/>
              </a:cxn>
              <a:cxn ang="0">
                <a:pos x="120904" y="131317"/>
              </a:cxn>
              <a:cxn ang="0">
                <a:pos x="140462" y="124840"/>
              </a:cxn>
              <a:cxn ang="0">
                <a:pos x="148462" y="121792"/>
              </a:cxn>
              <a:cxn ang="0">
                <a:pos x="154558" y="118237"/>
              </a:cxn>
              <a:cxn ang="0">
                <a:pos x="158750" y="114426"/>
              </a:cxn>
              <a:cxn ang="0">
                <a:pos x="161417" y="110998"/>
              </a:cxn>
              <a:cxn ang="0">
                <a:pos x="162560" y="107187"/>
              </a:cxn>
              <a:cxn ang="0">
                <a:pos x="163322" y="112140"/>
              </a:cxn>
              <a:cxn ang="0">
                <a:pos x="165607" y="116331"/>
              </a:cxn>
              <a:cxn ang="0">
                <a:pos x="169037" y="121412"/>
              </a:cxn>
              <a:cxn ang="0">
                <a:pos x="174370" y="124840"/>
              </a:cxn>
              <a:cxn ang="0">
                <a:pos x="180467" y="129412"/>
              </a:cxn>
              <a:cxn ang="0">
                <a:pos x="188849" y="132461"/>
              </a:cxn>
              <a:cxn ang="0">
                <a:pos x="197231" y="135636"/>
              </a:cxn>
              <a:cxn ang="0">
                <a:pos x="206756" y="138302"/>
              </a:cxn>
              <a:cxn ang="0">
                <a:pos x="217550" y="140207"/>
              </a:cxn>
              <a:cxn ang="0">
                <a:pos x="228981" y="141731"/>
              </a:cxn>
              <a:cxn ang="0">
                <a:pos x="240030" y="142875"/>
              </a:cxn>
              <a:cxn ang="0">
                <a:pos x="251841" y="143255"/>
              </a:cxn>
              <a:cxn ang="0">
                <a:pos x="252983" y="128269"/>
              </a:cxn>
              <a:cxn ang="0">
                <a:pos x="245744" y="84454"/>
              </a:cxn>
              <a:cxn ang="0">
                <a:pos x="224027" y="45719"/>
              </a:cxn>
              <a:cxn ang="0">
                <a:pos x="190373" y="16890"/>
              </a:cxn>
              <a:cxn ang="0">
                <a:pos x="148462" y="1142"/>
              </a:cxn>
              <a:cxn ang="0">
                <a:pos x="133985" y="0"/>
              </a:cxn>
              <a:cxn ang="0">
                <a:pos x="118999" y="0"/>
              </a:cxn>
              <a:cxn ang="0">
                <a:pos x="75945" y="10032"/>
              </a:cxn>
              <a:cxn ang="0">
                <a:pos x="38862" y="34543"/>
              </a:cxn>
              <a:cxn ang="0">
                <a:pos x="12954" y="70612"/>
              </a:cxn>
              <a:cxn ang="0">
                <a:pos x="381" y="113664"/>
              </a:cxn>
              <a:cxn ang="0">
                <a:pos x="0" y="128269"/>
              </a:cxn>
              <a:cxn ang="0">
                <a:pos x="1143" y="143255"/>
              </a:cxn>
            </a:cxnLst>
            <a:rect l="0" t="0" r="r" b="b"/>
            <a:pathLst>
              <a:path w="253364" h="143510">
                <a:moveTo>
                  <a:pt x="1143" y="143255"/>
                </a:moveTo>
                <a:lnTo>
                  <a:pt x="17906" y="142875"/>
                </a:lnTo>
                <a:lnTo>
                  <a:pt x="34670" y="142112"/>
                </a:lnTo>
                <a:lnTo>
                  <a:pt x="51181" y="141350"/>
                </a:lnTo>
                <a:lnTo>
                  <a:pt x="66420" y="139826"/>
                </a:lnTo>
                <a:lnTo>
                  <a:pt x="81661" y="138302"/>
                </a:lnTo>
                <a:lnTo>
                  <a:pt x="120904" y="131317"/>
                </a:lnTo>
                <a:lnTo>
                  <a:pt x="140462" y="124840"/>
                </a:lnTo>
                <a:lnTo>
                  <a:pt x="148462" y="121792"/>
                </a:lnTo>
                <a:lnTo>
                  <a:pt x="154558" y="118237"/>
                </a:lnTo>
                <a:lnTo>
                  <a:pt x="158750" y="114426"/>
                </a:lnTo>
                <a:lnTo>
                  <a:pt x="161417" y="110998"/>
                </a:lnTo>
                <a:lnTo>
                  <a:pt x="162560" y="107187"/>
                </a:lnTo>
                <a:lnTo>
                  <a:pt x="163322" y="112140"/>
                </a:lnTo>
                <a:lnTo>
                  <a:pt x="165607" y="116331"/>
                </a:lnTo>
                <a:lnTo>
                  <a:pt x="169037" y="121412"/>
                </a:lnTo>
                <a:lnTo>
                  <a:pt x="174370" y="124840"/>
                </a:lnTo>
                <a:lnTo>
                  <a:pt x="180467" y="129412"/>
                </a:lnTo>
                <a:lnTo>
                  <a:pt x="188849" y="132461"/>
                </a:lnTo>
                <a:lnTo>
                  <a:pt x="197231" y="135636"/>
                </a:lnTo>
                <a:lnTo>
                  <a:pt x="206756" y="138302"/>
                </a:lnTo>
                <a:lnTo>
                  <a:pt x="217550" y="140207"/>
                </a:lnTo>
                <a:lnTo>
                  <a:pt x="228981" y="141731"/>
                </a:lnTo>
                <a:lnTo>
                  <a:pt x="240030" y="142875"/>
                </a:lnTo>
                <a:lnTo>
                  <a:pt x="251841" y="143255"/>
                </a:lnTo>
                <a:lnTo>
                  <a:pt x="252983" y="128269"/>
                </a:lnTo>
                <a:lnTo>
                  <a:pt x="245744" y="84454"/>
                </a:lnTo>
                <a:lnTo>
                  <a:pt x="224027" y="45719"/>
                </a:lnTo>
                <a:lnTo>
                  <a:pt x="190373" y="16890"/>
                </a:lnTo>
                <a:lnTo>
                  <a:pt x="148462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5" y="10032"/>
                </a:lnTo>
                <a:lnTo>
                  <a:pt x="38862" y="34543"/>
                </a:lnTo>
                <a:lnTo>
                  <a:pt x="12954" y="70612"/>
                </a:lnTo>
                <a:lnTo>
                  <a:pt x="381" y="113664"/>
                </a:lnTo>
                <a:lnTo>
                  <a:pt x="0" y="128269"/>
                </a:lnTo>
                <a:lnTo>
                  <a:pt x="1143" y="14325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3" name="object 82"/>
          <p:cNvSpPr>
            <a:spLocks/>
          </p:cNvSpPr>
          <p:nvPr/>
        </p:nvSpPr>
        <p:spPr bwMode="auto">
          <a:xfrm>
            <a:off x="2616200" y="2263775"/>
            <a:ext cx="584200" cy="347663"/>
          </a:xfrm>
          <a:custGeom>
            <a:avLst/>
            <a:gdLst/>
            <a:ahLst/>
            <a:cxnLst>
              <a:cxn ang="0">
                <a:pos x="194310" y="0"/>
              </a:cxn>
              <a:cxn ang="0">
                <a:pos x="138556" y="8000"/>
              </a:cxn>
              <a:cxn ang="0">
                <a:pos x="85471" y="30352"/>
              </a:cxn>
              <a:cxn ang="0">
                <a:pos x="53467" y="53721"/>
              </a:cxn>
              <a:cxn ang="0">
                <a:pos x="24765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583692" y="347472"/>
              </a:cxn>
              <a:cxn ang="0">
                <a:pos x="583692" y="115824"/>
              </a:cxn>
              <a:cxn ang="0">
                <a:pos x="572262" y="98551"/>
              </a:cxn>
              <a:cxn ang="0">
                <a:pos x="562674" y="86613"/>
              </a:cxn>
              <a:cxn ang="0">
                <a:pos x="285877" y="86613"/>
              </a:cxn>
              <a:cxn ang="0">
                <a:pos x="273304" y="84709"/>
              </a:cxn>
              <a:cxn ang="0">
                <a:pos x="228727" y="60579"/>
              </a:cxn>
              <a:cxn ang="0">
                <a:pos x="204216" y="26797"/>
              </a:cxn>
              <a:cxn ang="0">
                <a:pos x="198881" y="14224"/>
              </a:cxn>
              <a:cxn ang="0">
                <a:pos x="194310" y="0"/>
              </a:cxn>
              <a:cxn ang="0">
                <a:pos x="389381" y="0"/>
              </a:cxn>
              <a:cxn ang="0">
                <a:pos x="372237" y="39497"/>
              </a:cxn>
              <a:cxn ang="0">
                <a:pos x="345059" y="69087"/>
              </a:cxn>
              <a:cxn ang="0">
                <a:pos x="297815" y="86613"/>
              </a:cxn>
              <a:cxn ang="0">
                <a:pos x="562674" y="86613"/>
              </a:cxn>
              <a:cxn ang="0">
                <a:pos x="530225" y="53721"/>
              </a:cxn>
              <a:cxn ang="0">
                <a:pos x="498221" y="30352"/>
              </a:cxn>
              <a:cxn ang="0">
                <a:pos x="463423" y="13843"/>
              </a:cxn>
              <a:cxn ang="0">
                <a:pos x="408050" y="762"/>
              </a:cxn>
              <a:cxn ang="0">
                <a:pos x="389381" y="0"/>
              </a:cxn>
            </a:cxnLst>
            <a:rect l="0" t="0" r="r" b="b"/>
            <a:pathLst>
              <a:path w="584200" h="347980">
                <a:moveTo>
                  <a:pt x="194310" y="0"/>
                </a:moveTo>
                <a:lnTo>
                  <a:pt x="138556" y="8000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583692" y="347472"/>
                </a:lnTo>
                <a:lnTo>
                  <a:pt x="583692" y="115824"/>
                </a:lnTo>
                <a:lnTo>
                  <a:pt x="572262" y="98551"/>
                </a:lnTo>
                <a:lnTo>
                  <a:pt x="562674" y="86613"/>
                </a:lnTo>
                <a:lnTo>
                  <a:pt x="285877" y="86613"/>
                </a:lnTo>
                <a:lnTo>
                  <a:pt x="273304" y="84709"/>
                </a:lnTo>
                <a:lnTo>
                  <a:pt x="228727" y="60579"/>
                </a:lnTo>
                <a:lnTo>
                  <a:pt x="204216" y="26797"/>
                </a:lnTo>
                <a:lnTo>
                  <a:pt x="198881" y="14224"/>
                </a:lnTo>
                <a:lnTo>
                  <a:pt x="194310" y="0"/>
                </a:lnTo>
                <a:close/>
              </a:path>
              <a:path w="584200" h="347980">
                <a:moveTo>
                  <a:pt x="389381" y="0"/>
                </a:moveTo>
                <a:lnTo>
                  <a:pt x="372237" y="39497"/>
                </a:lnTo>
                <a:lnTo>
                  <a:pt x="345059" y="69087"/>
                </a:lnTo>
                <a:lnTo>
                  <a:pt x="297815" y="86613"/>
                </a:lnTo>
                <a:lnTo>
                  <a:pt x="562674" y="8661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4" name="object 83"/>
          <p:cNvSpPr>
            <a:spLocks/>
          </p:cNvSpPr>
          <p:nvPr/>
        </p:nvSpPr>
        <p:spPr bwMode="auto">
          <a:xfrm>
            <a:off x="2733675" y="2495550"/>
            <a:ext cx="1588" cy="1158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5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5" name="object 84"/>
          <p:cNvSpPr>
            <a:spLocks/>
          </p:cNvSpPr>
          <p:nvPr/>
        </p:nvSpPr>
        <p:spPr bwMode="auto">
          <a:xfrm>
            <a:off x="3084513" y="2495550"/>
            <a:ext cx="1587" cy="115888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5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6" name="object 85"/>
          <p:cNvSpPr>
            <a:spLocks/>
          </p:cNvSpPr>
          <p:nvPr/>
        </p:nvSpPr>
        <p:spPr bwMode="auto">
          <a:xfrm>
            <a:off x="2616200" y="2263775"/>
            <a:ext cx="584200" cy="347663"/>
          </a:xfrm>
          <a:custGeom>
            <a:avLst/>
            <a:gdLst/>
            <a:ahLst/>
            <a:cxnLst>
              <a:cxn ang="0">
                <a:pos x="97409" y="347472"/>
              </a:cxn>
              <a:cxn ang="0">
                <a:pos x="583692" y="347472"/>
              </a:cxn>
              <a:cxn ang="0">
                <a:pos x="583692" y="115824"/>
              </a:cxn>
              <a:cxn ang="0">
                <a:pos x="559308" y="82423"/>
              </a:cxn>
              <a:cxn ang="0">
                <a:pos x="530225" y="53721"/>
              </a:cxn>
              <a:cxn ang="0">
                <a:pos x="498221" y="30352"/>
              </a:cxn>
              <a:cxn ang="0">
                <a:pos x="463423" y="13843"/>
              </a:cxn>
              <a:cxn ang="0">
                <a:pos x="408050" y="762"/>
              </a:cxn>
              <a:cxn ang="0">
                <a:pos x="389381" y="0"/>
              </a:cxn>
              <a:cxn ang="0">
                <a:pos x="384810" y="14224"/>
              </a:cxn>
              <a:cxn ang="0">
                <a:pos x="379475" y="26797"/>
              </a:cxn>
              <a:cxn ang="0">
                <a:pos x="354965" y="60579"/>
              </a:cxn>
              <a:cxn ang="0">
                <a:pos x="322580" y="81280"/>
              </a:cxn>
              <a:cxn ang="0">
                <a:pos x="297815" y="86613"/>
              </a:cxn>
              <a:cxn ang="0">
                <a:pos x="285877" y="86613"/>
              </a:cxn>
              <a:cxn ang="0">
                <a:pos x="238633" y="69087"/>
              </a:cxn>
              <a:cxn ang="0">
                <a:pos x="211455" y="39497"/>
              </a:cxn>
              <a:cxn ang="0">
                <a:pos x="194310" y="0"/>
              </a:cxn>
              <a:cxn ang="0">
                <a:pos x="175641" y="762"/>
              </a:cxn>
              <a:cxn ang="0">
                <a:pos x="120268" y="13843"/>
              </a:cxn>
              <a:cxn ang="0">
                <a:pos x="85471" y="30352"/>
              </a:cxn>
              <a:cxn ang="0">
                <a:pos x="53467" y="53721"/>
              </a:cxn>
              <a:cxn ang="0">
                <a:pos x="24765" y="82423"/>
              </a:cxn>
              <a:cxn ang="0">
                <a:pos x="0" y="115824"/>
              </a:cxn>
              <a:cxn ang="0">
                <a:pos x="0" y="347472"/>
              </a:cxn>
              <a:cxn ang="0">
                <a:pos x="97409" y="347472"/>
              </a:cxn>
            </a:cxnLst>
            <a:rect l="0" t="0" r="r" b="b"/>
            <a:pathLst>
              <a:path w="584200" h="347980">
                <a:moveTo>
                  <a:pt x="97409" y="347472"/>
                </a:moveTo>
                <a:lnTo>
                  <a:pt x="583692" y="347472"/>
                </a:lnTo>
                <a:lnTo>
                  <a:pt x="583692" y="115824"/>
                </a:lnTo>
                <a:lnTo>
                  <a:pt x="559308" y="82423"/>
                </a:lnTo>
                <a:lnTo>
                  <a:pt x="530225" y="53721"/>
                </a:lnTo>
                <a:lnTo>
                  <a:pt x="498221" y="30352"/>
                </a:lnTo>
                <a:lnTo>
                  <a:pt x="463423" y="13843"/>
                </a:lnTo>
                <a:lnTo>
                  <a:pt x="408050" y="762"/>
                </a:lnTo>
                <a:lnTo>
                  <a:pt x="389381" y="0"/>
                </a:lnTo>
                <a:lnTo>
                  <a:pt x="384810" y="14224"/>
                </a:lnTo>
                <a:lnTo>
                  <a:pt x="379475" y="26797"/>
                </a:lnTo>
                <a:lnTo>
                  <a:pt x="354965" y="60579"/>
                </a:lnTo>
                <a:lnTo>
                  <a:pt x="322580" y="81280"/>
                </a:lnTo>
                <a:lnTo>
                  <a:pt x="297815" y="86613"/>
                </a:lnTo>
                <a:lnTo>
                  <a:pt x="285877" y="86613"/>
                </a:lnTo>
                <a:lnTo>
                  <a:pt x="238633" y="69087"/>
                </a:lnTo>
                <a:lnTo>
                  <a:pt x="211455" y="39497"/>
                </a:lnTo>
                <a:lnTo>
                  <a:pt x="194310" y="0"/>
                </a:lnTo>
                <a:lnTo>
                  <a:pt x="175641" y="762"/>
                </a:lnTo>
                <a:lnTo>
                  <a:pt x="120268" y="13843"/>
                </a:lnTo>
                <a:lnTo>
                  <a:pt x="85471" y="30352"/>
                </a:lnTo>
                <a:lnTo>
                  <a:pt x="53467" y="53721"/>
                </a:lnTo>
                <a:lnTo>
                  <a:pt x="24765" y="82423"/>
                </a:lnTo>
                <a:lnTo>
                  <a:pt x="0" y="115824"/>
                </a:lnTo>
                <a:lnTo>
                  <a:pt x="0" y="347472"/>
                </a:lnTo>
                <a:lnTo>
                  <a:pt x="97409" y="34747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7" name="object 86"/>
          <p:cNvSpPr>
            <a:spLocks/>
          </p:cNvSpPr>
          <p:nvPr/>
        </p:nvSpPr>
        <p:spPr bwMode="auto">
          <a:xfrm>
            <a:off x="1817688" y="2406650"/>
            <a:ext cx="738187" cy="223838"/>
          </a:xfrm>
          <a:custGeom>
            <a:avLst/>
            <a:gdLst/>
            <a:ahLst/>
            <a:cxnLst>
              <a:cxn ang="0">
                <a:pos x="0" y="222503"/>
              </a:cxn>
              <a:cxn ang="0">
                <a:pos x="737616" y="222503"/>
              </a:cxn>
              <a:cxn ang="0">
                <a:pos x="737616" y="0"/>
              </a:cxn>
              <a:cxn ang="0">
                <a:pos x="0" y="0"/>
              </a:cxn>
              <a:cxn ang="0">
                <a:pos x="0" y="222503"/>
              </a:cxn>
            </a:cxnLst>
            <a:rect l="0" t="0" r="r" b="b"/>
            <a:pathLst>
              <a:path w="737869" h="222885">
                <a:moveTo>
                  <a:pt x="0" y="222503"/>
                </a:moveTo>
                <a:lnTo>
                  <a:pt x="737616" y="222503"/>
                </a:lnTo>
                <a:lnTo>
                  <a:pt x="737616" y="0"/>
                </a:lnTo>
                <a:lnTo>
                  <a:pt x="0" y="0"/>
                </a:lnTo>
                <a:lnTo>
                  <a:pt x="0" y="222503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8" name="object 87"/>
          <p:cNvSpPr>
            <a:spLocks/>
          </p:cNvSpPr>
          <p:nvPr/>
        </p:nvSpPr>
        <p:spPr bwMode="auto">
          <a:xfrm>
            <a:off x="1839913" y="2432050"/>
            <a:ext cx="692150" cy="171450"/>
          </a:xfrm>
          <a:custGeom>
            <a:avLst/>
            <a:gdLst/>
            <a:ahLst/>
            <a:cxnLst>
              <a:cxn ang="0">
                <a:pos x="0" y="170687"/>
              </a:cxn>
              <a:cxn ang="0">
                <a:pos x="691895" y="170687"/>
              </a:cxn>
              <a:cxn ang="0">
                <a:pos x="691895" y="0"/>
              </a:cxn>
              <a:cxn ang="0">
                <a:pos x="0" y="0"/>
              </a:cxn>
              <a:cxn ang="0">
                <a:pos x="0" y="170687"/>
              </a:cxn>
            </a:cxnLst>
            <a:rect l="0" t="0" r="r" b="b"/>
            <a:pathLst>
              <a:path w="692150" h="170814">
                <a:moveTo>
                  <a:pt x="0" y="170687"/>
                </a:moveTo>
                <a:lnTo>
                  <a:pt x="691895" y="170687"/>
                </a:lnTo>
                <a:lnTo>
                  <a:pt x="691895" y="0"/>
                </a:lnTo>
                <a:lnTo>
                  <a:pt x="0" y="0"/>
                </a:lnTo>
                <a:lnTo>
                  <a:pt x="0" y="170687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8999" name="object 88"/>
          <p:cNvSpPr>
            <a:spLocks/>
          </p:cNvSpPr>
          <p:nvPr/>
        </p:nvSpPr>
        <p:spPr bwMode="auto">
          <a:xfrm>
            <a:off x="1816100" y="2406650"/>
            <a:ext cx="738188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715010" y="25018"/>
              </a:cxn>
              <a:cxn ang="0">
                <a:pos x="715010" y="197865"/>
              </a:cxn>
              <a:cxn ang="0">
                <a:pos x="22860" y="197865"/>
              </a:cxn>
              <a:cxn ang="0">
                <a:pos x="0" y="222503"/>
              </a:cxn>
              <a:cxn ang="0">
                <a:pos x="737616" y="222503"/>
              </a:cxn>
              <a:cxn ang="0">
                <a:pos x="737616" y="0"/>
              </a:cxn>
            </a:cxnLst>
            <a:rect l="0" t="0" r="r" b="b"/>
            <a:pathLst>
              <a:path w="737869" h="222885">
                <a:moveTo>
                  <a:pt x="737616" y="0"/>
                </a:moveTo>
                <a:lnTo>
                  <a:pt x="715010" y="25018"/>
                </a:lnTo>
                <a:lnTo>
                  <a:pt x="715010" y="197865"/>
                </a:lnTo>
                <a:lnTo>
                  <a:pt x="22860" y="197865"/>
                </a:lnTo>
                <a:lnTo>
                  <a:pt x="0" y="222503"/>
                </a:lnTo>
                <a:lnTo>
                  <a:pt x="737616" y="222503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0" name="object 89"/>
          <p:cNvSpPr>
            <a:spLocks/>
          </p:cNvSpPr>
          <p:nvPr/>
        </p:nvSpPr>
        <p:spPr bwMode="auto">
          <a:xfrm>
            <a:off x="1816100" y="2406650"/>
            <a:ext cx="738188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0" y="0"/>
              </a:cxn>
              <a:cxn ang="0">
                <a:pos x="0" y="222503"/>
              </a:cxn>
              <a:cxn ang="0">
                <a:pos x="22860" y="197865"/>
              </a:cxn>
              <a:cxn ang="0">
                <a:pos x="22860" y="25018"/>
              </a:cxn>
              <a:cxn ang="0">
                <a:pos x="715010" y="25018"/>
              </a:cxn>
              <a:cxn ang="0">
                <a:pos x="737616" y="0"/>
              </a:cxn>
            </a:cxnLst>
            <a:rect l="0" t="0" r="r" b="b"/>
            <a:pathLst>
              <a:path w="737869" h="222885">
                <a:moveTo>
                  <a:pt x="737616" y="0"/>
                </a:moveTo>
                <a:lnTo>
                  <a:pt x="0" y="0"/>
                </a:lnTo>
                <a:lnTo>
                  <a:pt x="0" y="222503"/>
                </a:lnTo>
                <a:lnTo>
                  <a:pt x="22860" y="197865"/>
                </a:lnTo>
                <a:lnTo>
                  <a:pt x="22860" y="25018"/>
                </a:lnTo>
                <a:lnTo>
                  <a:pt x="715010" y="25018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1" name="object 90"/>
          <p:cNvSpPr>
            <a:spLocks/>
          </p:cNvSpPr>
          <p:nvPr/>
        </p:nvSpPr>
        <p:spPr bwMode="auto">
          <a:xfrm>
            <a:off x="2322513" y="2511425"/>
            <a:ext cx="139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2" name="object 91"/>
          <p:cNvSpPr>
            <a:spLocks/>
          </p:cNvSpPr>
          <p:nvPr/>
        </p:nvSpPr>
        <p:spPr bwMode="auto">
          <a:xfrm>
            <a:off x="2276475" y="2493963"/>
            <a:ext cx="231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1648" y="0"/>
              </a:cxn>
            </a:cxnLst>
            <a:rect l="0" t="0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3" name="object 92"/>
          <p:cNvSpPr>
            <a:spLocks/>
          </p:cNvSpPr>
          <p:nvPr/>
        </p:nvSpPr>
        <p:spPr bwMode="auto">
          <a:xfrm>
            <a:off x="2322513" y="2474913"/>
            <a:ext cx="1397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23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4" name="object 93"/>
          <p:cNvSpPr>
            <a:spLocks/>
          </p:cNvSpPr>
          <p:nvPr/>
        </p:nvSpPr>
        <p:spPr bwMode="auto">
          <a:xfrm>
            <a:off x="2046288" y="2360613"/>
            <a:ext cx="2778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7368" y="0"/>
              </a:cxn>
            </a:cxnLst>
            <a:rect l="0" t="0" r="r" b="b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5" name="object 94"/>
          <p:cNvSpPr>
            <a:spLocks/>
          </p:cNvSpPr>
          <p:nvPr/>
        </p:nvSpPr>
        <p:spPr bwMode="auto">
          <a:xfrm>
            <a:off x="1862138" y="2474913"/>
            <a:ext cx="46037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719" y="0"/>
              </a:cxn>
            </a:cxnLst>
            <a:rect l="0" t="0" r="r" b="b"/>
            <a:pathLst>
              <a:path w="45719">
                <a:moveTo>
                  <a:pt x="0" y="0"/>
                </a:moveTo>
                <a:lnTo>
                  <a:pt x="45719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6" name="object 95"/>
          <p:cNvSpPr>
            <a:spLocks/>
          </p:cNvSpPr>
          <p:nvPr/>
        </p:nvSpPr>
        <p:spPr bwMode="auto">
          <a:xfrm>
            <a:off x="1862138" y="2465388"/>
            <a:ext cx="254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383" y="0"/>
              </a:cxn>
            </a:cxnLst>
            <a:rect l="0" t="0" r="r" b="b"/>
            <a:pathLst>
              <a:path w="24764">
                <a:moveTo>
                  <a:pt x="0" y="0"/>
                </a:moveTo>
                <a:lnTo>
                  <a:pt x="24383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7" name="object 96"/>
          <p:cNvSpPr>
            <a:spLocks/>
          </p:cNvSpPr>
          <p:nvPr/>
        </p:nvSpPr>
        <p:spPr bwMode="auto">
          <a:xfrm>
            <a:off x="1874838" y="1828800"/>
            <a:ext cx="646112" cy="493713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646176" y="492251"/>
              </a:cxn>
              <a:cxn ang="0">
                <a:pos x="646176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646430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8" name="object 97"/>
          <p:cNvSpPr>
            <a:spLocks/>
          </p:cNvSpPr>
          <p:nvPr/>
        </p:nvSpPr>
        <p:spPr bwMode="auto">
          <a:xfrm>
            <a:off x="1874838" y="2308225"/>
            <a:ext cx="646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09" name="object 98"/>
          <p:cNvSpPr>
            <a:spLocks/>
          </p:cNvSpPr>
          <p:nvPr/>
        </p:nvSpPr>
        <p:spPr bwMode="auto">
          <a:xfrm>
            <a:off x="1885950" y="1854200"/>
            <a:ext cx="0" cy="4413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1959"/>
              </a:cxn>
            </a:cxnLst>
            <a:rect l="0" t="0" r="r" b="b"/>
            <a:pathLst>
              <a:path h="441960">
                <a:moveTo>
                  <a:pt x="0" y="0"/>
                </a:moveTo>
                <a:lnTo>
                  <a:pt x="0" y="441959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0" name="object 99"/>
          <p:cNvSpPr>
            <a:spLocks/>
          </p:cNvSpPr>
          <p:nvPr/>
        </p:nvSpPr>
        <p:spPr bwMode="auto">
          <a:xfrm>
            <a:off x="1874838" y="1841500"/>
            <a:ext cx="646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540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1" name="object 100"/>
          <p:cNvSpPr>
            <a:spLocks/>
          </p:cNvSpPr>
          <p:nvPr/>
        </p:nvSpPr>
        <p:spPr bwMode="auto">
          <a:xfrm>
            <a:off x="2509838" y="1854200"/>
            <a:ext cx="0" cy="4429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3"/>
              </a:cxn>
            </a:cxnLst>
            <a:rect l="0" t="0" r="r" b="b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2" name="object 101"/>
          <p:cNvSpPr>
            <a:spLocks/>
          </p:cNvSpPr>
          <p:nvPr/>
        </p:nvSpPr>
        <p:spPr bwMode="auto">
          <a:xfrm>
            <a:off x="1874838" y="1828800"/>
            <a:ext cx="598487" cy="441325"/>
          </a:xfrm>
          <a:custGeom>
            <a:avLst/>
            <a:gdLst/>
            <a:ahLst/>
            <a:cxnLst>
              <a:cxn ang="0">
                <a:pos x="598932" y="0"/>
              </a:cxn>
              <a:cxn ang="0">
                <a:pos x="0" y="0"/>
              </a:cxn>
              <a:cxn ang="0">
                <a:pos x="0" y="441960"/>
              </a:cxn>
              <a:cxn ang="0">
                <a:pos x="22860" y="417449"/>
              </a:cxn>
              <a:cxn ang="0">
                <a:pos x="22860" y="24129"/>
              </a:cxn>
              <a:cxn ang="0">
                <a:pos x="576072" y="24129"/>
              </a:cxn>
              <a:cxn ang="0">
                <a:pos x="598932" y="0"/>
              </a:cxn>
            </a:cxnLst>
            <a:rect l="0" t="0" r="r" b="b"/>
            <a:pathLst>
              <a:path w="599439" h="441960">
                <a:moveTo>
                  <a:pt x="598932" y="0"/>
                </a:moveTo>
                <a:lnTo>
                  <a:pt x="0" y="0"/>
                </a:lnTo>
                <a:lnTo>
                  <a:pt x="0" y="441960"/>
                </a:lnTo>
                <a:lnTo>
                  <a:pt x="22860" y="417449"/>
                </a:lnTo>
                <a:lnTo>
                  <a:pt x="22860" y="24129"/>
                </a:lnTo>
                <a:lnTo>
                  <a:pt x="576072" y="24129"/>
                </a:lnTo>
                <a:lnTo>
                  <a:pt x="59893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3" name="object 102"/>
          <p:cNvSpPr>
            <a:spLocks/>
          </p:cNvSpPr>
          <p:nvPr/>
        </p:nvSpPr>
        <p:spPr bwMode="auto">
          <a:xfrm>
            <a:off x="1924050" y="1884363"/>
            <a:ext cx="560388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59307" y="387096"/>
              </a:cxn>
              <a:cxn ang="0">
                <a:pos x="559307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59435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4" name="object 103"/>
          <p:cNvSpPr>
            <a:spLocks/>
          </p:cNvSpPr>
          <p:nvPr/>
        </p:nvSpPr>
        <p:spPr bwMode="auto">
          <a:xfrm>
            <a:off x="1924050" y="1884363"/>
            <a:ext cx="560388" cy="387350"/>
          </a:xfrm>
          <a:custGeom>
            <a:avLst/>
            <a:gdLst/>
            <a:ahLst/>
            <a:cxnLst>
              <a:cxn ang="0">
                <a:pos x="0" y="387096"/>
              </a:cxn>
              <a:cxn ang="0">
                <a:pos x="559307" y="387096"/>
              </a:cxn>
              <a:cxn ang="0">
                <a:pos x="559307" y="0"/>
              </a:cxn>
              <a:cxn ang="0">
                <a:pos x="0" y="0"/>
              </a:cxn>
              <a:cxn ang="0">
                <a:pos x="0" y="387096"/>
              </a:cxn>
            </a:cxnLst>
            <a:rect l="0" t="0" r="r" b="b"/>
            <a:pathLst>
              <a:path w="559435" h="387350">
                <a:moveTo>
                  <a:pt x="0" y="387096"/>
                </a:moveTo>
                <a:lnTo>
                  <a:pt x="559307" y="387096"/>
                </a:lnTo>
                <a:lnTo>
                  <a:pt x="559307" y="0"/>
                </a:lnTo>
                <a:lnTo>
                  <a:pt x="0" y="0"/>
                </a:lnTo>
                <a:lnTo>
                  <a:pt x="0" y="387096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5" name="object 104"/>
          <p:cNvSpPr>
            <a:spLocks/>
          </p:cNvSpPr>
          <p:nvPr/>
        </p:nvSpPr>
        <p:spPr bwMode="auto">
          <a:xfrm>
            <a:off x="2576513" y="3860800"/>
            <a:ext cx="228600" cy="360363"/>
          </a:xfrm>
          <a:custGeom>
            <a:avLst/>
            <a:gdLst/>
            <a:ahLst/>
            <a:cxnLst>
              <a:cxn ang="0">
                <a:pos x="76200" y="132587"/>
              </a:cxn>
              <a:cxn ang="0">
                <a:pos x="0" y="132587"/>
              </a:cxn>
              <a:cxn ang="0">
                <a:pos x="114300" y="361187"/>
              </a:cxn>
              <a:cxn ang="0">
                <a:pos x="209550" y="170687"/>
              </a:cxn>
              <a:cxn ang="0">
                <a:pos x="76200" y="170687"/>
              </a:cxn>
              <a:cxn ang="0">
                <a:pos x="76200" y="132587"/>
              </a:cxn>
              <a:cxn ang="0">
                <a:pos x="152400" y="0"/>
              </a:cxn>
              <a:cxn ang="0">
                <a:pos x="76200" y="0"/>
              </a:cxn>
              <a:cxn ang="0">
                <a:pos x="76200" y="170687"/>
              </a:cxn>
              <a:cxn ang="0">
                <a:pos x="152400" y="170687"/>
              </a:cxn>
              <a:cxn ang="0">
                <a:pos x="152400" y="0"/>
              </a:cxn>
              <a:cxn ang="0">
                <a:pos x="228600" y="132587"/>
              </a:cxn>
              <a:cxn ang="0">
                <a:pos x="152400" y="132587"/>
              </a:cxn>
              <a:cxn ang="0">
                <a:pos x="152400" y="170687"/>
              </a:cxn>
              <a:cxn ang="0">
                <a:pos x="209550" y="170687"/>
              </a:cxn>
              <a:cxn ang="0">
                <a:pos x="228600" y="132587"/>
              </a:cxn>
            </a:cxnLst>
            <a:rect l="0" t="0" r="r" b="b"/>
            <a:pathLst>
              <a:path w="228600" h="361314">
                <a:moveTo>
                  <a:pt x="76200" y="132587"/>
                </a:moveTo>
                <a:lnTo>
                  <a:pt x="0" y="132587"/>
                </a:lnTo>
                <a:lnTo>
                  <a:pt x="114300" y="361187"/>
                </a:lnTo>
                <a:lnTo>
                  <a:pt x="209550" y="170687"/>
                </a:lnTo>
                <a:lnTo>
                  <a:pt x="76200" y="170687"/>
                </a:lnTo>
                <a:lnTo>
                  <a:pt x="76200" y="132587"/>
                </a:lnTo>
                <a:close/>
              </a:path>
              <a:path w="228600" h="361314">
                <a:moveTo>
                  <a:pt x="152400" y="0"/>
                </a:moveTo>
                <a:lnTo>
                  <a:pt x="76200" y="0"/>
                </a:lnTo>
                <a:lnTo>
                  <a:pt x="76200" y="170687"/>
                </a:lnTo>
                <a:lnTo>
                  <a:pt x="152400" y="170687"/>
                </a:lnTo>
                <a:lnTo>
                  <a:pt x="152400" y="0"/>
                </a:lnTo>
                <a:close/>
              </a:path>
              <a:path w="228600" h="361314">
                <a:moveTo>
                  <a:pt x="228600" y="132587"/>
                </a:moveTo>
                <a:lnTo>
                  <a:pt x="152400" y="132587"/>
                </a:lnTo>
                <a:lnTo>
                  <a:pt x="152400" y="170687"/>
                </a:lnTo>
                <a:lnTo>
                  <a:pt x="209550" y="170687"/>
                </a:lnTo>
                <a:lnTo>
                  <a:pt x="228600" y="13258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6" name="object 105"/>
          <p:cNvSpPr>
            <a:spLocks/>
          </p:cNvSpPr>
          <p:nvPr/>
        </p:nvSpPr>
        <p:spPr bwMode="auto">
          <a:xfrm>
            <a:off x="8080375" y="3860800"/>
            <a:ext cx="228600" cy="360363"/>
          </a:xfrm>
          <a:custGeom>
            <a:avLst/>
            <a:gdLst/>
            <a:ahLst/>
            <a:cxnLst>
              <a:cxn ang="0">
                <a:pos x="152400" y="190499"/>
              </a:cxn>
              <a:cxn ang="0">
                <a:pos x="76200" y="190499"/>
              </a:cxn>
              <a:cxn ang="0">
                <a:pos x="76200" y="361187"/>
              </a:cxn>
              <a:cxn ang="0">
                <a:pos x="152400" y="361187"/>
              </a:cxn>
              <a:cxn ang="0">
                <a:pos x="152400" y="190499"/>
              </a:cxn>
              <a:cxn ang="0">
                <a:pos x="114300" y="0"/>
              </a:cxn>
              <a:cxn ang="0">
                <a:pos x="0" y="228599"/>
              </a:cxn>
              <a:cxn ang="0">
                <a:pos x="76200" y="228599"/>
              </a:cxn>
              <a:cxn ang="0">
                <a:pos x="76200" y="190499"/>
              </a:cxn>
              <a:cxn ang="0">
                <a:pos x="209550" y="190499"/>
              </a:cxn>
              <a:cxn ang="0">
                <a:pos x="114300" y="0"/>
              </a:cxn>
              <a:cxn ang="0">
                <a:pos x="209550" y="190499"/>
              </a:cxn>
              <a:cxn ang="0">
                <a:pos x="152400" y="190499"/>
              </a:cxn>
              <a:cxn ang="0">
                <a:pos x="152400" y="228599"/>
              </a:cxn>
              <a:cxn ang="0">
                <a:pos x="228600" y="228599"/>
              </a:cxn>
              <a:cxn ang="0">
                <a:pos x="209550" y="190499"/>
              </a:cxn>
            </a:cxnLst>
            <a:rect l="0" t="0" r="r" b="b"/>
            <a:pathLst>
              <a:path w="228600" h="361314">
                <a:moveTo>
                  <a:pt x="152400" y="190499"/>
                </a:moveTo>
                <a:lnTo>
                  <a:pt x="76200" y="190499"/>
                </a:lnTo>
                <a:lnTo>
                  <a:pt x="76200" y="361187"/>
                </a:lnTo>
                <a:lnTo>
                  <a:pt x="152400" y="361187"/>
                </a:lnTo>
                <a:lnTo>
                  <a:pt x="152400" y="190499"/>
                </a:lnTo>
                <a:close/>
              </a:path>
              <a:path w="228600" h="361314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200" y="190499"/>
                </a:lnTo>
                <a:lnTo>
                  <a:pt x="209550" y="190499"/>
                </a:lnTo>
                <a:lnTo>
                  <a:pt x="114300" y="0"/>
                </a:lnTo>
                <a:close/>
              </a:path>
              <a:path w="228600" h="361314">
                <a:moveTo>
                  <a:pt x="209550" y="190499"/>
                </a:moveTo>
                <a:lnTo>
                  <a:pt x="152400" y="190499"/>
                </a:lnTo>
                <a:lnTo>
                  <a:pt x="152400" y="228599"/>
                </a:lnTo>
                <a:lnTo>
                  <a:pt x="228600" y="228599"/>
                </a:lnTo>
                <a:lnTo>
                  <a:pt x="209550" y="190499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017" name="object 10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B4677513-01A8-4638-8056-B9EC1E354448}" type="slidenum">
              <a:rPr lang="th-TH"/>
              <a:pPr marL="25400">
                <a:spcBef>
                  <a:spcPts val="38"/>
                </a:spcBef>
              </a:pPr>
              <a:t>32</a:t>
            </a:fld>
            <a:endParaRPr lang="th-TH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object 2"/>
          <p:cNvSpPr>
            <a:spLocks/>
          </p:cNvSpPr>
          <p:nvPr/>
        </p:nvSpPr>
        <p:spPr bwMode="auto">
          <a:xfrm>
            <a:off x="7167563" y="2184400"/>
            <a:ext cx="2393950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2394204" y="3621024"/>
              </a:cxn>
              <a:cxn ang="0">
                <a:pos x="2394204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2394584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8" name="object 3"/>
          <p:cNvSpPr>
            <a:spLocks/>
          </p:cNvSpPr>
          <p:nvPr/>
        </p:nvSpPr>
        <p:spPr bwMode="auto">
          <a:xfrm>
            <a:off x="7167563" y="2184400"/>
            <a:ext cx="2393950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2394204" y="3621024"/>
              </a:cxn>
              <a:cxn ang="0">
                <a:pos x="2394204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2394584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39" name="object 4"/>
          <p:cNvSpPr>
            <a:spLocks/>
          </p:cNvSpPr>
          <p:nvPr/>
        </p:nvSpPr>
        <p:spPr bwMode="auto">
          <a:xfrm>
            <a:off x="7783513" y="3879850"/>
            <a:ext cx="1550987" cy="271463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1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2"/>
              </a:cxn>
              <a:cxn ang="0">
                <a:pos x="0" y="226060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1" y="271272"/>
              </a:cxn>
              <a:cxn ang="0">
                <a:pos x="1506220" y="271272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1" y="226060"/>
              </a:cxn>
              <a:cxn ang="0">
                <a:pos x="1551431" y="45212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2"/>
                </a:lnTo>
                <a:lnTo>
                  <a:pt x="1506220" y="271272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60"/>
                </a:lnTo>
                <a:lnTo>
                  <a:pt x="1551431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0" name="object 5"/>
          <p:cNvSpPr>
            <a:spLocks/>
          </p:cNvSpPr>
          <p:nvPr/>
        </p:nvSpPr>
        <p:spPr bwMode="auto">
          <a:xfrm>
            <a:off x="7329488" y="3873500"/>
            <a:ext cx="357187" cy="273050"/>
          </a:xfrm>
          <a:custGeom>
            <a:avLst/>
            <a:gdLst/>
            <a:ahLst/>
            <a:cxnLst>
              <a:cxn ang="0">
                <a:pos x="179069" y="0"/>
              </a:cxn>
              <a:cxn ang="0">
                <a:pos x="122456" y="6912"/>
              </a:cxn>
              <a:cxn ang="0">
                <a:pos x="73298" y="26164"/>
              </a:cxn>
              <a:cxn ang="0">
                <a:pos x="34539" y="55522"/>
              </a:cxn>
              <a:cxn ang="0">
                <a:pos x="9125" y="92756"/>
              </a:cxn>
              <a:cxn ang="0">
                <a:pos x="0" y="135636"/>
              </a:cxn>
              <a:cxn ang="0">
                <a:pos x="9125" y="178515"/>
              </a:cxn>
              <a:cxn ang="0">
                <a:pos x="34539" y="215749"/>
              </a:cxn>
              <a:cxn ang="0">
                <a:pos x="73298" y="245107"/>
              </a:cxn>
              <a:cxn ang="0">
                <a:pos x="122456" y="264359"/>
              </a:cxn>
              <a:cxn ang="0">
                <a:pos x="179069" y="271272"/>
              </a:cxn>
              <a:cxn ang="0">
                <a:pos x="235683" y="264359"/>
              </a:cxn>
              <a:cxn ang="0">
                <a:pos x="284841" y="245107"/>
              </a:cxn>
              <a:cxn ang="0">
                <a:pos x="323600" y="215749"/>
              </a:cxn>
              <a:cxn ang="0">
                <a:pos x="349014" y="178515"/>
              </a:cxn>
              <a:cxn ang="0">
                <a:pos x="358139" y="135636"/>
              </a:cxn>
              <a:cxn ang="0">
                <a:pos x="349014" y="92756"/>
              </a:cxn>
              <a:cxn ang="0">
                <a:pos x="323600" y="55522"/>
              </a:cxn>
              <a:cxn ang="0">
                <a:pos x="284841" y="26164"/>
              </a:cxn>
              <a:cxn ang="0">
                <a:pos x="235683" y="6912"/>
              </a:cxn>
              <a:cxn ang="0">
                <a:pos x="179069" y="0"/>
              </a:cxn>
            </a:cxnLst>
            <a:rect l="0" t="0" r="r" b="b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6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2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6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1" name="object 6"/>
          <p:cNvSpPr>
            <a:spLocks/>
          </p:cNvSpPr>
          <p:nvPr/>
        </p:nvSpPr>
        <p:spPr bwMode="auto">
          <a:xfrm>
            <a:off x="7329488" y="4235450"/>
            <a:ext cx="357187" cy="269875"/>
          </a:xfrm>
          <a:custGeom>
            <a:avLst/>
            <a:gdLst/>
            <a:ahLst/>
            <a:cxnLst>
              <a:cxn ang="0">
                <a:pos x="179069" y="0"/>
              </a:cxn>
              <a:cxn ang="0">
                <a:pos x="122456" y="6870"/>
              </a:cxn>
              <a:cxn ang="0">
                <a:pos x="73298" y="26005"/>
              </a:cxn>
              <a:cxn ang="0">
                <a:pos x="34539" y="55193"/>
              </a:cxn>
              <a:cxn ang="0">
                <a:pos x="9125" y="92220"/>
              </a:cxn>
              <a:cxn ang="0">
                <a:pos x="0" y="134873"/>
              </a:cxn>
              <a:cxn ang="0">
                <a:pos x="9125" y="177527"/>
              </a:cxn>
              <a:cxn ang="0">
                <a:pos x="34539" y="214554"/>
              </a:cxn>
              <a:cxn ang="0">
                <a:pos x="73298" y="243742"/>
              </a:cxn>
              <a:cxn ang="0">
                <a:pos x="122456" y="262877"/>
              </a:cxn>
              <a:cxn ang="0">
                <a:pos x="179069" y="269747"/>
              </a:cxn>
              <a:cxn ang="0">
                <a:pos x="235683" y="262877"/>
              </a:cxn>
              <a:cxn ang="0">
                <a:pos x="284841" y="243742"/>
              </a:cxn>
              <a:cxn ang="0">
                <a:pos x="323600" y="214554"/>
              </a:cxn>
              <a:cxn ang="0">
                <a:pos x="349014" y="177527"/>
              </a:cxn>
              <a:cxn ang="0">
                <a:pos x="358139" y="134873"/>
              </a:cxn>
              <a:cxn ang="0">
                <a:pos x="349014" y="92220"/>
              </a:cxn>
              <a:cxn ang="0">
                <a:pos x="323600" y="55193"/>
              </a:cxn>
              <a:cxn ang="0">
                <a:pos x="284841" y="26005"/>
              </a:cxn>
              <a:cxn ang="0">
                <a:pos x="235683" y="6870"/>
              </a:cxn>
              <a:cxn ang="0">
                <a:pos x="179069" y="0"/>
              </a:cxn>
            </a:cxnLst>
            <a:rect l="0" t="0" r="r" b="b"/>
            <a:pathLst>
              <a:path w="358140" h="269875">
                <a:moveTo>
                  <a:pt x="179069" y="0"/>
                </a:moveTo>
                <a:lnTo>
                  <a:pt x="122456" y="6870"/>
                </a:lnTo>
                <a:lnTo>
                  <a:pt x="73298" y="26005"/>
                </a:lnTo>
                <a:lnTo>
                  <a:pt x="34539" y="55193"/>
                </a:lnTo>
                <a:lnTo>
                  <a:pt x="9125" y="92220"/>
                </a:lnTo>
                <a:lnTo>
                  <a:pt x="0" y="134873"/>
                </a:lnTo>
                <a:lnTo>
                  <a:pt x="9125" y="177527"/>
                </a:lnTo>
                <a:lnTo>
                  <a:pt x="34539" y="214554"/>
                </a:lnTo>
                <a:lnTo>
                  <a:pt x="73298" y="243742"/>
                </a:lnTo>
                <a:lnTo>
                  <a:pt x="122456" y="262877"/>
                </a:lnTo>
                <a:lnTo>
                  <a:pt x="179069" y="269747"/>
                </a:lnTo>
                <a:lnTo>
                  <a:pt x="235683" y="262877"/>
                </a:lnTo>
                <a:lnTo>
                  <a:pt x="284841" y="243742"/>
                </a:lnTo>
                <a:lnTo>
                  <a:pt x="323600" y="214554"/>
                </a:lnTo>
                <a:lnTo>
                  <a:pt x="349014" y="177527"/>
                </a:lnTo>
                <a:lnTo>
                  <a:pt x="358139" y="134873"/>
                </a:lnTo>
                <a:lnTo>
                  <a:pt x="349014" y="92220"/>
                </a:lnTo>
                <a:lnTo>
                  <a:pt x="323600" y="55193"/>
                </a:lnTo>
                <a:lnTo>
                  <a:pt x="284841" y="26005"/>
                </a:lnTo>
                <a:lnTo>
                  <a:pt x="235683" y="6870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2" name="object 7"/>
          <p:cNvSpPr>
            <a:spLocks/>
          </p:cNvSpPr>
          <p:nvPr/>
        </p:nvSpPr>
        <p:spPr bwMode="auto">
          <a:xfrm>
            <a:off x="7783513" y="4235450"/>
            <a:ext cx="1550987" cy="269875"/>
          </a:xfrm>
          <a:custGeom>
            <a:avLst/>
            <a:gdLst/>
            <a:ahLst/>
            <a:cxnLst>
              <a:cxn ang="0">
                <a:pos x="1506474" y="0"/>
              </a:cxn>
              <a:cxn ang="0">
                <a:pos x="44957" y="0"/>
              </a:cxn>
              <a:cxn ang="0">
                <a:pos x="27431" y="3524"/>
              </a:cxn>
              <a:cxn ang="0">
                <a:pos x="13144" y="13144"/>
              </a:cxn>
              <a:cxn ang="0">
                <a:pos x="3524" y="27431"/>
              </a:cxn>
              <a:cxn ang="0">
                <a:pos x="0" y="44957"/>
              </a:cxn>
              <a:cxn ang="0">
                <a:pos x="0" y="224789"/>
              </a:cxn>
              <a:cxn ang="0">
                <a:pos x="3524" y="242315"/>
              </a:cxn>
              <a:cxn ang="0">
                <a:pos x="13144" y="256603"/>
              </a:cxn>
              <a:cxn ang="0">
                <a:pos x="27431" y="266223"/>
              </a:cxn>
              <a:cxn ang="0">
                <a:pos x="44957" y="269747"/>
              </a:cxn>
              <a:cxn ang="0">
                <a:pos x="1506474" y="269747"/>
              </a:cxn>
              <a:cxn ang="0">
                <a:pos x="1523999" y="266223"/>
              </a:cxn>
              <a:cxn ang="0">
                <a:pos x="1538287" y="256603"/>
              </a:cxn>
              <a:cxn ang="0">
                <a:pos x="1547907" y="242315"/>
              </a:cxn>
              <a:cxn ang="0">
                <a:pos x="1551431" y="224789"/>
              </a:cxn>
              <a:cxn ang="0">
                <a:pos x="1551431" y="44957"/>
              </a:cxn>
              <a:cxn ang="0">
                <a:pos x="1547907" y="27431"/>
              </a:cxn>
              <a:cxn ang="0">
                <a:pos x="1538287" y="13144"/>
              </a:cxn>
              <a:cxn ang="0">
                <a:pos x="1524000" y="3524"/>
              </a:cxn>
              <a:cxn ang="0">
                <a:pos x="1506474" y="0"/>
              </a:cxn>
            </a:cxnLst>
            <a:rect l="0" t="0" r="r" b="b"/>
            <a:pathLst>
              <a:path w="1551940" h="269875">
                <a:moveTo>
                  <a:pt x="1506474" y="0"/>
                </a:moveTo>
                <a:lnTo>
                  <a:pt x="44957" y="0"/>
                </a:ln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506474" y="269747"/>
                </a:lnTo>
                <a:lnTo>
                  <a:pt x="1523999" y="266223"/>
                </a:lnTo>
                <a:lnTo>
                  <a:pt x="1538287" y="256603"/>
                </a:lnTo>
                <a:lnTo>
                  <a:pt x="1547907" y="242315"/>
                </a:lnTo>
                <a:lnTo>
                  <a:pt x="1551431" y="224789"/>
                </a:lnTo>
                <a:lnTo>
                  <a:pt x="1551431" y="44957"/>
                </a:lnTo>
                <a:lnTo>
                  <a:pt x="1547907" y="27431"/>
                </a:lnTo>
                <a:lnTo>
                  <a:pt x="1538287" y="13144"/>
                </a:lnTo>
                <a:lnTo>
                  <a:pt x="1524000" y="3524"/>
                </a:lnTo>
                <a:lnTo>
                  <a:pt x="150647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3" name="object 8"/>
          <p:cNvSpPr>
            <a:spLocks/>
          </p:cNvSpPr>
          <p:nvPr/>
        </p:nvSpPr>
        <p:spPr bwMode="auto">
          <a:xfrm>
            <a:off x="7329488" y="4595813"/>
            <a:ext cx="357187" cy="273050"/>
          </a:xfrm>
          <a:custGeom>
            <a:avLst/>
            <a:gdLst/>
            <a:ahLst/>
            <a:cxnLst>
              <a:cxn ang="0">
                <a:pos x="179069" y="0"/>
              </a:cxn>
              <a:cxn ang="0">
                <a:pos x="122456" y="6912"/>
              </a:cxn>
              <a:cxn ang="0">
                <a:pos x="73298" y="26164"/>
              </a:cxn>
              <a:cxn ang="0">
                <a:pos x="34539" y="55522"/>
              </a:cxn>
              <a:cxn ang="0">
                <a:pos x="9125" y="92756"/>
              </a:cxn>
              <a:cxn ang="0">
                <a:pos x="0" y="135636"/>
              </a:cxn>
              <a:cxn ang="0">
                <a:pos x="9125" y="178515"/>
              </a:cxn>
              <a:cxn ang="0">
                <a:pos x="34539" y="215749"/>
              </a:cxn>
              <a:cxn ang="0">
                <a:pos x="73298" y="245107"/>
              </a:cxn>
              <a:cxn ang="0">
                <a:pos x="122456" y="264359"/>
              </a:cxn>
              <a:cxn ang="0">
                <a:pos x="179069" y="271272"/>
              </a:cxn>
              <a:cxn ang="0">
                <a:pos x="235683" y="264359"/>
              </a:cxn>
              <a:cxn ang="0">
                <a:pos x="284841" y="245107"/>
              </a:cxn>
              <a:cxn ang="0">
                <a:pos x="323600" y="215749"/>
              </a:cxn>
              <a:cxn ang="0">
                <a:pos x="349014" y="178515"/>
              </a:cxn>
              <a:cxn ang="0">
                <a:pos x="358139" y="135636"/>
              </a:cxn>
              <a:cxn ang="0">
                <a:pos x="349014" y="92756"/>
              </a:cxn>
              <a:cxn ang="0">
                <a:pos x="323600" y="55522"/>
              </a:cxn>
              <a:cxn ang="0">
                <a:pos x="284841" y="26164"/>
              </a:cxn>
              <a:cxn ang="0">
                <a:pos x="235683" y="6912"/>
              </a:cxn>
              <a:cxn ang="0">
                <a:pos x="179069" y="0"/>
              </a:cxn>
            </a:cxnLst>
            <a:rect l="0" t="0" r="r" b="b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6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2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6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4" name="object 9"/>
          <p:cNvSpPr>
            <a:spLocks/>
          </p:cNvSpPr>
          <p:nvPr/>
        </p:nvSpPr>
        <p:spPr bwMode="auto">
          <a:xfrm>
            <a:off x="7783513" y="4595813"/>
            <a:ext cx="1550987" cy="273050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1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2"/>
              </a:cxn>
              <a:cxn ang="0">
                <a:pos x="0" y="226060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1" y="271272"/>
              </a:cxn>
              <a:cxn ang="0">
                <a:pos x="1506220" y="271272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1" y="226060"/>
              </a:cxn>
              <a:cxn ang="0">
                <a:pos x="1551431" y="45212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2"/>
                </a:lnTo>
                <a:lnTo>
                  <a:pt x="1506220" y="271272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60"/>
                </a:lnTo>
                <a:lnTo>
                  <a:pt x="1551431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5" name="object 10"/>
          <p:cNvSpPr>
            <a:spLocks/>
          </p:cNvSpPr>
          <p:nvPr/>
        </p:nvSpPr>
        <p:spPr bwMode="auto">
          <a:xfrm>
            <a:off x="7329488" y="4957763"/>
            <a:ext cx="357187" cy="269875"/>
          </a:xfrm>
          <a:custGeom>
            <a:avLst/>
            <a:gdLst/>
            <a:ahLst/>
            <a:cxnLst>
              <a:cxn ang="0">
                <a:pos x="179069" y="0"/>
              </a:cxn>
              <a:cxn ang="0">
                <a:pos x="122456" y="6870"/>
              </a:cxn>
              <a:cxn ang="0">
                <a:pos x="73298" y="26005"/>
              </a:cxn>
              <a:cxn ang="0">
                <a:pos x="34539" y="55193"/>
              </a:cxn>
              <a:cxn ang="0">
                <a:pos x="9125" y="92220"/>
              </a:cxn>
              <a:cxn ang="0">
                <a:pos x="0" y="134873"/>
              </a:cxn>
              <a:cxn ang="0">
                <a:pos x="9125" y="177527"/>
              </a:cxn>
              <a:cxn ang="0">
                <a:pos x="34539" y="214554"/>
              </a:cxn>
              <a:cxn ang="0">
                <a:pos x="73298" y="243742"/>
              </a:cxn>
              <a:cxn ang="0">
                <a:pos x="122456" y="262877"/>
              </a:cxn>
              <a:cxn ang="0">
                <a:pos x="179069" y="269747"/>
              </a:cxn>
              <a:cxn ang="0">
                <a:pos x="235683" y="262877"/>
              </a:cxn>
              <a:cxn ang="0">
                <a:pos x="284841" y="243742"/>
              </a:cxn>
              <a:cxn ang="0">
                <a:pos x="323600" y="214554"/>
              </a:cxn>
              <a:cxn ang="0">
                <a:pos x="349014" y="177527"/>
              </a:cxn>
              <a:cxn ang="0">
                <a:pos x="358139" y="134873"/>
              </a:cxn>
              <a:cxn ang="0">
                <a:pos x="349014" y="92220"/>
              </a:cxn>
              <a:cxn ang="0">
                <a:pos x="323600" y="55193"/>
              </a:cxn>
              <a:cxn ang="0">
                <a:pos x="284841" y="26005"/>
              </a:cxn>
              <a:cxn ang="0">
                <a:pos x="235683" y="6870"/>
              </a:cxn>
              <a:cxn ang="0">
                <a:pos x="179069" y="0"/>
              </a:cxn>
            </a:cxnLst>
            <a:rect l="0" t="0" r="r" b="b"/>
            <a:pathLst>
              <a:path w="358140" h="269875">
                <a:moveTo>
                  <a:pt x="179069" y="0"/>
                </a:moveTo>
                <a:lnTo>
                  <a:pt x="122456" y="6870"/>
                </a:lnTo>
                <a:lnTo>
                  <a:pt x="73298" y="26005"/>
                </a:lnTo>
                <a:lnTo>
                  <a:pt x="34539" y="55193"/>
                </a:lnTo>
                <a:lnTo>
                  <a:pt x="9125" y="92220"/>
                </a:lnTo>
                <a:lnTo>
                  <a:pt x="0" y="134873"/>
                </a:lnTo>
                <a:lnTo>
                  <a:pt x="9125" y="177527"/>
                </a:lnTo>
                <a:lnTo>
                  <a:pt x="34539" y="214554"/>
                </a:lnTo>
                <a:lnTo>
                  <a:pt x="73298" y="243742"/>
                </a:lnTo>
                <a:lnTo>
                  <a:pt x="122456" y="262877"/>
                </a:lnTo>
                <a:lnTo>
                  <a:pt x="179069" y="269747"/>
                </a:lnTo>
                <a:lnTo>
                  <a:pt x="235683" y="262877"/>
                </a:lnTo>
                <a:lnTo>
                  <a:pt x="284841" y="243742"/>
                </a:lnTo>
                <a:lnTo>
                  <a:pt x="323600" y="214554"/>
                </a:lnTo>
                <a:lnTo>
                  <a:pt x="349014" y="177527"/>
                </a:lnTo>
                <a:lnTo>
                  <a:pt x="358139" y="134873"/>
                </a:lnTo>
                <a:lnTo>
                  <a:pt x="349014" y="92220"/>
                </a:lnTo>
                <a:lnTo>
                  <a:pt x="323600" y="55193"/>
                </a:lnTo>
                <a:lnTo>
                  <a:pt x="284841" y="26005"/>
                </a:lnTo>
                <a:lnTo>
                  <a:pt x="235683" y="6870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6" name="object 11"/>
          <p:cNvSpPr>
            <a:spLocks/>
          </p:cNvSpPr>
          <p:nvPr/>
        </p:nvSpPr>
        <p:spPr bwMode="auto">
          <a:xfrm>
            <a:off x="7783513" y="4957763"/>
            <a:ext cx="1550987" cy="269875"/>
          </a:xfrm>
          <a:custGeom>
            <a:avLst/>
            <a:gdLst/>
            <a:ahLst/>
            <a:cxnLst>
              <a:cxn ang="0">
                <a:pos x="1506474" y="0"/>
              </a:cxn>
              <a:cxn ang="0">
                <a:pos x="44957" y="0"/>
              </a:cxn>
              <a:cxn ang="0">
                <a:pos x="27431" y="3524"/>
              </a:cxn>
              <a:cxn ang="0">
                <a:pos x="13144" y="13144"/>
              </a:cxn>
              <a:cxn ang="0">
                <a:pos x="3524" y="27431"/>
              </a:cxn>
              <a:cxn ang="0">
                <a:pos x="0" y="44957"/>
              </a:cxn>
              <a:cxn ang="0">
                <a:pos x="0" y="224789"/>
              </a:cxn>
              <a:cxn ang="0">
                <a:pos x="3524" y="242315"/>
              </a:cxn>
              <a:cxn ang="0">
                <a:pos x="13144" y="256603"/>
              </a:cxn>
              <a:cxn ang="0">
                <a:pos x="27431" y="266223"/>
              </a:cxn>
              <a:cxn ang="0">
                <a:pos x="44957" y="269747"/>
              </a:cxn>
              <a:cxn ang="0">
                <a:pos x="1506474" y="269747"/>
              </a:cxn>
              <a:cxn ang="0">
                <a:pos x="1523999" y="266223"/>
              </a:cxn>
              <a:cxn ang="0">
                <a:pos x="1538287" y="256603"/>
              </a:cxn>
              <a:cxn ang="0">
                <a:pos x="1547907" y="242315"/>
              </a:cxn>
              <a:cxn ang="0">
                <a:pos x="1551431" y="224789"/>
              </a:cxn>
              <a:cxn ang="0">
                <a:pos x="1551431" y="44957"/>
              </a:cxn>
              <a:cxn ang="0">
                <a:pos x="1547907" y="27431"/>
              </a:cxn>
              <a:cxn ang="0">
                <a:pos x="1538287" y="13144"/>
              </a:cxn>
              <a:cxn ang="0">
                <a:pos x="1524000" y="3524"/>
              </a:cxn>
              <a:cxn ang="0">
                <a:pos x="1506474" y="0"/>
              </a:cxn>
            </a:cxnLst>
            <a:rect l="0" t="0" r="r" b="b"/>
            <a:pathLst>
              <a:path w="1551940" h="269875">
                <a:moveTo>
                  <a:pt x="1506474" y="0"/>
                </a:moveTo>
                <a:lnTo>
                  <a:pt x="44957" y="0"/>
                </a:lnTo>
                <a:lnTo>
                  <a:pt x="27431" y="3524"/>
                </a:lnTo>
                <a:lnTo>
                  <a:pt x="13144" y="13144"/>
                </a:lnTo>
                <a:lnTo>
                  <a:pt x="3524" y="27431"/>
                </a:lnTo>
                <a:lnTo>
                  <a:pt x="0" y="44957"/>
                </a:lnTo>
                <a:lnTo>
                  <a:pt x="0" y="224789"/>
                </a:lnTo>
                <a:lnTo>
                  <a:pt x="3524" y="242315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7" y="269747"/>
                </a:lnTo>
                <a:lnTo>
                  <a:pt x="1506474" y="269747"/>
                </a:lnTo>
                <a:lnTo>
                  <a:pt x="1523999" y="266223"/>
                </a:lnTo>
                <a:lnTo>
                  <a:pt x="1538287" y="256603"/>
                </a:lnTo>
                <a:lnTo>
                  <a:pt x="1547907" y="242315"/>
                </a:lnTo>
                <a:lnTo>
                  <a:pt x="1551431" y="224789"/>
                </a:lnTo>
                <a:lnTo>
                  <a:pt x="1551431" y="44957"/>
                </a:lnTo>
                <a:lnTo>
                  <a:pt x="1547907" y="27431"/>
                </a:lnTo>
                <a:lnTo>
                  <a:pt x="1538287" y="13144"/>
                </a:lnTo>
                <a:lnTo>
                  <a:pt x="1524000" y="3524"/>
                </a:lnTo>
                <a:lnTo>
                  <a:pt x="1506474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7" name="object 12"/>
          <p:cNvSpPr>
            <a:spLocks/>
          </p:cNvSpPr>
          <p:nvPr/>
        </p:nvSpPr>
        <p:spPr bwMode="auto">
          <a:xfrm>
            <a:off x="7329488" y="5318125"/>
            <a:ext cx="357187" cy="273050"/>
          </a:xfrm>
          <a:custGeom>
            <a:avLst/>
            <a:gdLst/>
            <a:ahLst/>
            <a:cxnLst>
              <a:cxn ang="0">
                <a:pos x="179069" y="0"/>
              </a:cxn>
              <a:cxn ang="0">
                <a:pos x="122456" y="6912"/>
              </a:cxn>
              <a:cxn ang="0">
                <a:pos x="73298" y="26164"/>
              </a:cxn>
              <a:cxn ang="0">
                <a:pos x="34539" y="55522"/>
              </a:cxn>
              <a:cxn ang="0">
                <a:pos x="9125" y="92756"/>
              </a:cxn>
              <a:cxn ang="0">
                <a:pos x="0" y="135635"/>
              </a:cxn>
              <a:cxn ang="0">
                <a:pos x="9125" y="178515"/>
              </a:cxn>
              <a:cxn ang="0">
                <a:pos x="34539" y="215749"/>
              </a:cxn>
              <a:cxn ang="0">
                <a:pos x="73298" y="245107"/>
              </a:cxn>
              <a:cxn ang="0">
                <a:pos x="122456" y="264359"/>
              </a:cxn>
              <a:cxn ang="0">
                <a:pos x="179069" y="271271"/>
              </a:cxn>
              <a:cxn ang="0">
                <a:pos x="235683" y="264359"/>
              </a:cxn>
              <a:cxn ang="0">
                <a:pos x="284841" y="245107"/>
              </a:cxn>
              <a:cxn ang="0">
                <a:pos x="323600" y="215749"/>
              </a:cxn>
              <a:cxn ang="0">
                <a:pos x="349014" y="178515"/>
              </a:cxn>
              <a:cxn ang="0">
                <a:pos x="358139" y="135635"/>
              </a:cxn>
              <a:cxn ang="0">
                <a:pos x="349014" y="92756"/>
              </a:cxn>
              <a:cxn ang="0">
                <a:pos x="323600" y="55522"/>
              </a:cxn>
              <a:cxn ang="0">
                <a:pos x="284841" y="26164"/>
              </a:cxn>
              <a:cxn ang="0">
                <a:pos x="235683" y="6912"/>
              </a:cxn>
              <a:cxn ang="0">
                <a:pos x="179069" y="0"/>
              </a:cxn>
            </a:cxnLst>
            <a:rect l="0" t="0" r="r" b="b"/>
            <a:pathLst>
              <a:path w="358140" h="271779">
                <a:moveTo>
                  <a:pt x="179069" y="0"/>
                </a:moveTo>
                <a:lnTo>
                  <a:pt x="122456" y="6912"/>
                </a:lnTo>
                <a:lnTo>
                  <a:pt x="73298" y="26164"/>
                </a:lnTo>
                <a:lnTo>
                  <a:pt x="34539" y="55522"/>
                </a:lnTo>
                <a:lnTo>
                  <a:pt x="9125" y="92756"/>
                </a:lnTo>
                <a:lnTo>
                  <a:pt x="0" y="135635"/>
                </a:lnTo>
                <a:lnTo>
                  <a:pt x="9125" y="178515"/>
                </a:lnTo>
                <a:lnTo>
                  <a:pt x="34539" y="215749"/>
                </a:lnTo>
                <a:lnTo>
                  <a:pt x="73298" y="245107"/>
                </a:lnTo>
                <a:lnTo>
                  <a:pt x="122456" y="264359"/>
                </a:lnTo>
                <a:lnTo>
                  <a:pt x="179069" y="271271"/>
                </a:lnTo>
                <a:lnTo>
                  <a:pt x="235683" y="264359"/>
                </a:lnTo>
                <a:lnTo>
                  <a:pt x="284841" y="245107"/>
                </a:lnTo>
                <a:lnTo>
                  <a:pt x="323600" y="215749"/>
                </a:lnTo>
                <a:lnTo>
                  <a:pt x="349014" y="178515"/>
                </a:lnTo>
                <a:lnTo>
                  <a:pt x="358139" y="135635"/>
                </a:lnTo>
                <a:lnTo>
                  <a:pt x="349014" y="92756"/>
                </a:lnTo>
                <a:lnTo>
                  <a:pt x="323600" y="55522"/>
                </a:lnTo>
                <a:lnTo>
                  <a:pt x="284841" y="26164"/>
                </a:lnTo>
                <a:lnTo>
                  <a:pt x="235683" y="6912"/>
                </a:lnTo>
                <a:lnTo>
                  <a:pt x="179069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48" name="object 13"/>
          <p:cNvSpPr txBox="1">
            <a:spLocks noChangeArrowheads="1"/>
          </p:cNvSpPr>
          <p:nvPr/>
        </p:nvSpPr>
        <p:spPr bwMode="auto">
          <a:xfrm>
            <a:off x="7440613" y="3865563"/>
            <a:ext cx="1397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9" name="object 14"/>
          <p:cNvSpPr>
            <a:spLocks/>
          </p:cNvSpPr>
          <p:nvPr/>
        </p:nvSpPr>
        <p:spPr bwMode="auto">
          <a:xfrm>
            <a:off x="7783513" y="5318125"/>
            <a:ext cx="1550987" cy="273050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1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1"/>
              </a:cxn>
              <a:cxn ang="0">
                <a:pos x="0" y="226059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1" y="271271"/>
              </a:cxn>
              <a:cxn ang="0">
                <a:pos x="1506220" y="271271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1" y="226059"/>
              </a:cxn>
              <a:cxn ang="0">
                <a:pos x="1551431" y="45211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40" h="271779">
                <a:moveTo>
                  <a:pt x="1506220" y="0"/>
                </a:moveTo>
                <a:lnTo>
                  <a:pt x="45211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1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1" y="226059"/>
                </a:lnTo>
                <a:lnTo>
                  <a:pt x="1551431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7975600" y="3786188"/>
            <a:ext cx="1168400" cy="1811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31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  Transport  Network  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/>
        <p:txBody>
          <a:bodyPr tIns="59563" rtlCol="0"/>
          <a:lstStyle/>
          <a:p>
            <a:pPr marL="812800" eaLnBrk="1" fontAlgn="auto" hangingPunct="1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/>
              <a:t>Connection via intermediate</a:t>
            </a:r>
            <a:r>
              <a:rPr sz="4000" spc="-10" dirty="0"/>
              <a:t> </a:t>
            </a:r>
            <a:r>
              <a:rPr sz="4000" spc="-5" dirty="0"/>
              <a:t>nodes</a:t>
            </a:r>
            <a:endParaRPr sz="4000"/>
          </a:p>
        </p:txBody>
      </p:sp>
      <p:sp>
        <p:nvSpPr>
          <p:cNvPr id="39952" name="object 17"/>
          <p:cNvSpPr>
            <a:spLocks/>
          </p:cNvSpPr>
          <p:nvPr/>
        </p:nvSpPr>
        <p:spPr bwMode="auto">
          <a:xfrm>
            <a:off x="825500" y="2184400"/>
            <a:ext cx="2395538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2394204" y="3621024"/>
              </a:cxn>
              <a:cxn ang="0">
                <a:pos x="2394204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2394585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3" name="object 18"/>
          <p:cNvSpPr>
            <a:spLocks/>
          </p:cNvSpPr>
          <p:nvPr/>
        </p:nvSpPr>
        <p:spPr bwMode="auto">
          <a:xfrm>
            <a:off x="825500" y="2184400"/>
            <a:ext cx="2395538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2394204" y="3621024"/>
              </a:cxn>
              <a:cxn ang="0">
                <a:pos x="2394204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2394585" h="3621404">
                <a:moveTo>
                  <a:pt x="0" y="3621024"/>
                </a:moveTo>
                <a:lnTo>
                  <a:pt x="2394204" y="3621024"/>
                </a:lnTo>
                <a:lnTo>
                  <a:pt x="2394204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4" name="object 19"/>
          <p:cNvSpPr>
            <a:spLocks/>
          </p:cNvSpPr>
          <p:nvPr/>
        </p:nvSpPr>
        <p:spPr bwMode="auto">
          <a:xfrm>
            <a:off x="1584325" y="3867150"/>
            <a:ext cx="1552575" cy="273050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2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2"/>
              </a:cxn>
              <a:cxn ang="0">
                <a:pos x="0" y="226060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2" y="271271"/>
              </a:cxn>
              <a:cxn ang="0">
                <a:pos x="1506220" y="271271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2" y="226060"/>
              </a:cxn>
              <a:cxn ang="0">
                <a:pos x="1551432" y="45212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2"/>
                </a:lnTo>
                <a:lnTo>
                  <a:pt x="0" y="226060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60"/>
                </a:lnTo>
                <a:lnTo>
                  <a:pt x="1551432" y="45212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5" name="object 20"/>
          <p:cNvSpPr>
            <a:spLocks/>
          </p:cNvSpPr>
          <p:nvPr/>
        </p:nvSpPr>
        <p:spPr bwMode="auto">
          <a:xfrm>
            <a:off x="1136650" y="3860800"/>
            <a:ext cx="352425" cy="271463"/>
          </a:xfrm>
          <a:custGeom>
            <a:avLst/>
            <a:gdLst/>
            <a:ahLst/>
            <a:cxnLst>
              <a:cxn ang="0">
                <a:pos x="176022" y="0"/>
              </a:cxn>
              <a:cxn ang="0">
                <a:pos x="120383" y="6912"/>
              </a:cxn>
              <a:cxn ang="0">
                <a:pos x="72063" y="26164"/>
              </a:cxn>
              <a:cxn ang="0">
                <a:pos x="33960" y="55522"/>
              </a:cxn>
              <a:cxn ang="0">
                <a:pos x="8973" y="92756"/>
              </a:cxn>
              <a:cxn ang="0">
                <a:pos x="0" y="135635"/>
              </a:cxn>
              <a:cxn ang="0">
                <a:pos x="8973" y="178515"/>
              </a:cxn>
              <a:cxn ang="0">
                <a:pos x="33960" y="215749"/>
              </a:cxn>
              <a:cxn ang="0">
                <a:pos x="72063" y="245107"/>
              </a:cxn>
              <a:cxn ang="0">
                <a:pos x="120383" y="264359"/>
              </a:cxn>
              <a:cxn ang="0">
                <a:pos x="176022" y="271271"/>
              </a:cxn>
              <a:cxn ang="0">
                <a:pos x="231635" y="264359"/>
              </a:cxn>
              <a:cxn ang="0">
                <a:pos x="279952" y="245107"/>
              </a:cxn>
              <a:cxn ang="0">
                <a:pos x="318064" y="215749"/>
              </a:cxn>
              <a:cxn ang="0">
                <a:pos x="343064" y="178515"/>
              </a:cxn>
              <a:cxn ang="0">
                <a:pos x="352044" y="135635"/>
              </a:cxn>
              <a:cxn ang="0">
                <a:pos x="343064" y="92756"/>
              </a:cxn>
              <a:cxn ang="0">
                <a:pos x="318064" y="55522"/>
              </a:cxn>
              <a:cxn ang="0">
                <a:pos x="279952" y="26164"/>
              </a:cxn>
              <a:cxn ang="0">
                <a:pos x="231635" y="6912"/>
              </a:cxn>
              <a:cxn ang="0">
                <a:pos x="176022" y="0"/>
              </a:cxn>
            </a:cxnLst>
            <a:rect l="0" t="0" r="r" b="b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6" name="object 21"/>
          <p:cNvSpPr>
            <a:spLocks/>
          </p:cNvSpPr>
          <p:nvPr/>
        </p:nvSpPr>
        <p:spPr bwMode="auto">
          <a:xfrm>
            <a:off x="1136650" y="4222750"/>
            <a:ext cx="352425" cy="269875"/>
          </a:xfrm>
          <a:custGeom>
            <a:avLst/>
            <a:gdLst/>
            <a:ahLst/>
            <a:cxnLst>
              <a:cxn ang="0">
                <a:pos x="176022" y="0"/>
              </a:cxn>
              <a:cxn ang="0">
                <a:pos x="120383" y="6870"/>
              </a:cxn>
              <a:cxn ang="0">
                <a:pos x="72063" y="26005"/>
              </a:cxn>
              <a:cxn ang="0">
                <a:pos x="33960" y="55193"/>
              </a:cxn>
              <a:cxn ang="0">
                <a:pos x="8973" y="92220"/>
              </a:cxn>
              <a:cxn ang="0">
                <a:pos x="0" y="134874"/>
              </a:cxn>
              <a:cxn ang="0">
                <a:pos x="8973" y="177527"/>
              </a:cxn>
              <a:cxn ang="0">
                <a:pos x="33960" y="214554"/>
              </a:cxn>
              <a:cxn ang="0">
                <a:pos x="72063" y="243742"/>
              </a:cxn>
              <a:cxn ang="0">
                <a:pos x="120383" y="262877"/>
              </a:cxn>
              <a:cxn ang="0">
                <a:pos x="176022" y="269748"/>
              </a:cxn>
              <a:cxn ang="0">
                <a:pos x="231635" y="262877"/>
              </a:cxn>
              <a:cxn ang="0">
                <a:pos x="279952" y="243742"/>
              </a:cxn>
              <a:cxn ang="0">
                <a:pos x="318064" y="214554"/>
              </a:cxn>
              <a:cxn ang="0">
                <a:pos x="343064" y="177527"/>
              </a:cxn>
              <a:cxn ang="0">
                <a:pos x="352044" y="134874"/>
              </a:cxn>
              <a:cxn ang="0">
                <a:pos x="343064" y="92220"/>
              </a:cxn>
              <a:cxn ang="0">
                <a:pos x="318064" y="55193"/>
              </a:cxn>
              <a:cxn ang="0">
                <a:pos x="279952" y="26005"/>
              </a:cxn>
              <a:cxn ang="0">
                <a:pos x="231635" y="6870"/>
              </a:cxn>
              <a:cxn ang="0">
                <a:pos x="176022" y="0"/>
              </a:cxn>
            </a:cxnLst>
            <a:rect l="0" t="0" r="r" b="b"/>
            <a:pathLst>
              <a:path w="352425" h="269875">
                <a:moveTo>
                  <a:pt x="176022" y="0"/>
                </a:moveTo>
                <a:lnTo>
                  <a:pt x="120383" y="6870"/>
                </a:lnTo>
                <a:lnTo>
                  <a:pt x="72063" y="26005"/>
                </a:lnTo>
                <a:lnTo>
                  <a:pt x="33960" y="55193"/>
                </a:lnTo>
                <a:lnTo>
                  <a:pt x="8973" y="92220"/>
                </a:lnTo>
                <a:lnTo>
                  <a:pt x="0" y="134874"/>
                </a:lnTo>
                <a:lnTo>
                  <a:pt x="8973" y="177527"/>
                </a:lnTo>
                <a:lnTo>
                  <a:pt x="33960" y="214554"/>
                </a:lnTo>
                <a:lnTo>
                  <a:pt x="72063" y="243742"/>
                </a:lnTo>
                <a:lnTo>
                  <a:pt x="120383" y="262877"/>
                </a:lnTo>
                <a:lnTo>
                  <a:pt x="176022" y="269748"/>
                </a:lnTo>
                <a:lnTo>
                  <a:pt x="231635" y="262877"/>
                </a:lnTo>
                <a:lnTo>
                  <a:pt x="279952" y="243742"/>
                </a:lnTo>
                <a:lnTo>
                  <a:pt x="318064" y="214554"/>
                </a:lnTo>
                <a:lnTo>
                  <a:pt x="343064" y="177527"/>
                </a:lnTo>
                <a:lnTo>
                  <a:pt x="352044" y="134874"/>
                </a:lnTo>
                <a:lnTo>
                  <a:pt x="343064" y="92220"/>
                </a:lnTo>
                <a:lnTo>
                  <a:pt x="318064" y="55193"/>
                </a:lnTo>
                <a:lnTo>
                  <a:pt x="279952" y="26005"/>
                </a:lnTo>
                <a:lnTo>
                  <a:pt x="231635" y="6870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7" name="object 22"/>
          <p:cNvSpPr>
            <a:spLocks/>
          </p:cNvSpPr>
          <p:nvPr/>
        </p:nvSpPr>
        <p:spPr bwMode="auto">
          <a:xfrm>
            <a:off x="1584325" y="4222750"/>
            <a:ext cx="1552575" cy="269875"/>
          </a:xfrm>
          <a:custGeom>
            <a:avLst/>
            <a:gdLst/>
            <a:ahLst/>
            <a:cxnLst>
              <a:cxn ang="0">
                <a:pos x="1506473" y="0"/>
              </a:cxn>
              <a:cxn ang="0">
                <a:pos x="44958" y="0"/>
              </a:cxn>
              <a:cxn ang="0">
                <a:pos x="27432" y="3524"/>
              </a:cxn>
              <a:cxn ang="0">
                <a:pos x="13144" y="13144"/>
              </a:cxn>
              <a:cxn ang="0">
                <a:pos x="3524" y="27432"/>
              </a:cxn>
              <a:cxn ang="0">
                <a:pos x="0" y="44958"/>
              </a:cxn>
              <a:cxn ang="0">
                <a:pos x="0" y="224790"/>
              </a:cxn>
              <a:cxn ang="0">
                <a:pos x="3524" y="242316"/>
              </a:cxn>
              <a:cxn ang="0">
                <a:pos x="13144" y="256603"/>
              </a:cxn>
              <a:cxn ang="0">
                <a:pos x="27431" y="266223"/>
              </a:cxn>
              <a:cxn ang="0">
                <a:pos x="44958" y="269748"/>
              </a:cxn>
              <a:cxn ang="0">
                <a:pos x="1506473" y="269748"/>
              </a:cxn>
              <a:cxn ang="0">
                <a:pos x="1524000" y="266223"/>
              </a:cxn>
              <a:cxn ang="0">
                <a:pos x="1538287" y="256603"/>
              </a:cxn>
              <a:cxn ang="0">
                <a:pos x="1547907" y="242316"/>
              </a:cxn>
              <a:cxn ang="0">
                <a:pos x="1551432" y="224790"/>
              </a:cxn>
              <a:cxn ang="0">
                <a:pos x="1551432" y="44958"/>
              </a:cxn>
              <a:cxn ang="0">
                <a:pos x="1547907" y="27432"/>
              </a:cxn>
              <a:cxn ang="0">
                <a:pos x="1538287" y="13144"/>
              </a:cxn>
              <a:cxn ang="0">
                <a:pos x="1523999" y="3524"/>
              </a:cxn>
              <a:cxn ang="0">
                <a:pos x="1506473" y="0"/>
              </a:cxn>
            </a:cxnLst>
            <a:rect l="0" t="0" r="r" b="b"/>
            <a:pathLst>
              <a:path w="1551939" h="269875">
                <a:moveTo>
                  <a:pt x="1506473" y="0"/>
                </a:moveTo>
                <a:lnTo>
                  <a:pt x="44958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2"/>
                </a:lnTo>
                <a:lnTo>
                  <a:pt x="0" y="44958"/>
                </a:lnTo>
                <a:lnTo>
                  <a:pt x="0" y="224790"/>
                </a:lnTo>
                <a:lnTo>
                  <a:pt x="3524" y="242316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8" y="269748"/>
                </a:lnTo>
                <a:lnTo>
                  <a:pt x="1506473" y="269748"/>
                </a:lnTo>
                <a:lnTo>
                  <a:pt x="1524000" y="266223"/>
                </a:lnTo>
                <a:lnTo>
                  <a:pt x="1538287" y="256603"/>
                </a:lnTo>
                <a:lnTo>
                  <a:pt x="1547907" y="242316"/>
                </a:lnTo>
                <a:lnTo>
                  <a:pt x="1551432" y="224790"/>
                </a:lnTo>
                <a:lnTo>
                  <a:pt x="1551432" y="44958"/>
                </a:lnTo>
                <a:lnTo>
                  <a:pt x="1547907" y="27432"/>
                </a:lnTo>
                <a:lnTo>
                  <a:pt x="1538287" y="13144"/>
                </a:lnTo>
                <a:lnTo>
                  <a:pt x="1523999" y="3524"/>
                </a:lnTo>
                <a:lnTo>
                  <a:pt x="150647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8" name="object 23"/>
          <p:cNvSpPr>
            <a:spLocks/>
          </p:cNvSpPr>
          <p:nvPr/>
        </p:nvSpPr>
        <p:spPr bwMode="auto">
          <a:xfrm>
            <a:off x="1136650" y="4583113"/>
            <a:ext cx="352425" cy="271462"/>
          </a:xfrm>
          <a:custGeom>
            <a:avLst/>
            <a:gdLst/>
            <a:ahLst/>
            <a:cxnLst>
              <a:cxn ang="0">
                <a:pos x="176022" y="0"/>
              </a:cxn>
              <a:cxn ang="0">
                <a:pos x="120383" y="6912"/>
              </a:cxn>
              <a:cxn ang="0">
                <a:pos x="72063" y="26164"/>
              </a:cxn>
              <a:cxn ang="0">
                <a:pos x="33960" y="55522"/>
              </a:cxn>
              <a:cxn ang="0">
                <a:pos x="8973" y="92756"/>
              </a:cxn>
              <a:cxn ang="0">
                <a:pos x="0" y="135635"/>
              </a:cxn>
              <a:cxn ang="0">
                <a:pos x="8973" y="178515"/>
              </a:cxn>
              <a:cxn ang="0">
                <a:pos x="33960" y="215749"/>
              </a:cxn>
              <a:cxn ang="0">
                <a:pos x="72063" y="245107"/>
              </a:cxn>
              <a:cxn ang="0">
                <a:pos x="120383" y="264359"/>
              </a:cxn>
              <a:cxn ang="0">
                <a:pos x="176022" y="271271"/>
              </a:cxn>
              <a:cxn ang="0">
                <a:pos x="231635" y="264359"/>
              </a:cxn>
              <a:cxn ang="0">
                <a:pos x="279952" y="245107"/>
              </a:cxn>
              <a:cxn ang="0">
                <a:pos x="318064" y="215749"/>
              </a:cxn>
              <a:cxn ang="0">
                <a:pos x="343064" y="178515"/>
              </a:cxn>
              <a:cxn ang="0">
                <a:pos x="352044" y="135635"/>
              </a:cxn>
              <a:cxn ang="0">
                <a:pos x="343064" y="92756"/>
              </a:cxn>
              <a:cxn ang="0">
                <a:pos x="318064" y="55522"/>
              </a:cxn>
              <a:cxn ang="0">
                <a:pos x="279952" y="26164"/>
              </a:cxn>
              <a:cxn ang="0">
                <a:pos x="231635" y="6912"/>
              </a:cxn>
              <a:cxn ang="0">
                <a:pos x="176022" y="0"/>
              </a:cxn>
            </a:cxnLst>
            <a:rect l="0" t="0" r="r" b="b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59" name="object 24"/>
          <p:cNvSpPr>
            <a:spLocks/>
          </p:cNvSpPr>
          <p:nvPr/>
        </p:nvSpPr>
        <p:spPr bwMode="auto">
          <a:xfrm>
            <a:off x="1584325" y="4583113"/>
            <a:ext cx="1552575" cy="271462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2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1"/>
              </a:cxn>
              <a:cxn ang="0">
                <a:pos x="0" y="226059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2" y="271271"/>
              </a:cxn>
              <a:cxn ang="0">
                <a:pos x="1506220" y="271271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2" y="226059"/>
              </a:cxn>
              <a:cxn ang="0">
                <a:pos x="1551432" y="45211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59"/>
                </a:lnTo>
                <a:lnTo>
                  <a:pt x="1551432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0" name="object 25"/>
          <p:cNvSpPr>
            <a:spLocks/>
          </p:cNvSpPr>
          <p:nvPr/>
        </p:nvSpPr>
        <p:spPr bwMode="auto">
          <a:xfrm>
            <a:off x="1136650" y="4945063"/>
            <a:ext cx="352425" cy="269875"/>
          </a:xfrm>
          <a:custGeom>
            <a:avLst/>
            <a:gdLst/>
            <a:ahLst/>
            <a:cxnLst>
              <a:cxn ang="0">
                <a:pos x="176022" y="0"/>
              </a:cxn>
              <a:cxn ang="0">
                <a:pos x="120383" y="6870"/>
              </a:cxn>
              <a:cxn ang="0">
                <a:pos x="72063" y="26005"/>
              </a:cxn>
              <a:cxn ang="0">
                <a:pos x="33960" y="55193"/>
              </a:cxn>
              <a:cxn ang="0">
                <a:pos x="8973" y="92220"/>
              </a:cxn>
              <a:cxn ang="0">
                <a:pos x="0" y="134874"/>
              </a:cxn>
              <a:cxn ang="0">
                <a:pos x="8973" y="177527"/>
              </a:cxn>
              <a:cxn ang="0">
                <a:pos x="33960" y="214554"/>
              </a:cxn>
              <a:cxn ang="0">
                <a:pos x="72063" y="243742"/>
              </a:cxn>
              <a:cxn ang="0">
                <a:pos x="120383" y="262877"/>
              </a:cxn>
              <a:cxn ang="0">
                <a:pos x="176022" y="269748"/>
              </a:cxn>
              <a:cxn ang="0">
                <a:pos x="231635" y="262877"/>
              </a:cxn>
              <a:cxn ang="0">
                <a:pos x="279952" y="243742"/>
              </a:cxn>
              <a:cxn ang="0">
                <a:pos x="318064" y="214554"/>
              </a:cxn>
              <a:cxn ang="0">
                <a:pos x="343064" y="177527"/>
              </a:cxn>
              <a:cxn ang="0">
                <a:pos x="352044" y="134874"/>
              </a:cxn>
              <a:cxn ang="0">
                <a:pos x="343064" y="92220"/>
              </a:cxn>
              <a:cxn ang="0">
                <a:pos x="318064" y="55193"/>
              </a:cxn>
              <a:cxn ang="0">
                <a:pos x="279952" y="26005"/>
              </a:cxn>
              <a:cxn ang="0">
                <a:pos x="231635" y="6870"/>
              </a:cxn>
              <a:cxn ang="0">
                <a:pos x="176022" y="0"/>
              </a:cxn>
            </a:cxnLst>
            <a:rect l="0" t="0" r="r" b="b"/>
            <a:pathLst>
              <a:path w="352425" h="269875">
                <a:moveTo>
                  <a:pt x="176022" y="0"/>
                </a:moveTo>
                <a:lnTo>
                  <a:pt x="120383" y="6870"/>
                </a:lnTo>
                <a:lnTo>
                  <a:pt x="72063" y="26005"/>
                </a:lnTo>
                <a:lnTo>
                  <a:pt x="33960" y="55193"/>
                </a:lnTo>
                <a:lnTo>
                  <a:pt x="8973" y="92220"/>
                </a:lnTo>
                <a:lnTo>
                  <a:pt x="0" y="134874"/>
                </a:lnTo>
                <a:lnTo>
                  <a:pt x="8973" y="177527"/>
                </a:lnTo>
                <a:lnTo>
                  <a:pt x="33960" y="214554"/>
                </a:lnTo>
                <a:lnTo>
                  <a:pt x="72063" y="243742"/>
                </a:lnTo>
                <a:lnTo>
                  <a:pt x="120383" y="262877"/>
                </a:lnTo>
                <a:lnTo>
                  <a:pt x="176022" y="269748"/>
                </a:lnTo>
                <a:lnTo>
                  <a:pt x="231635" y="262877"/>
                </a:lnTo>
                <a:lnTo>
                  <a:pt x="279952" y="243742"/>
                </a:lnTo>
                <a:lnTo>
                  <a:pt x="318064" y="214554"/>
                </a:lnTo>
                <a:lnTo>
                  <a:pt x="343064" y="177527"/>
                </a:lnTo>
                <a:lnTo>
                  <a:pt x="352044" y="134874"/>
                </a:lnTo>
                <a:lnTo>
                  <a:pt x="343064" y="92220"/>
                </a:lnTo>
                <a:lnTo>
                  <a:pt x="318064" y="55193"/>
                </a:lnTo>
                <a:lnTo>
                  <a:pt x="279952" y="26005"/>
                </a:lnTo>
                <a:lnTo>
                  <a:pt x="231635" y="6870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1" name="object 26"/>
          <p:cNvSpPr>
            <a:spLocks/>
          </p:cNvSpPr>
          <p:nvPr/>
        </p:nvSpPr>
        <p:spPr bwMode="auto">
          <a:xfrm>
            <a:off x="1584325" y="4945063"/>
            <a:ext cx="1552575" cy="269875"/>
          </a:xfrm>
          <a:custGeom>
            <a:avLst/>
            <a:gdLst/>
            <a:ahLst/>
            <a:cxnLst>
              <a:cxn ang="0">
                <a:pos x="1506473" y="0"/>
              </a:cxn>
              <a:cxn ang="0">
                <a:pos x="44958" y="0"/>
              </a:cxn>
              <a:cxn ang="0">
                <a:pos x="27432" y="3524"/>
              </a:cxn>
              <a:cxn ang="0">
                <a:pos x="13144" y="13144"/>
              </a:cxn>
              <a:cxn ang="0">
                <a:pos x="3524" y="27432"/>
              </a:cxn>
              <a:cxn ang="0">
                <a:pos x="0" y="44958"/>
              </a:cxn>
              <a:cxn ang="0">
                <a:pos x="0" y="224790"/>
              </a:cxn>
              <a:cxn ang="0">
                <a:pos x="3524" y="242316"/>
              </a:cxn>
              <a:cxn ang="0">
                <a:pos x="13144" y="256603"/>
              </a:cxn>
              <a:cxn ang="0">
                <a:pos x="27431" y="266223"/>
              </a:cxn>
              <a:cxn ang="0">
                <a:pos x="44958" y="269748"/>
              </a:cxn>
              <a:cxn ang="0">
                <a:pos x="1506473" y="269748"/>
              </a:cxn>
              <a:cxn ang="0">
                <a:pos x="1524000" y="266223"/>
              </a:cxn>
              <a:cxn ang="0">
                <a:pos x="1538287" y="256603"/>
              </a:cxn>
              <a:cxn ang="0">
                <a:pos x="1547907" y="242316"/>
              </a:cxn>
              <a:cxn ang="0">
                <a:pos x="1551432" y="224790"/>
              </a:cxn>
              <a:cxn ang="0">
                <a:pos x="1551432" y="44958"/>
              </a:cxn>
              <a:cxn ang="0">
                <a:pos x="1547907" y="27432"/>
              </a:cxn>
              <a:cxn ang="0">
                <a:pos x="1538287" y="13144"/>
              </a:cxn>
              <a:cxn ang="0">
                <a:pos x="1523999" y="3524"/>
              </a:cxn>
              <a:cxn ang="0">
                <a:pos x="1506473" y="0"/>
              </a:cxn>
            </a:cxnLst>
            <a:rect l="0" t="0" r="r" b="b"/>
            <a:pathLst>
              <a:path w="1551939" h="269875">
                <a:moveTo>
                  <a:pt x="1506473" y="0"/>
                </a:moveTo>
                <a:lnTo>
                  <a:pt x="44958" y="0"/>
                </a:lnTo>
                <a:lnTo>
                  <a:pt x="27432" y="3524"/>
                </a:lnTo>
                <a:lnTo>
                  <a:pt x="13144" y="13144"/>
                </a:lnTo>
                <a:lnTo>
                  <a:pt x="3524" y="27432"/>
                </a:lnTo>
                <a:lnTo>
                  <a:pt x="0" y="44958"/>
                </a:lnTo>
                <a:lnTo>
                  <a:pt x="0" y="224790"/>
                </a:lnTo>
                <a:lnTo>
                  <a:pt x="3524" y="242316"/>
                </a:lnTo>
                <a:lnTo>
                  <a:pt x="13144" y="256603"/>
                </a:lnTo>
                <a:lnTo>
                  <a:pt x="27431" y="266223"/>
                </a:lnTo>
                <a:lnTo>
                  <a:pt x="44958" y="269748"/>
                </a:lnTo>
                <a:lnTo>
                  <a:pt x="1506473" y="269748"/>
                </a:lnTo>
                <a:lnTo>
                  <a:pt x="1524000" y="266223"/>
                </a:lnTo>
                <a:lnTo>
                  <a:pt x="1538287" y="256603"/>
                </a:lnTo>
                <a:lnTo>
                  <a:pt x="1547907" y="242316"/>
                </a:lnTo>
                <a:lnTo>
                  <a:pt x="1551432" y="224790"/>
                </a:lnTo>
                <a:lnTo>
                  <a:pt x="1551432" y="44958"/>
                </a:lnTo>
                <a:lnTo>
                  <a:pt x="1547907" y="27432"/>
                </a:lnTo>
                <a:lnTo>
                  <a:pt x="1538287" y="13144"/>
                </a:lnTo>
                <a:lnTo>
                  <a:pt x="1523999" y="3524"/>
                </a:lnTo>
                <a:lnTo>
                  <a:pt x="150647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2" name="object 27"/>
          <p:cNvSpPr>
            <a:spLocks/>
          </p:cNvSpPr>
          <p:nvPr/>
        </p:nvSpPr>
        <p:spPr bwMode="auto">
          <a:xfrm>
            <a:off x="1136650" y="5305425"/>
            <a:ext cx="352425" cy="271463"/>
          </a:xfrm>
          <a:custGeom>
            <a:avLst/>
            <a:gdLst/>
            <a:ahLst/>
            <a:cxnLst>
              <a:cxn ang="0">
                <a:pos x="176022" y="0"/>
              </a:cxn>
              <a:cxn ang="0">
                <a:pos x="120383" y="6912"/>
              </a:cxn>
              <a:cxn ang="0">
                <a:pos x="72063" y="26164"/>
              </a:cxn>
              <a:cxn ang="0">
                <a:pos x="33960" y="55522"/>
              </a:cxn>
              <a:cxn ang="0">
                <a:pos x="8973" y="92756"/>
              </a:cxn>
              <a:cxn ang="0">
                <a:pos x="0" y="135635"/>
              </a:cxn>
              <a:cxn ang="0">
                <a:pos x="8973" y="178515"/>
              </a:cxn>
              <a:cxn ang="0">
                <a:pos x="33960" y="215749"/>
              </a:cxn>
              <a:cxn ang="0">
                <a:pos x="72063" y="245107"/>
              </a:cxn>
              <a:cxn ang="0">
                <a:pos x="120383" y="264359"/>
              </a:cxn>
              <a:cxn ang="0">
                <a:pos x="176022" y="271271"/>
              </a:cxn>
              <a:cxn ang="0">
                <a:pos x="231635" y="264359"/>
              </a:cxn>
              <a:cxn ang="0">
                <a:pos x="279952" y="245107"/>
              </a:cxn>
              <a:cxn ang="0">
                <a:pos x="318064" y="215749"/>
              </a:cxn>
              <a:cxn ang="0">
                <a:pos x="343064" y="178515"/>
              </a:cxn>
              <a:cxn ang="0">
                <a:pos x="352044" y="135635"/>
              </a:cxn>
              <a:cxn ang="0">
                <a:pos x="343064" y="92756"/>
              </a:cxn>
              <a:cxn ang="0">
                <a:pos x="318064" y="55522"/>
              </a:cxn>
              <a:cxn ang="0">
                <a:pos x="279952" y="26164"/>
              </a:cxn>
              <a:cxn ang="0">
                <a:pos x="231635" y="6912"/>
              </a:cxn>
              <a:cxn ang="0">
                <a:pos x="176022" y="0"/>
              </a:cxn>
            </a:cxnLst>
            <a:rect l="0" t="0" r="r" b="b"/>
            <a:pathLst>
              <a:path w="352425" h="271779">
                <a:moveTo>
                  <a:pt x="176022" y="0"/>
                </a:moveTo>
                <a:lnTo>
                  <a:pt x="120383" y="6912"/>
                </a:lnTo>
                <a:lnTo>
                  <a:pt x="72063" y="26164"/>
                </a:lnTo>
                <a:lnTo>
                  <a:pt x="33960" y="55522"/>
                </a:lnTo>
                <a:lnTo>
                  <a:pt x="8973" y="92756"/>
                </a:lnTo>
                <a:lnTo>
                  <a:pt x="0" y="135635"/>
                </a:lnTo>
                <a:lnTo>
                  <a:pt x="8973" y="178515"/>
                </a:lnTo>
                <a:lnTo>
                  <a:pt x="33960" y="215749"/>
                </a:lnTo>
                <a:lnTo>
                  <a:pt x="72063" y="245107"/>
                </a:lnTo>
                <a:lnTo>
                  <a:pt x="120383" y="264359"/>
                </a:lnTo>
                <a:lnTo>
                  <a:pt x="176022" y="271271"/>
                </a:lnTo>
                <a:lnTo>
                  <a:pt x="231635" y="264359"/>
                </a:lnTo>
                <a:lnTo>
                  <a:pt x="279952" y="245107"/>
                </a:lnTo>
                <a:lnTo>
                  <a:pt x="318064" y="215749"/>
                </a:lnTo>
                <a:lnTo>
                  <a:pt x="343064" y="178515"/>
                </a:lnTo>
                <a:lnTo>
                  <a:pt x="352044" y="135635"/>
                </a:lnTo>
                <a:lnTo>
                  <a:pt x="343064" y="92756"/>
                </a:lnTo>
                <a:lnTo>
                  <a:pt x="318064" y="55522"/>
                </a:lnTo>
                <a:lnTo>
                  <a:pt x="279952" y="26164"/>
                </a:lnTo>
                <a:lnTo>
                  <a:pt x="231635" y="6912"/>
                </a:lnTo>
                <a:lnTo>
                  <a:pt x="176022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3" name="object 28"/>
          <p:cNvSpPr txBox="1">
            <a:spLocks noChangeArrowheads="1"/>
          </p:cNvSpPr>
          <p:nvPr/>
        </p:nvSpPr>
        <p:spPr bwMode="auto">
          <a:xfrm>
            <a:off x="1243013" y="3852863"/>
            <a:ext cx="139700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688"/>
              </a:spcBef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4" name="object 29"/>
          <p:cNvSpPr>
            <a:spLocks/>
          </p:cNvSpPr>
          <p:nvPr/>
        </p:nvSpPr>
        <p:spPr bwMode="auto">
          <a:xfrm>
            <a:off x="1584325" y="5305425"/>
            <a:ext cx="1552575" cy="271463"/>
          </a:xfrm>
          <a:custGeom>
            <a:avLst/>
            <a:gdLst/>
            <a:ahLst/>
            <a:cxnLst>
              <a:cxn ang="0">
                <a:pos x="1506220" y="0"/>
              </a:cxn>
              <a:cxn ang="0">
                <a:pos x="45212" y="0"/>
              </a:cxn>
              <a:cxn ang="0">
                <a:pos x="27592" y="3546"/>
              </a:cxn>
              <a:cxn ang="0">
                <a:pos x="13223" y="13223"/>
              </a:cxn>
              <a:cxn ang="0">
                <a:pos x="3546" y="27592"/>
              </a:cxn>
              <a:cxn ang="0">
                <a:pos x="0" y="45211"/>
              </a:cxn>
              <a:cxn ang="0">
                <a:pos x="0" y="226059"/>
              </a:cxn>
              <a:cxn ang="0">
                <a:pos x="3546" y="243679"/>
              </a:cxn>
              <a:cxn ang="0">
                <a:pos x="13223" y="258048"/>
              </a:cxn>
              <a:cxn ang="0">
                <a:pos x="27592" y="267725"/>
              </a:cxn>
              <a:cxn ang="0">
                <a:pos x="45212" y="271271"/>
              </a:cxn>
              <a:cxn ang="0">
                <a:pos x="1506220" y="271271"/>
              </a:cxn>
              <a:cxn ang="0">
                <a:pos x="1523839" y="267725"/>
              </a:cxn>
              <a:cxn ang="0">
                <a:pos x="1538208" y="258048"/>
              </a:cxn>
              <a:cxn ang="0">
                <a:pos x="1547885" y="243679"/>
              </a:cxn>
              <a:cxn ang="0">
                <a:pos x="1551432" y="226059"/>
              </a:cxn>
              <a:cxn ang="0">
                <a:pos x="1551432" y="45211"/>
              </a:cxn>
              <a:cxn ang="0">
                <a:pos x="1547885" y="27592"/>
              </a:cxn>
              <a:cxn ang="0">
                <a:pos x="1538208" y="13223"/>
              </a:cxn>
              <a:cxn ang="0">
                <a:pos x="1523839" y="3546"/>
              </a:cxn>
              <a:cxn ang="0">
                <a:pos x="1506220" y="0"/>
              </a:cxn>
            </a:cxnLst>
            <a:rect l="0" t="0" r="r" b="b"/>
            <a:pathLst>
              <a:path w="1551939" h="271779">
                <a:moveTo>
                  <a:pt x="1506220" y="0"/>
                </a:moveTo>
                <a:lnTo>
                  <a:pt x="45212" y="0"/>
                </a:lnTo>
                <a:lnTo>
                  <a:pt x="27592" y="3546"/>
                </a:lnTo>
                <a:lnTo>
                  <a:pt x="13223" y="13223"/>
                </a:lnTo>
                <a:lnTo>
                  <a:pt x="3546" y="27592"/>
                </a:lnTo>
                <a:lnTo>
                  <a:pt x="0" y="45211"/>
                </a:lnTo>
                <a:lnTo>
                  <a:pt x="0" y="226059"/>
                </a:lnTo>
                <a:lnTo>
                  <a:pt x="3546" y="243679"/>
                </a:lnTo>
                <a:lnTo>
                  <a:pt x="13223" y="258048"/>
                </a:lnTo>
                <a:lnTo>
                  <a:pt x="27592" y="267725"/>
                </a:lnTo>
                <a:lnTo>
                  <a:pt x="45212" y="271271"/>
                </a:lnTo>
                <a:lnTo>
                  <a:pt x="1506220" y="271271"/>
                </a:lnTo>
                <a:lnTo>
                  <a:pt x="1523839" y="267725"/>
                </a:lnTo>
                <a:lnTo>
                  <a:pt x="1538208" y="258048"/>
                </a:lnTo>
                <a:lnTo>
                  <a:pt x="1547885" y="243679"/>
                </a:lnTo>
                <a:lnTo>
                  <a:pt x="1551432" y="226059"/>
                </a:lnTo>
                <a:lnTo>
                  <a:pt x="1551432" y="45211"/>
                </a:lnTo>
                <a:lnTo>
                  <a:pt x="1547885" y="27592"/>
                </a:lnTo>
                <a:lnTo>
                  <a:pt x="1538208" y="13223"/>
                </a:lnTo>
                <a:lnTo>
                  <a:pt x="1523839" y="3546"/>
                </a:lnTo>
                <a:lnTo>
                  <a:pt x="15062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0" name="object 30"/>
          <p:cNvSpPr txBox="1"/>
          <p:nvPr/>
        </p:nvSpPr>
        <p:spPr>
          <a:xfrm>
            <a:off x="1776413" y="3773488"/>
            <a:ext cx="1168400" cy="1811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31000"/>
              </a:lnSpc>
            </a:pPr>
            <a:r>
              <a:rPr lang="th-TH" sz="18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Application  Transport  Network  Data Link  Physical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66" name="object 31"/>
          <p:cNvSpPr>
            <a:spLocks noChangeArrowheads="1"/>
          </p:cNvSpPr>
          <p:nvPr/>
        </p:nvSpPr>
        <p:spPr bwMode="auto">
          <a:xfrm>
            <a:off x="8810625" y="2493963"/>
            <a:ext cx="250825" cy="371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67" name="object 32"/>
          <p:cNvSpPr>
            <a:spLocks/>
          </p:cNvSpPr>
          <p:nvPr/>
        </p:nvSpPr>
        <p:spPr bwMode="auto">
          <a:xfrm>
            <a:off x="8810625" y="2493963"/>
            <a:ext cx="250825" cy="371475"/>
          </a:xfrm>
          <a:custGeom>
            <a:avLst/>
            <a:gdLst/>
            <a:ahLst/>
            <a:cxnLst>
              <a:cxn ang="0">
                <a:pos x="204724" y="255015"/>
              </a:cxn>
              <a:cxn ang="0">
                <a:pos x="232282" y="219456"/>
              </a:cxn>
              <a:cxn ang="0">
                <a:pos x="248411" y="175006"/>
              </a:cxn>
              <a:cxn ang="0">
                <a:pos x="251459" y="143637"/>
              </a:cxn>
              <a:cxn ang="0">
                <a:pos x="250698" y="127126"/>
              </a:cxn>
              <a:cxn ang="0">
                <a:pos x="239267" y="81152"/>
              </a:cxn>
              <a:cxn ang="0">
                <a:pos x="214375" y="42163"/>
              </a:cxn>
              <a:cxn ang="0">
                <a:pos x="180594" y="14605"/>
              </a:cxn>
              <a:cxn ang="0">
                <a:pos x="139700" y="1143"/>
              </a:cxn>
              <a:cxn ang="0">
                <a:pos x="125983" y="0"/>
              </a:cxn>
              <a:cxn ang="0">
                <a:pos x="111759" y="1143"/>
              </a:cxn>
              <a:cxn ang="0">
                <a:pos x="71627" y="14605"/>
              </a:cxn>
              <a:cxn ang="0">
                <a:pos x="37083" y="42163"/>
              </a:cxn>
              <a:cxn ang="0">
                <a:pos x="12191" y="81152"/>
              </a:cxn>
              <a:cxn ang="0">
                <a:pos x="761" y="127126"/>
              </a:cxn>
              <a:cxn ang="0">
                <a:pos x="0" y="143637"/>
              </a:cxn>
              <a:cxn ang="0">
                <a:pos x="761" y="159258"/>
              </a:cxn>
              <a:cxn ang="0">
                <a:pos x="12191" y="205232"/>
              </a:cxn>
              <a:cxn ang="0">
                <a:pos x="36322" y="243966"/>
              </a:cxn>
              <a:cxn ang="0">
                <a:pos x="46735" y="255015"/>
              </a:cxn>
              <a:cxn ang="0">
                <a:pos x="27939" y="278002"/>
              </a:cxn>
              <a:cxn ang="0">
                <a:pos x="27939" y="371856"/>
              </a:cxn>
              <a:cxn ang="0">
                <a:pos x="223520" y="371856"/>
              </a:cxn>
              <a:cxn ang="0">
                <a:pos x="223520" y="278002"/>
              </a:cxn>
              <a:cxn ang="0">
                <a:pos x="204724" y="255015"/>
              </a:cxn>
            </a:cxnLst>
            <a:rect l="0" t="0" r="r" b="b"/>
            <a:pathLst>
              <a:path w="251459" h="372110">
                <a:moveTo>
                  <a:pt x="204724" y="255015"/>
                </a:moveTo>
                <a:lnTo>
                  <a:pt x="232282" y="219456"/>
                </a:lnTo>
                <a:lnTo>
                  <a:pt x="248411" y="175006"/>
                </a:lnTo>
                <a:lnTo>
                  <a:pt x="251459" y="143637"/>
                </a:lnTo>
                <a:lnTo>
                  <a:pt x="250698" y="127126"/>
                </a:lnTo>
                <a:lnTo>
                  <a:pt x="239267" y="81152"/>
                </a:lnTo>
                <a:lnTo>
                  <a:pt x="214375" y="42163"/>
                </a:lnTo>
                <a:lnTo>
                  <a:pt x="180594" y="14605"/>
                </a:lnTo>
                <a:lnTo>
                  <a:pt x="139700" y="1143"/>
                </a:lnTo>
                <a:lnTo>
                  <a:pt x="125983" y="0"/>
                </a:lnTo>
                <a:lnTo>
                  <a:pt x="111759" y="1143"/>
                </a:lnTo>
                <a:lnTo>
                  <a:pt x="71627" y="14605"/>
                </a:lnTo>
                <a:lnTo>
                  <a:pt x="37083" y="42163"/>
                </a:lnTo>
                <a:lnTo>
                  <a:pt x="12191" y="81152"/>
                </a:lnTo>
                <a:lnTo>
                  <a:pt x="761" y="127126"/>
                </a:lnTo>
                <a:lnTo>
                  <a:pt x="0" y="143637"/>
                </a:lnTo>
                <a:lnTo>
                  <a:pt x="761" y="159258"/>
                </a:lnTo>
                <a:lnTo>
                  <a:pt x="12191" y="205232"/>
                </a:lnTo>
                <a:lnTo>
                  <a:pt x="36322" y="243966"/>
                </a:lnTo>
                <a:lnTo>
                  <a:pt x="46735" y="255015"/>
                </a:lnTo>
                <a:lnTo>
                  <a:pt x="27939" y="278002"/>
                </a:lnTo>
                <a:lnTo>
                  <a:pt x="27939" y="371856"/>
                </a:lnTo>
                <a:lnTo>
                  <a:pt x="223520" y="371856"/>
                </a:lnTo>
                <a:lnTo>
                  <a:pt x="223520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8" name="object 33"/>
          <p:cNvSpPr>
            <a:spLocks/>
          </p:cNvSpPr>
          <p:nvPr/>
        </p:nvSpPr>
        <p:spPr bwMode="auto">
          <a:xfrm>
            <a:off x="8670925" y="2805113"/>
            <a:ext cx="577850" cy="331787"/>
          </a:xfrm>
          <a:custGeom>
            <a:avLst/>
            <a:gdLst/>
            <a:ahLst/>
            <a:cxnLst>
              <a:cxn ang="0">
                <a:pos x="192150" y="0"/>
              </a:cxn>
              <a:cxn ang="0">
                <a:pos x="137033" y="7619"/>
              </a:cxn>
              <a:cxn ang="0">
                <a:pos x="84582" y="29082"/>
              </a:cxn>
              <a:cxn ang="0">
                <a:pos x="52832" y="50926"/>
              </a:cxn>
              <a:cxn ang="0">
                <a:pos x="24892" y="78866"/>
              </a:cxn>
              <a:cxn ang="0">
                <a:pos x="0" y="110616"/>
              </a:cxn>
              <a:cxn ang="0">
                <a:pos x="0" y="330707"/>
              </a:cxn>
              <a:cxn ang="0">
                <a:pos x="576072" y="330707"/>
              </a:cxn>
              <a:cxn ang="0">
                <a:pos x="576072" y="110616"/>
              </a:cxn>
              <a:cxn ang="0">
                <a:pos x="564642" y="93725"/>
              </a:cxn>
              <a:cxn ang="0">
                <a:pos x="555250" y="83057"/>
              </a:cxn>
              <a:cxn ang="0">
                <a:pos x="288290" y="83057"/>
              </a:cxn>
              <a:cxn ang="0">
                <a:pos x="275209" y="81914"/>
              </a:cxn>
              <a:cxn ang="0">
                <a:pos x="238887" y="68071"/>
              </a:cxn>
              <a:cxn ang="0">
                <a:pos x="209804" y="38988"/>
              </a:cxn>
              <a:cxn ang="0">
                <a:pos x="196342" y="13715"/>
              </a:cxn>
              <a:cxn ang="0">
                <a:pos x="192150" y="0"/>
              </a:cxn>
              <a:cxn ang="0">
                <a:pos x="384301" y="0"/>
              </a:cxn>
              <a:cxn ang="0">
                <a:pos x="366268" y="38988"/>
              </a:cxn>
              <a:cxn ang="0">
                <a:pos x="337185" y="68071"/>
              </a:cxn>
              <a:cxn ang="0">
                <a:pos x="301244" y="81914"/>
              </a:cxn>
              <a:cxn ang="0">
                <a:pos x="288290" y="83057"/>
              </a:cxn>
              <a:cxn ang="0">
                <a:pos x="555250" y="83057"/>
              </a:cxn>
              <a:cxn ang="0">
                <a:pos x="523240" y="50926"/>
              </a:cxn>
              <a:cxn ang="0">
                <a:pos x="491490" y="29082"/>
              </a:cxn>
              <a:cxn ang="0">
                <a:pos x="439420" y="7619"/>
              </a:cxn>
              <a:cxn ang="0">
                <a:pos x="402717" y="1142"/>
              </a:cxn>
              <a:cxn ang="0">
                <a:pos x="384301" y="0"/>
              </a:cxn>
            </a:cxnLst>
            <a:rect l="0" t="0" r="r" b="b"/>
            <a:pathLst>
              <a:path w="576579" h="330835">
                <a:moveTo>
                  <a:pt x="192150" y="0"/>
                </a:moveTo>
                <a:lnTo>
                  <a:pt x="137033" y="7619"/>
                </a:lnTo>
                <a:lnTo>
                  <a:pt x="84582" y="29082"/>
                </a:lnTo>
                <a:lnTo>
                  <a:pt x="52832" y="50926"/>
                </a:lnTo>
                <a:lnTo>
                  <a:pt x="24892" y="78866"/>
                </a:lnTo>
                <a:lnTo>
                  <a:pt x="0" y="110616"/>
                </a:lnTo>
                <a:lnTo>
                  <a:pt x="0" y="330707"/>
                </a:lnTo>
                <a:lnTo>
                  <a:pt x="576072" y="330707"/>
                </a:lnTo>
                <a:lnTo>
                  <a:pt x="576072" y="110616"/>
                </a:lnTo>
                <a:lnTo>
                  <a:pt x="564642" y="93725"/>
                </a:lnTo>
                <a:lnTo>
                  <a:pt x="555250" y="83057"/>
                </a:lnTo>
                <a:lnTo>
                  <a:pt x="288290" y="83057"/>
                </a:lnTo>
                <a:lnTo>
                  <a:pt x="275209" y="81914"/>
                </a:lnTo>
                <a:lnTo>
                  <a:pt x="238887" y="68071"/>
                </a:lnTo>
                <a:lnTo>
                  <a:pt x="209804" y="38988"/>
                </a:lnTo>
                <a:lnTo>
                  <a:pt x="196342" y="13715"/>
                </a:lnTo>
                <a:lnTo>
                  <a:pt x="192150" y="0"/>
                </a:lnTo>
                <a:close/>
              </a:path>
              <a:path w="576579" h="330835">
                <a:moveTo>
                  <a:pt x="384301" y="0"/>
                </a:moveTo>
                <a:lnTo>
                  <a:pt x="366268" y="38988"/>
                </a:lnTo>
                <a:lnTo>
                  <a:pt x="337185" y="68071"/>
                </a:lnTo>
                <a:lnTo>
                  <a:pt x="301244" y="81914"/>
                </a:lnTo>
                <a:lnTo>
                  <a:pt x="288290" y="83057"/>
                </a:lnTo>
                <a:lnTo>
                  <a:pt x="555250" y="83057"/>
                </a:lnTo>
                <a:lnTo>
                  <a:pt x="523240" y="50926"/>
                </a:lnTo>
                <a:lnTo>
                  <a:pt x="491490" y="29082"/>
                </a:lnTo>
                <a:lnTo>
                  <a:pt x="439420" y="7619"/>
                </a:lnTo>
                <a:lnTo>
                  <a:pt x="402717" y="1142"/>
                </a:lnTo>
                <a:lnTo>
                  <a:pt x="38430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69" name="object 34"/>
          <p:cNvSpPr>
            <a:spLocks/>
          </p:cNvSpPr>
          <p:nvPr/>
        </p:nvSpPr>
        <p:spPr bwMode="auto">
          <a:xfrm>
            <a:off x="8810625" y="2495550"/>
            <a:ext cx="252413" cy="141288"/>
          </a:xfrm>
          <a:custGeom>
            <a:avLst/>
            <a:gdLst/>
            <a:ahLst/>
            <a:cxnLst>
              <a:cxn ang="0">
                <a:pos x="133897" y="0"/>
              </a:cxn>
              <a:cxn ang="0">
                <a:pos x="118911" y="0"/>
              </a:cxn>
              <a:cxn ang="0">
                <a:pos x="104433" y="1142"/>
              </a:cxn>
              <a:cxn ang="0">
                <a:pos x="62523" y="16763"/>
              </a:cxn>
              <a:cxn ang="0">
                <a:pos x="28868" y="45212"/>
              </a:cxn>
              <a:cxn ang="0">
                <a:pos x="7151" y="83565"/>
              </a:cxn>
              <a:cxn ang="0">
                <a:pos x="0" y="128015"/>
              </a:cxn>
              <a:cxn ang="0">
                <a:pos x="1055" y="141732"/>
              </a:cxn>
              <a:cxn ang="0">
                <a:pos x="51093" y="139826"/>
              </a:cxn>
              <a:cxn ang="0">
                <a:pos x="96051" y="134874"/>
              </a:cxn>
              <a:cxn ang="0">
                <a:pos x="140374" y="123444"/>
              </a:cxn>
              <a:cxn ang="0">
                <a:pos x="148375" y="120396"/>
              </a:cxn>
              <a:cxn ang="0">
                <a:pos x="154471" y="117094"/>
              </a:cxn>
              <a:cxn ang="0">
                <a:pos x="158662" y="113284"/>
              </a:cxn>
              <a:cxn ang="0">
                <a:pos x="161329" y="109854"/>
              </a:cxn>
              <a:cxn ang="0">
                <a:pos x="162472" y="106045"/>
              </a:cxn>
              <a:cxn ang="0">
                <a:pos x="251352" y="106045"/>
              </a:cxn>
              <a:cxn ang="0">
                <a:pos x="232703" y="57023"/>
              </a:cxn>
              <a:cxn ang="0">
                <a:pos x="202477" y="25019"/>
              </a:cxn>
              <a:cxn ang="0">
                <a:pos x="163234" y="4952"/>
              </a:cxn>
              <a:cxn ang="0">
                <a:pos x="148375" y="1142"/>
              </a:cxn>
              <a:cxn ang="0">
                <a:pos x="133897" y="0"/>
              </a:cxn>
              <a:cxn ang="0">
                <a:pos x="251352" y="106045"/>
              </a:cxn>
              <a:cxn ang="0">
                <a:pos x="162472" y="106045"/>
              </a:cxn>
              <a:cxn ang="0">
                <a:pos x="163234" y="110998"/>
              </a:cxn>
              <a:cxn ang="0">
                <a:pos x="165520" y="115188"/>
              </a:cxn>
              <a:cxn ang="0">
                <a:pos x="168949" y="120014"/>
              </a:cxn>
              <a:cxn ang="0">
                <a:pos x="174283" y="123444"/>
              </a:cxn>
              <a:cxn ang="0">
                <a:pos x="180379" y="128015"/>
              </a:cxn>
              <a:cxn ang="0">
                <a:pos x="217463" y="138684"/>
              </a:cxn>
              <a:cxn ang="0">
                <a:pos x="251753" y="141732"/>
              </a:cxn>
              <a:cxn ang="0">
                <a:pos x="252808" y="128015"/>
              </a:cxn>
              <a:cxn ang="0">
                <a:pos x="252714" y="120014"/>
              </a:cxn>
              <a:cxn ang="0">
                <a:pos x="252515" y="112522"/>
              </a:cxn>
              <a:cxn ang="0">
                <a:pos x="251352" y="106045"/>
              </a:cxn>
            </a:cxnLst>
            <a:rect l="0" t="0" r="r" b="b"/>
            <a:pathLst>
              <a:path w="253365" h="142239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763"/>
                </a:lnTo>
                <a:lnTo>
                  <a:pt x="28868" y="45212"/>
                </a:lnTo>
                <a:lnTo>
                  <a:pt x="7151" y="83565"/>
                </a:lnTo>
                <a:lnTo>
                  <a:pt x="0" y="128015"/>
                </a:lnTo>
                <a:lnTo>
                  <a:pt x="1055" y="141732"/>
                </a:lnTo>
                <a:lnTo>
                  <a:pt x="51093" y="139826"/>
                </a:lnTo>
                <a:lnTo>
                  <a:pt x="96051" y="134874"/>
                </a:lnTo>
                <a:lnTo>
                  <a:pt x="140374" y="123444"/>
                </a:lnTo>
                <a:lnTo>
                  <a:pt x="148375" y="120396"/>
                </a:lnTo>
                <a:lnTo>
                  <a:pt x="154471" y="117094"/>
                </a:lnTo>
                <a:lnTo>
                  <a:pt x="158662" y="113284"/>
                </a:lnTo>
                <a:lnTo>
                  <a:pt x="161329" y="109854"/>
                </a:lnTo>
                <a:lnTo>
                  <a:pt x="162472" y="106045"/>
                </a:lnTo>
                <a:lnTo>
                  <a:pt x="251352" y="106045"/>
                </a:lnTo>
                <a:lnTo>
                  <a:pt x="232703" y="57023"/>
                </a:lnTo>
                <a:lnTo>
                  <a:pt x="202477" y="25019"/>
                </a:lnTo>
                <a:lnTo>
                  <a:pt x="163234" y="495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5" h="142239">
                <a:moveTo>
                  <a:pt x="251352" y="106045"/>
                </a:moveTo>
                <a:lnTo>
                  <a:pt x="162472" y="106045"/>
                </a:lnTo>
                <a:lnTo>
                  <a:pt x="163234" y="110998"/>
                </a:lnTo>
                <a:lnTo>
                  <a:pt x="165520" y="115188"/>
                </a:lnTo>
                <a:lnTo>
                  <a:pt x="168949" y="120014"/>
                </a:lnTo>
                <a:lnTo>
                  <a:pt x="174283" y="123444"/>
                </a:lnTo>
                <a:lnTo>
                  <a:pt x="180379" y="128015"/>
                </a:lnTo>
                <a:lnTo>
                  <a:pt x="217463" y="138684"/>
                </a:lnTo>
                <a:lnTo>
                  <a:pt x="251753" y="141732"/>
                </a:lnTo>
                <a:lnTo>
                  <a:pt x="252808" y="128015"/>
                </a:lnTo>
                <a:lnTo>
                  <a:pt x="252714" y="120014"/>
                </a:lnTo>
                <a:lnTo>
                  <a:pt x="252515" y="112522"/>
                </a:lnTo>
                <a:lnTo>
                  <a:pt x="251352" y="1060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0" name="object 35"/>
          <p:cNvSpPr>
            <a:spLocks/>
          </p:cNvSpPr>
          <p:nvPr/>
        </p:nvSpPr>
        <p:spPr bwMode="auto">
          <a:xfrm>
            <a:off x="8810625" y="2495550"/>
            <a:ext cx="252413" cy="141288"/>
          </a:xfrm>
          <a:custGeom>
            <a:avLst/>
            <a:gdLst/>
            <a:ahLst/>
            <a:cxnLst>
              <a:cxn ang="0">
                <a:pos x="1142" y="141732"/>
              </a:cxn>
              <a:cxn ang="0">
                <a:pos x="51180" y="139826"/>
              </a:cxn>
              <a:cxn ang="0">
                <a:pos x="96138" y="134874"/>
              </a:cxn>
              <a:cxn ang="0">
                <a:pos x="140461" y="123444"/>
              </a:cxn>
              <a:cxn ang="0">
                <a:pos x="148462" y="120396"/>
              </a:cxn>
              <a:cxn ang="0">
                <a:pos x="154558" y="117094"/>
              </a:cxn>
              <a:cxn ang="0">
                <a:pos x="158750" y="113284"/>
              </a:cxn>
              <a:cxn ang="0">
                <a:pos x="161416" y="109854"/>
              </a:cxn>
              <a:cxn ang="0">
                <a:pos x="162559" y="106045"/>
              </a:cxn>
              <a:cxn ang="0">
                <a:pos x="163322" y="110998"/>
              </a:cxn>
              <a:cxn ang="0">
                <a:pos x="165607" y="115188"/>
              </a:cxn>
              <a:cxn ang="0">
                <a:pos x="169036" y="120014"/>
              </a:cxn>
              <a:cxn ang="0">
                <a:pos x="174371" y="123444"/>
              </a:cxn>
              <a:cxn ang="0">
                <a:pos x="180466" y="128015"/>
              </a:cxn>
              <a:cxn ang="0">
                <a:pos x="188849" y="131063"/>
              </a:cxn>
              <a:cxn ang="0">
                <a:pos x="197230" y="134112"/>
              </a:cxn>
              <a:cxn ang="0">
                <a:pos x="206755" y="136778"/>
              </a:cxn>
              <a:cxn ang="0">
                <a:pos x="217550" y="138684"/>
              </a:cxn>
              <a:cxn ang="0">
                <a:pos x="228980" y="140208"/>
              </a:cxn>
              <a:cxn ang="0">
                <a:pos x="240029" y="141350"/>
              </a:cxn>
              <a:cxn ang="0">
                <a:pos x="251840" y="141732"/>
              </a:cxn>
              <a:cxn ang="0">
                <a:pos x="252983" y="126873"/>
              </a:cxn>
              <a:cxn ang="0">
                <a:pos x="245745" y="83565"/>
              </a:cxn>
              <a:cxn ang="0">
                <a:pos x="224027" y="45212"/>
              </a:cxn>
              <a:cxn ang="0">
                <a:pos x="190373" y="16763"/>
              </a:cxn>
              <a:cxn ang="0">
                <a:pos x="148462" y="1142"/>
              </a:cxn>
              <a:cxn ang="0">
                <a:pos x="133984" y="0"/>
              </a:cxn>
              <a:cxn ang="0">
                <a:pos x="118999" y="0"/>
              </a:cxn>
              <a:cxn ang="0">
                <a:pos x="75946" y="9906"/>
              </a:cxn>
              <a:cxn ang="0">
                <a:pos x="38861" y="34162"/>
              </a:cxn>
              <a:cxn ang="0">
                <a:pos x="12953" y="69976"/>
              </a:cxn>
              <a:cxn ang="0">
                <a:pos x="380" y="112522"/>
              </a:cxn>
              <a:cxn ang="0">
                <a:pos x="0" y="126873"/>
              </a:cxn>
              <a:cxn ang="0">
                <a:pos x="1142" y="141732"/>
              </a:cxn>
            </a:cxnLst>
            <a:rect l="0" t="0" r="r" b="b"/>
            <a:pathLst>
              <a:path w="253365" h="142239">
                <a:moveTo>
                  <a:pt x="1142" y="141732"/>
                </a:moveTo>
                <a:lnTo>
                  <a:pt x="51180" y="139826"/>
                </a:lnTo>
                <a:lnTo>
                  <a:pt x="96138" y="134874"/>
                </a:lnTo>
                <a:lnTo>
                  <a:pt x="140461" y="123444"/>
                </a:lnTo>
                <a:lnTo>
                  <a:pt x="148462" y="120396"/>
                </a:lnTo>
                <a:lnTo>
                  <a:pt x="154558" y="117094"/>
                </a:lnTo>
                <a:lnTo>
                  <a:pt x="158750" y="113284"/>
                </a:lnTo>
                <a:lnTo>
                  <a:pt x="161416" y="109854"/>
                </a:lnTo>
                <a:lnTo>
                  <a:pt x="162559" y="106045"/>
                </a:lnTo>
                <a:lnTo>
                  <a:pt x="163322" y="110998"/>
                </a:lnTo>
                <a:lnTo>
                  <a:pt x="165607" y="115188"/>
                </a:lnTo>
                <a:lnTo>
                  <a:pt x="169036" y="120014"/>
                </a:lnTo>
                <a:lnTo>
                  <a:pt x="174371" y="123444"/>
                </a:lnTo>
                <a:lnTo>
                  <a:pt x="180466" y="128015"/>
                </a:lnTo>
                <a:lnTo>
                  <a:pt x="188849" y="131063"/>
                </a:lnTo>
                <a:lnTo>
                  <a:pt x="197230" y="134112"/>
                </a:lnTo>
                <a:lnTo>
                  <a:pt x="206755" y="136778"/>
                </a:lnTo>
                <a:lnTo>
                  <a:pt x="217550" y="138684"/>
                </a:lnTo>
                <a:lnTo>
                  <a:pt x="228980" y="140208"/>
                </a:lnTo>
                <a:lnTo>
                  <a:pt x="240029" y="141350"/>
                </a:lnTo>
                <a:lnTo>
                  <a:pt x="251840" y="141732"/>
                </a:lnTo>
                <a:lnTo>
                  <a:pt x="252983" y="126873"/>
                </a:lnTo>
                <a:lnTo>
                  <a:pt x="245745" y="83565"/>
                </a:lnTo>
                <a:lnTo>
                  <a:pt x="224027" y="45212"/>
                </a:lnTo>
                <a:lnTo>
                  <a:pt x="190373" y="16763"/>
                </a:lnTo>
                <a:lnTo>
                  <a:pt x="148462" y="1142"/>
                </a:lnTo>
                <a:lnTo>
                  <a:pt x="133984" y="0"/>
                </a:lnTo>
                <a:lnTo>
                  <a:pt x="118999" y="0"/>
                </a:lnTo>
                <a:lnTo>
                  <a:pt x="75946" y="9906"/>
                </a:lnTo>
                <a:lnTo>
                  <a:pt x="38861" y="34162"/>
                </a:lnTo>
                <a:lnTo>
                  <a:pt x="12953" y="69976"/>
                </a:lnTo>
                <a:lnTo>
                  <a:pt x="380" y="112522"/>
                </a:lnTo>
                <a:lnTo>
                  <a:pt x="0" y="126873"/>
                </a:lnTo>
                <a:lnTo>
                  <a:pt x="1142" y="14173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1" name="object 36"/>
          <p:cNvSpPr>
            <a:spLocks/>
          </p:cNvSpPr>
          <p:nvPr/>
        </p:nvSpPr>
        <p:spPr bwMode="auto">
          <a:xfrm>
            <a:off x="8643938" y="2770188"/>
            <a:ext cx="585787" cy="347662"/>
          </a:xfrm>
          <a:custGeom>
            <a:avLst/>
            <a:gdLst/>
            <a:ahLst/>
            <a:cxnLst>
              <a:cxn ang="0">
                <a:pos x="194818" y="0"/>
              </a:cxn>
              <a:cxn ang="0">
                <a:pos x="138938" y="8000"/>
              </a:cxn>
              <a:cxn ang="0">
                <a:pos x="85725" y="30352"/>
              </a:cxn>
              <a:cxn ang="0">
                <a:pos x="53594" y="53720"/>
              </a:cxn>
              <a:cxn ang="0">
                <a:pos x="24892" y="82422"/>
              </a:cxn>
              <a:cxn ang="0">
                <a:pos x="0" y="115823"/>
              </a:cxn>
              <a:cxn ang="0">
                <a:pos x="0" y="347471"/>
              </a:cxn>
              <a:cxn ang="0">
                <a:pos x="585216" y="347471"/>
              </a:cxn>
              <a:cxn ang="0">
                <a:pos x="585216" y="115823"/>
              </a:cxn>
              <a:cxn ang="0">
                <a:pos x="573786" y="98551"/>
              </a:cxn>
              <a:cxn ang="0">
                <a:pos x="564104" y="86613"/>
              </a:cxn>
              <a:cxn ang="0">
                <a:pos x="286639" y="86613"/>
              </a:cxn>
              <a:cxn ang="0">
                <a:pos x="274066" y="84708"/>
              </a:cxn>
              <a:cxn ang="0">
                <a:pos x="239268" y="69087"/>
              </a:cxn>
              <a:cxn ang="0">
                <a:pos x="212090" y="39496"/>
              </a:cxn>
              <a:cxn ang="0">
                <a:pos x="199390" y="14223"/>
              </a:cxn>
              <a:cxn ang="0">
                <a:pos x="194818" y="0"/>
              </a:cxn>
              <a:cxn ang="0">
                <a:pos x="390398" y="0"/>
              </a:cxn>
              <a:cxn ang="0">
                <a:pos x="373125" y="39496"/>
              </a:cxn>
              <a:cxn ang="0">
                <a:pos x="345948" y="69087"/>
              </a:cxn>
              <a:cxn ang="0">
                <a:pos x="311150" y="84708"/>
              </a:cxn>
              <a:cxn ang="0">
                <a:pos x="298576" y="86613"/>
              </a:cxn>
              <a:cxn ang="0">
                <a:pos x="564104" y="86613"/>
              </a:cxn>
              <a:cxn ang="0">
                <a:pos x="531622" y="53720"/>
              </a:cxn>
              <a:cxn ang="0">
                <a:pos x="499491" y="30352"/>
              </a:cxn>
              <a:cxn ang="0">
                <a:pos x="464693" y="13842"/>
              </a:cxn>
              <a:cxn ang="0">
                <a:pos x="427863" y="3428"/>
              </a:cxn>
              <a:cxn ang="0">
                <a:pos x="409194" y="762"/>
              </a:cxn>
              <a:cxn ang="0">
                <a:pos x="390398" y="0"/>
              </a:cxn>
            </a:cxnLst>
            <a:rect l="0" t="0" r="r" b="b"/>
            <a:pathLst>
              <a:path w="585470" h="347980">
                <a:moveTo>
                  <a:pt x="194818" y="0"/>
                </a:moveTo>
                <a:lnTo>
                  <a:pt x="138938" y="8000"/>
                </a:lnTo>
                <a:lnTo>
                  <a:pt x="85725" y="30352"/>
                </a:lnTo>
                <a:lnTo>
                  <a:pt x="53594" y="53720"/>
                </a:lnTo>
                <a:lnTo>
                  <a:pt x="24892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585216" y="347471"/>
                </a:lnTo>
                <a:lnTo>
                  <a:pt x="585216" y="115823"/>
                </a:lnTo>
                <a:lnTo>
                  <a:pt x="573786" y="98551"/>
                </a:lnTo>
                <a:lnTo>
                  <a:pt x="564104" y="86613"/>
                </a:lnTo>
                <a:lnTo>
                  <a:pt x="286639" y="86613"/>
                </a:lnTo>
                <a:lnTo>
                  <a:pt x="274066" y="84708"/>
                </a:lnTo>
                <a:lnTo>
                  <a:pt x="239268" y="69087"/>
                </a:lnTo>
                <a:lnTo>
                  <a:pt x="212090" y="39496"/>
                </a:lnTo>
                <a:lnTo>
                  <a:pt x="199390" y="14223"/>
                </a:lnTo>
                <a:lnTo>
                  <a:pt x="194818" y="0"/>
                </a:lnTo>
                <a:close/>
              </a:path>
              <a:path w="585470" h="347980">
                <a:moveTo>
                  <a:pt x="390398" y="0"/>
                </a:moveTo>
                <a:lnTo>
                  <a:pt x="373125" y="39496"/>
                </a:lnTo>
                <a:lnTo>
                  <a:pt x="345948" y="69087"/>
                </a:lnTo>
                <a:lnTo>
                  <a:pt x="311150" y="84708"/>
                </a:lnTo>
                <a:lnTo>
                  <a:pt x="298576" y="86613"/>
                </a:lnTo>
                <a:lnTo>
                  <a:pt x="564104" y="86613"/>
                </a:lnTo>
                <a:lnTo>
                  <a:pt x="531622" y="53720"/>
                </a:lnTo>
                <a:lnTo>
                  <a:pt x="499491" y="30352"/>
                </a:lnTo>
                <a:lnTo>
                  <a:pt x="464693" y="13842"/>
                </a:lnTo>
                <a:lnTo>
                  <a:pt x="427863" y="3428"/>
                </a:lnTo>
                <a:lnTo>
                  <a:pt x="409194" y="762"/>
                </a:lnTo>
                <a:lnTo>
                  <a:pt x="390398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2" name="object 37"/>
          <p:cNvSpPr>
            <a:spLocks/>
          </p:cNvSpPr>
          <p:nvPr/>
        </p:nvSpPr>
        <p:spPr bwMode="auto">
          <a:xfrm>
            <a:off x="8761413" y="3001963"/>
            <a:ext cx="1587" cy="115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4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3" name="object 38"/>
          <p:cNvSpPr>
            <a:spLocks/>
          </p:cNvSpPr>
          <p:nvPr/>
        </p:nvSpPr>
        <p:spPr bwMode="auto">
          <a:xfrm>
            <a:off x="9112250" y="3001963"/>
            <a:ext cx="1588" cy="115887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4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4" name="object 39"/>
          <p:cNvSpPr>
            <a:spLocks/>
          </p:cNvSpPr>
          <p:nvPr/>
        </p:nvSpPr>
        <p:spPr bwMode="auto">
          <a:xfrm>
            <a:off x="8643938" y="2770188"/>
            <a:ext cx="585787" cy="347662"/>
          </a:xfrm>
          <a:custGeom>
            <a:avLst/>
            <a:gdLst/>
            <a:ahLst/>
            <a:cxnLst>
              <a:cxn ang="0">
                <a:pos x="97536" y="347471"/>
              </a:cxn>
              <a:cxn ang="0">
                <a:pos x="585216" y="347471"/>
              </a:cxn>
              <a:cxn ang="0">
                <a:pos x="585216" y="115823"/>
              </a:cxn>
              <a:cxn ang="0">
                <a:pos x="560704" y="82422"/>
              </a:cxn>
              <a:cxn ang="0">
                <a:pos x="531622" y="53720"/>
              </a:cxn>
              <a:cxn ang="0">
                <a:pos x="499491" y="30352"/>
              </a:cxn>
              <a:cxn ang="0">
                <a:pos x="464693" y="13842"/>
              </a:cxn>
              <a:cxn ang="0">
                <a:pos x="427863" y="3428"/>
              </a:cxn>
              <a:cxn ang="0">
                <a:pos x="390398" y="0"/>
              </a:cxn>
              <a:cxn ang="0">
                <a:pos x="385825" y="14223"/>
              </a:cxn>
              <a:cxn ang="0">
                <a:pos x="380492" y="26796"/>
              </a:cxn>
              <a:cxn ang="0">
                <a:pos x="355980" y="60578"/>
              </a:cxn>
              <a:cxn ang="0">
                <a:pos x="323469" y="81279"/>
              </a:cxn>
              <a:cxn ang="0">
                <a:pos x="298576" y="86613"/>
              </a:cxn>
              <a:cxn ang="0">
                <a:pos x="286639" y="86613"/>
              </a:cxn>
              <a:cxn ang="0">
                <a:pos x="239268" y="69087"/>
              </a:cxn>
              <a:cxn ang="0">
                <a:pos x="212090" y="39496"/>
              </a:cxn>
              <a:cxn ang="0">
                <a:pos x="194818" y="0"/>
              </a:cxn>
              <a:cxn ang="0">
                <a:pos x="176022" y="762"/>
              </a:cxn>
              <a:cxn ang="0">
                <a:pos x="120523" y="13842"/>
              </a:cxn>
              <a:cxn ang="0">
                <a:pos x="85725" y="30352"/>
              </a:cxn>
              <a:cxn ang="0">
                <a:pos x="53594" y="53720"/>
              </a:cxn>
              <a:cxn ang="0">
                <a:pos x="24892" y="82422"/>
              </a:cxn>
              <a:cxn ang="0">
                <a:pos x="0" y="115823"/>
              </a:cxn>
              <a:cxn ang="0">
                <a:pos x="0" y="347471"/>
              </a:cxn>
              <a:cxn ang="0">
                <a:pos x="97536" y="347471"/>
              </a:cxn>
            </a:cxnLst>
            <a:rect l="0" t="0" r="r" b="b"/>
            <a:pathLst>
              <a:path w="585470" h="347980">
                <a:moveTo>
                  <a:pt x="97536" y="347471"/>
                </a:moveTo>
                <a:lnTo>
                  <a:pt x="585216" y="347471"/>
                </a:lnTo>
                <a:lnTo>
                  <a:pt x="585216" y="115823"/>
                </a:lnTo>
                <a:lnTo>
                  <a:pt x="560704" y="82422"/>
                </a:lnTo>
                <a:lnTo>
                  <a:pt x="531622" y="53720"/>
                </a:lnTo>
                <a:lnTo>
                  <a:pt x="499491" y="30352"/>
                </a:lnTo>
                <a:lnTo>
                  <a:pt x="464693" y="13842"/>
                </a:lnTo>
                <a:lnTo>
                  <a:pt x="427863" y="3428"/>
                </a:lnTo>
                <a:lnTo>
                  <a:pt x="390398" y="0"/>
                </a:lnTo>
                <a:lnTo>
                  <a:pt x="385825" y="14223"/>
                </a:lnTo>
                <a:lnTo>
                  <a:pt x="380492" y="26796"/>
                </a:lnTo>
                <a:lnTo>
                  <a:pt x="355980" y="60578"/>
                </a:lnTo>
                <a:lnTo>
                  <a:pt x="323469" y="81279"/>
                </a:lnTo>
                <a:lnTo>
                  <a:pt x="298576" y="86613"/>
                </a:lnTo>
                <a:lnTo>
                  <a:pt x="286639" y="86613"/>
                </a:lnTo>
                <a:lnTo>
                  <a:pt x="239268" y="69087"/>
                </a:lnTo>
                <a:lnTo>
                  <a:pt x="212090" y="39496"/>
                </a:lnTo>
                <a:lnTo>
                  <a:pt x="194818" y="0"/>
                </a:lnTo>
                <a:lnTo>
                  <a:pt x="176022" y="762"/>
                </a:lnTo>
                <a:lnTo>
                  <a:pt x="120523" y="13842"/>
                </a:lnTo>
                <a:lnTo>
                  <a:pt x="85725" y="30352"/>
                </a:lnTo>
                <a:lnTo>
                  <a:pt x="53594" y="53720"/>
                </a:lnTo>
                <a:lnTo>
                  <a:pt x="24892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97536" y="3474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5" name="object 40"/>
          <p:cNvSpPr>
            <a:spLocks/>
          </p:cNvSpPr>
          <p:nvPr/>
        </p:nvSpPr>
        <p:spPr bwMode="auto">
          <a:xfrm>
            <a:off x="7845425" y="2916238"/>
            <a:ext cx="736600" cy="220662"/>
          </a:xfrm>
          <a:custGeom>
            <a:avLst/>
            <a:gdLst/>
            <a:ahLst/>
            <a:cxnLst>
              <a:cxn ang="0">
                <a:pos x="0" y="220979"/>
              </a:cxn>
              <a:cxn ang="0">
                <a:pos x="737616" y="220979"/>
              </a:cxn>
              <a:cxn ang="0">
                <a:pos x="737616" y="0"/>
              </a:cxn>
              <a:cxn ang="0">
                <a:pos x="0" y="0"/>
              </a:cxn>
              <a:cxn ang="0">
                <a:pos x="0" y="220979"/>
              </a:cxn>
            </a:cxnLst>
            <a:rect l="0" t="0" r="r" b="b"/>
            <a:pathLst>
              <a:path w="737870" h="220980">
                <a:moveTo>
                  <a:pt x="0" y="220979"/>
                </a:moveTo>
                <a:lnTo>
                  <a:pt x="737616" y="220979"/>
                </a:lnTo>
                <a:lnTo>
                  <a:pt x="737616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6" name="object 41"/>
          <p:cNvSpPr>
            <a:spLocks/>
          </p:cNvSpPr>
          <p:nvPr/>
        </p:nvSpPr>
        <p:spPr bwMode="auto">
          <a:xfrm>
            <a:off x="7867650" y="2940050"/>
            <a:ext cx="692150" cy="173038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691896" y="172212"/>
              </a:cxn>
              <a:cxn ang="0">
                <a:pos x="691896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692150" h="172719">
                <a:moveTo>
                  <a:pt x="0" y="172212"/>
                </a:moveTo>
                <a:lnTo>
                  <a:pt x="691896" y="172212"/>
                </a:lnTo>
                <a:lnTo>
                  <a:pt x="691896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7" name="object 42"/>
          <p:cNvSpPr>
            <a:spLocks/>
          </p:cNvSpPr>
          <p:nvPr/>
        </p:nvSpPr>
        <p:spPr bwMode="auto">
          <a:xfrm>
            <a:off x="7843838" y="2914650"/>
            <a:ext cx="738187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715010" y="24891"/>
              </a:cxn>
              <a:cxn ang="0">
                <a:pos x="715010" y="196468"/>
              </a:cxn>
              <a:cxn ang="0">
                <a:pos x="22860" y="196468"/>
              </a:cxn>
              <a:cxn ang="0">
                <a:pos x="0" y="220979"/>
              </a:cxn>
              <a:cxn ang="0">
                <a:pos x="737616" y="220979"/>
              </a:cxn>
              <a:cxn ang="0">
                <a:pos x="737616" y="0"/>
              </a:cxn>
            </a:cxnLst>
            <a:rect l="0" t="0" r="r" b="b"/>
            <a:pathLst>
              <a:path w="737870" h="220980">
                <a:moveTo>
                  <a:pt x="737616" y="0"/>
                </a:moveTo>
                <a:lnTo>
                  <a:pt x="715010" y="24891"/>
                </a:lnTo>
                <a:lnTo>
                  <a:pt x="715010" y="196468"/>
                </a:lnTo>
                <a:lnTo>
                  <a:pt x="22860" y="196468"/>
                </a:lnTo>
                <a:lnTo>
                  <a:pt x="0" y="220979"/>
                </a:lnTo>
                <a:lnTo>
                  <a:pt x="737616" y="220979"/>
                </a:lnTo>
                <a:lnTo>
                  <a:pt x="737616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8" name="object 43"/>
          <p:cNvSpPr>
            <a:spLocks/>
          </p:cNvSpPr>
          <p:nvPr/>
        </p:nvSpPr>
        <p:spPr bwMode="auto">
          <a:xfrm>
            <a:off x="7843838" y="2914650"/>
            <a:ext cx="738187" cy="222250"/>
          </a:xfrm>
          <a:custGeom>
            <a:avLst/>
            <a:gdLst/>
            <a:ahLst/>
            <a:cxnLst>
              <a:cxn ang="0">
                <a:pos x="737616" y="0"/>
              </a:cxn>
              <a:cxn ang="0">
                <a:pos x="0" y="0"/>
              </a:cxn>
              <a:cxn ang="0">
                <a:pos x="0" y="220979"/>
              </a:cxn>
              <a:cxn ang="0">
                <a:pos x="22860" y="196468"/>
              </a:cxn>
              <a:cxn ang="0">
                <a:pos x="22860" y="24891"/>
              </a:cxn>
              <a:cxn ang="0">
                <a:pos x="715010" y="24891"/>
              </a:cxn>
              <a:cxn ang="0">
                <a:pos x="737616" y="0"/>
              </a:cxn>
            </a:cxnLst>
            <a:rect l="0" t="0" r="r" b="b"/>
            <a:pathLst>
              <a:path w="737870" h="220980">
                <a:moveTo>
                  <a:pt x="737616" y="0"/>
                </a:moveTo>
                <a:lnTo>
                  <a:pt x="0" y="0"/>
                </a:lnTo>
                <a:lnTo>
                  <a:pt x="0" y="220979"/>
                </a:lnTo>
                <a:lnTo>
                  <a:pt x="22860" y="196468"/>
                </a:lnTo>
                <a:lnTo>
                  <a:pt x="22860" y="24891"/>
                </a:lnTo>
                <a:lnTo>
                  <a:pt x="715010" y="24891"/>
                </a:lnTo>
                <a:lnTo>
                  <a:pt x="737616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79" name="object 44"/>
          <p:cNvSpPr>
            <a:spLocks/>
          </p:cNvSpPr>
          <p:nvPr/>
        </p:nvSpPr>
        <p:spPr bwMode="auto">
          <a:xfrm>
            <a:off x="8074025" y="2867025"/>
            <a:ext cx="2778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7368" y="0"/>
              </a:cxn>
            </a:cxnLst>
            <a:rect l="0" t="0" r="r" b="b"/>
            <a:pathLst>
              <a:path w="277495">
                <a:moveTo>
                  <a:pt x="0" y="0"/>
                </a:moveTo>
                <a:lnTo>
                  <a:pt x="277368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0" name="object 45"/>
          <p:cNvSpPr>
            <a:spLocks/>
          </p:cNvSpPr>
          <p:nvPr/>
        </p:nvSpPr>
        <p:spPr bwMode="auto">
          <a:xfrm>
            <a:off x="7891463" y="2982913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96" y="0"/>
              </a:cxn>
            </a:cxnLst>
            <a:rect l="0" t="0" r="r" b="b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1" name="object 46"/>
          <p:cNvSpPr>
            <a:spLocks/>
          </p:cNvSpPr>
          <p:nvPr/>
        </p:nvSpPr>
        <p:spPr bwMode="auto">
          <a:xfrm>
            <a:off x="7891463" y="2973388"/>
            <a:ext cx="22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2" name="object 47"/>
          <p:cNvSpPr>
            <a:spLocks/>
          </p:cNvSpPr>
          <p:nvPr/>
        </p:nvSpPr>
        <p:spPr bwMode="auto">
          <a:xfrm>
            <a:off x="7902575" y="2336800"/>
            <a:ext cx="646113" cy="493713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646176" y="492251"/>
              </a:cxn>
              <a:cxn ang="0">
                <a:pos x="646176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646429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3" name="object 48"/>
          <p:cNvSpPr>
            <a:spLocks/>
          </p:cNvSpPr>
          <p:nvPr/>
        </p:nvSpPr>
        <p:spPr bwMode="auto">
          <a:xfrm>
            <a:off x="7902575" y="2816225"/>
            <a:ext cx="646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4" name="object 49"/>
          <p:cNvSpPr>
            <a:spLocks/>
          </p:cNvSpPr>
          <p:nvPr/>
        </p:nvSpPr>
        <p:spPr bwMode="auto">
          <a:xfrm>
            <a:off x="7913688" y="2360613"/>
            <a:ext cx="0" cy="44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229"/>
              </a:cxn>
            </a:cxnLst>
            <a:rect l="0" t="0" r="r" b="b"/>
            <a:pathLst>
              <a:path h="443230">
                <a:moveTo>
                  <a:pt x="0" y="0"/>
                </a:moveTo>
                <a:lnTo>
                  <a:pt x="0" y="443229"/>
                </a:lnTo>
              </a:path>
            </a:pathLst>
          </a:custGeom>
          <a:noFill/>
          <a:ln w="2324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5" name="object 50"/>
          <p:cNvSpPr>
            <a:spLocks/>
          </p:cNvSpPr>
          <p:nvPr/>
        </p:nvSpPr>
        <p:spPr bwMode="auto">
          <a:xfrm>
            <a:off x="7902575" y="2349500"/>
            <a:ext cx="646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29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6" name="object 51"/>
          <p:cNvSpPr>
            <a:spLocks/>
          </p:cNvSpPr>
          <p:nvPr/>
        </p:nvSpPr>
        <p:spPr bwMode="auto">
          <a:xfrm>
            <a:off x="8535988" y="2360613"/>
            <a:ext cx="0" cy="44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3"/>
              </a:cxn>
            </a:cxnLst>
            <a:rect l="0" t="0" r="r" b="b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7" name="object 52"/>
          <p:cNvSpPr>
            <a:spLocks/>
          </p:cNvSpPr>
          <p:nvPr/>
        </p:nvSpPr>
        <p:spPr bwMode="auto">
          <a:xfrm>
            <a:off x="7902575" y="2336800"/>
            <a:ext cx="600075" cy="441325"/>
          </a:xfrm>
          <a:custGeom>
            <a:avLst/>
            <a:gdLst/>
            <a:ahLst/>
            <a:cxnLst>
              <a:cxn ang="0">
                <a:pos x="600455" y="0"/>
              </a:cxn>
              <a:cxn ang="0">
                <a:pos x="0" y="0"/>
              </a:cxn>
              <a:cxn ang="0">
                <a:pos x="0" y="441960"/>
              </a:cxn>
              <a:cxn ang="0">
                <a:pos x="22986" y="417449"/>
              </a:cxn>
              <a:cxn ang="0">
                <a:pos x="22986" y="24130"/>
              </a:cxn>
              <a:cxn ang="0">
                <a:pos x="577468" y="24130"/>
              </a:cxn>
              <a:cxn ang="0">
                <a:pos x="600455" y="0"/>
              </a:cxn>
            </a:cxnLst>
            <a:rect l="0" t="0" r="r" b="b"/>
            <a:pathLst>
              <a:path w="600709" h="441960">
                <a:moveTo>
                  <a:pt x="600455" y="0"/>
                </a:moveTo>
                <a:lnTo>
                  <a:pt x="0" y="0"/>
                </a:lnTo>
                <a:lnTo>
                  <a:pt x="0" y="441960"/>
                </a:lnTo>
                <a:lnTo>
                  <a:pt x="22986" y="417449"/>
                </a:lnTo>
                <a:lnTo>
                  <a:pt x="22986" y="24130"/>
                </a:lnTo>
                <a:lnTo>
                  <a:pt x="577468" y="24130"/>
                </a:lnTo>
                <a:lnTo>
                  <a:pt x="600455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8" name="object 53"/>
          <p:cNvSpPr>
            <a:spLocks/>
          </p:cNvSpPr>
          <p:nvPr/>
        </p:nvSpPr>
        <p:spPr bwMode="auto">
          <a:xfrm>
            <a:off x="7951788" y="2392363"/>
            <a:ext cx="560387" cy="385762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59307" y="385572"/>
              </a:cxn>
              <a:cxn ang="0">
                <a:pos x="559307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59434" h="386080">
                <a:moveTo>
                  <a:pt x="0" y="385572"/>
                </a:moveTo>
                <a:lnTo>
                  <a:pt x="559307" y="385572"/>
                </a:lnTo>
                <a:lnTo>
                  <a:pt x="559307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89" name="object 54"/>
          <p:cNvSpPr>
            <a:spLocks/>
          </p:cNvSpPr>
          <p:nvPr/>
        </p:nvSpPr>
        <p:spPr bwMode="auto">
          <a:xfrm>
            <a:off x="7951788" y="2392363"/>
            <a:ext cx="560387" cy="385762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59307" y="385572"/>
              </a:cxn>
              <a:cxn ang="0">
                <a:pos x="559307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59434" h="386080">
                <a:moveTo>
                  <a:pt x="0" y="385572"/>
                </a:moveTo>
                <a:lnTo>
                  <a:pt x="559307" y="385572"/>
                </a:lnTo>
                <a:lnTo>
                  <a:pt x="559307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noFill/>
          <a:ln w="914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0" name="object 55"/>
          <p:cNvSpPr>
            <a:spLocks noChangeArrowheads="1"/>
          </p:cNvSpPr>
          <p:nvPr/>
        </p:nvSpPr>
        <p:spPr bwMode="auto">
          <a:xfrm>
            <a:off x="2122488" y="2570163"/>
            <a:ext cx="252412" cy="3714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9991" name="object 56"/>
          <p:cNvSpPr>
            <a:spLocks/>
          </p:cNvSpPr>
          <p:nvPr/>
        </p:nvSpPr>
        <p:spPr bwMode="auto">
          <a:xfrm>
            <a:off x="2122488" y="2570163"/>
            <a:ext cx="252412" cy="371475"/>
          </a:xfrm>
          <a:custGeom>
            <a:avLst/>
            <a:gdLst/>
            <a:ahLst/>
            <a:cxnLst>
              <a:cxn ang="0">
                <a:pos x="204724" y="255015"/>
              </a:cxn>
              <a:cxn ang="0">
                <a:pos x="232282" y="219456"/>
              </a:cxn>
              <a:cxn ang="0">
                <a:pos x="248412" y="175006"/>
              </a:cxn>
              <a:cxn ang="0">
                <a:pos x="251460" y="143637"/>
              </a:cxn>
              <a:cxn ang="0">
                <a:pos x="250698" y="127126"/>
              </a:cxn>
              <a:cxn ang="0">
                <a:pos x="239268" y="81152"/>
              </a:cxn>
              <a:cxn ang="0">
                <a:pos x="214375" y="42163"/>
              </a:cxn>
              <a:cxn ang="0">
                <a:pos x="180594" y="14605"/>
              </a:cxn>
              <a:cxn ang="0">
                <a:pos x="139700" y="1143"/>
              </a:cxn>
              <a:cxn ang="0">
                <a:pos x="125984" y="0"/>
              </a:cxn>
              <a:cxn ang="0">
                <a:pos x="111760" y="1143"/>
              </a:cxn>
              <a:cxn ang="0">
                <a:pos x="71628" y="14605"/>
              </a:cxn>
              <a:cxn ang="0">
                <a:pos x="37084" y="42163"/>
              </a:cxn>
              <a:cxn ang="0">
                <a:pos x="12192" y="81152"/>
              </a:cxn>
              <a:cxn ang="0">
                <a:pos x="762" y="127126"/>
              </a:cxn>
              <a:cxn ang="0">
                <a:pos x="0" y="143637"/>
              </a:cxn>
              <a:cxn ang="0">
                <a:pos x="762" y="159258"/>
              </a:cxn>
              <a:cxn ang="0">
                <a:pos x="12192" y="205232"/>
              </a:cxn>
              <a:cxn ang="0">
                <a:pos x="36322" y="243966"/>
              </a:cxn>
              <a:cxn ang="0">
                <a:pos x="46736" y="255015"/>
              </a:cxn>
              <a:cxn ang="0">
                <a:pos x="27940" y="278002"/>
              </a:cxn>
              <a:cxn ang="0">
                <a:pos x="27940" y="371856"/>
              </a:cxn>
              <a:cxn ang="0">
                <a:pos x="223519" y="371856"/>
              </a:cxn>
              <a:cxn ang="0">
                <a:pos x="223519" y="278002"/>
              </a:cxn>
              <a:cxn ang="0">
                <a:pos x="204724" y="255015"/>
              </a:cxn>
            </a:cxnLst>
            <a:rect l="0" t="0" r="r" b="b"/>
            <a:pathLst>
              <a:path w="251460" h="372110">
                <a:moveTo>
                  <a:pt x="204724" y="255015"/>
                </a:moveTo>
                <a:lnTo>
                  <a:pt x="232282" y="219456"/>
                </a:lnTo>
                <a:lnTo>
                  <a:pt x="248412" y="175006"/>
                </a:lnTo>
                <a:lnTo>
                  <a:pt x="251460" y="143637"/>
                </a:lnTo>
                <a:lnTo>
                  <a:pt x="250698" y="127126"/>
                </a:lnTo>
                <a:lnTo>
                  <a:pt x="239268" y="81152"/>
                </a:lnTo>
                <a:lnTo>
                  <a:pt x="214375" y="42163"/>
                </a:lnTo>
                <a:lnTo>
                  <a:pt x="180594" y="14605"/>
                </a:lnTo>
                <a:lnTo>
                  <a:pt x="139700" y="1143"/>
                </a:lnTo>
                <a:lnTo>
                  <a:pt x="125984" y="0"/>
                </a:lnTo>
                <a:lnTo>
                  <a:pt x="111760" y="1143"/>
                </a:lnTo>
                <a:lnTo>
                  <a:pt x="71628" y="14605"/>
                </a:lnTo>
                <a:lnTo>
                  <a:pt x="37084" y="42163"/>
                </a:lnTo>
                <a:lnTo>
                  <a:pt x="12192" y="81152"/>
                </a:lnTo>
                <a:lnTo>
                  <a:pt x="762" y="127126"/>
                </a:lnTo>
                <a:lnTo>
                  <a:pt x="0" y="143637"/>
                </a:lnTo>
                <a:lnTo>
                  <a:pt x="762" y="159258"/>
                </a:lnTo>
                <a:lnTo>
                  <a:pt x="12192" y="205232"/>
                </a:lnTo>
                <a:lnTo>
                  <a:pt x="36322" y="243966"/>
                </a:lnTo>
                <a:lnTo>
                  <a:pt x="46736" y="255015"/>
                </a:lnTo>
                <a:lnTo>
                  <a:pt x="27940" y="278002"/>
                </a:lnTo>
                <a:lnTo>
                  <a:pt x="27940" y="371856"/>
                </a:lnTo>
                <a:lnTo>
                  <a:pt x="223519" y="371856"/>
                </a:lnTo>
                <a:lnTo>
                  <a:pt x="223519" y="278002"/>
                </a:lnTo>
                <a:lnTo>
                  <a:pt x="204724" y="25501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2" name="object 57"/>
          <p:cNvSpPr>
            <a:spLocks/>
          </p:cNvSpPr>
          <p:nvPr/>
        </p:nvSpPr>
        <p:spPr bwMode="auto">
          <a:xfrm>
            <a:off x="1984375" y="2881313"/>
            <a:ext cx="574675" cy="331787"/>
          </a:xfrm>
          <a:custGeom>
            <a:avLst/>
            <a:gdLst/>
            <a:ahLst/>
            <a:cxnLst>
              <a:cxn ang="0">
                <a:pos x="191643" y="0"/>
              </a:cxn>
              <a:cxn ang="0">
                <a:pos x="136651" y="7619"/>
              </a:cxn>
              <a:cxn ang="0">
                <a:pos x="84327" y="29082"/>
              </a:cxn>
              <a:cxn ang="0">
                <a:pos x="52704" y="50926"/>
              </a:cxn>
              <a:cxn ang="0">
                <a:pos x="24764" y="78866"/>
              </a:cxn>
              <a:cxn ang="0">
                <a:pos x="0" y="110616"/>
              </a:cxn>
              <a:cxn ang="0">
                <a:pos x="0" y="330707"/>
              </a:cxn>
              <a:cxn ang="0">
                <a:pos x="574547" y="330707"/>
              </a:cxn>
              <a:cxn ang="0">
                <a:pos x="574547" y="110616"/>
              </a:cxn>
              <a:cxn ang="0">
                <a:pos x="563118" y="93725"/>
              </a:cxn>
              <a:cxn ang="0">
                <a:pos x="553817" y="83057"/>
              </a:cxn>
              <a:cxn ang="0">
                <a:pos x="287527" y="83057"/>
              </a:cxn>
              <a:cxn ang="0">
                <a:pos x="274446" y="81914"/>
              </a:cxn>
              <a:cxn ang="0">
                <a:pos x="238251" y="68071"/>
              </a:cxn>
              <a:cxn ang="0">
                <a:pos x="209169" y="38988"/>
              </a:cxn>
              <a:cxn ang="0">
                <a:pos x="195833" y="13715"/>
              </a:cxn>
              <a:cxn ang="0">
                <a:pos x="191643" y="0"/>
              </a:cxn>
              <a:cxn ang="0">
                <a:pos x="383285" y="0"/>
              </a:cxn>
              <a:cxn ang="0">
                <a:pos x="365378" y="38988"/>
              </a:cxn>
              <a:cxn ang="0">
                <a:pos x="336295" y="68071"/>
              </a:cxn>
              <a:cxn ang="0">
                <a:pos x="300481" y="81914"/>
              </a:cxn>
              <a:cxn ang="0">
                <a:pos x="287527" y="83057"/>
              </a:cxn>
              <a:cxn ang="0">
                <a:pos x="553817" y="83057"/>
              </a:cxn>
              <a:cxn ang="0">
                <a:pos x="521843" y="50926"/>
              </a:cxn>
              <a:cxn ang="0">
                <a:pos x="490219" y="29082"/>
              </a:cxn>
              <a:cxn ang="0">
                <a:pos x="438276" y="7619"/>
              </a:cxn>
              <a:cxn ang="0">
                <a:pos x="401574" y="1142"/>
              </a:cxn>
              <a:cxn ang="0">
                <a:pos x="383285" y="0"/>
              </a:cxn>
            </a:cxnLst>
            <a:rect l="0" t="0" r="r" b="b"/>
            <a:pathLst>
              <a:path w="574675" h="330835">
                <a:moveTo>
                  <a:pt x="191643" y="0"/>
                </a:moveTo>
                <a:lnTo>
                  <a:pt x="136651" y="7619"/>
                </a:lnTo>
                <a:lnTo>
                  <a:pt x="84327" y="29082"/>
                </a:lnTo>
                <a:lnTo>
                  <a:pt x="52704" y="50926"/>
                </a:lnTo>
                <a:lnTo>
                  <a:pt x="24764" y="78866"/>
                </a:lnTo>
                <a:lnTo>
                  <a:pt x="0" y="110616"/>
                </a:lnTo>
                <a:lnTo>
                  <a:pt x="0" y="330707"/>
                </a:lnTo>
                <a:lnTo>
                  <a:pt x="574547" y="330707"/>
                </a:lnTo>
                <a:lnTo>
                  <a:pt x="574547" y="110616"/>
                </a:lnTo>
                <a:lnTo>
                  <a:pt x="563118" y="93725"/>
                </a:lnTo>
                <a:lnTo>
                  <a:pt x="553817" y="83057"/>
                </a:lnTo>
                <a:lnTo>
                  <a:pt x="287527" y="83057"/>
                </a:lnTo>
                <a:lnTo>
                  <a:pt x="274446" y="81914"/>
                </a:lnTo>
                <a:lnTo>
                  <a:pt x="238251" y="68071"/>
                </a:lnTo>
                <a:lnTo>
                  <a:pt x="209169" y="38988"/>
                </a:lnTo>
                <a:lnTo>
                  <a:pt x="195833" y="13715"/>
                </a:lnTo>
                <a:lnTo>
                  <a:pt x="191643" y="0"/>
                </a:lnTo>
                <a:close/>
              </a:path>
              <a:path w="574675" h="330835">
                <a:moveTo>
                  <a:pt x="383285" y="0"/>
                </a:moveTo>
                <a:lnTo>
                  <a:pt x="365378" y="38988"/>
                </a:lnTo>
                <a:lnTo>
                  <a:pt x="336295" y="68071"/>
                </a:lnTo>
                <a:lnTo>
                  <a:pt x="300481" y="81914"/>
                </a:lnTo>
                <a:lnTo>
                  <a:pt x="287527" y="83057"/>
                </a:lnTo>
                <a:lnTo>
                  <a:pt x="553817" y="83057"/>
                </a:lnTo>
                <a:lnTo>
                  <a:pt x="521843" y="50926"/>
                </a:lnTo>
                <a:lnTo>
                  <a:pt x="490219" y="29082"/>
                </a:lnTo>
                <a:lnTo>
                  <a:pt x="438276" y="7619"/>
                </a:lnTo>
                <a:lnTo>
                  <a:pt x="401574" y="1142"/>
                </a:lnTo>
                <a:lnTo>
                  <a:pt x="383285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3" name="object 58"/>
          <p:cNvSpPr>
            <a:spLocks/>
          </p:cNvSpPr>
          <p:nvPr/>
        </p:nvSpPr>
        <p:spPr bwMode="auto">
          <a:xfrm>
            <a:off x="2120900" y="2571750"/>
            <a:ext cx="254000" cy="141288"/>
          </a:xfrm>
          <a:custGeom>
            <a:avLst/>
            <a:gdLst/>
            <a:ahLst/>
            <a:cxnLst>
              <a:cxn ang="0">
                <a:pos x="133897" y="0"/>
              </a:cxn>
              <a:cxn ang="0">
                <a:pos x="118911" y="0"/>
              </a:cxn>
              <a:cxn ang="0">
                <a:pos x="104433" y="1142"/>
              </a:cxn>
              <a:cxn ang="0">
                <a:pos x="62523" y="16763"/>
              </a:cxn>
              <a:cxn ang="0">
                <a:pos x="28868" y="45212"/>
              </a:cxn>
              <a:cxn ang="0">
                <a:pos x="7151" y="83565"/>
              </a:cxn>
              <a:cxn ang="0">
                <a:pos x="0" y="128015"/>
              </a:cxn>
              <a:cxn ang="0">
                <a:pos x="1055" y="141732"/>
              </a:cxn>
              <a:cxn ang="0">
                <a:pos x="51093" y="139826"/>
              </a:cxn>
              <a:cxn ang="0">
                <a:pos x="96051" y="134874"/>
              </a:cxn>
              <a:cxn ang="0">
                <a:pos x="140374" y="123444"/>
              </a:cxn>
              <a:cxn ang="0">
                <a:pos x="148375" y="120396"/>
              </a:cxn>
              <a:cxn ang="0">
                <a:pos x="154471" y="117094"/>
              </a:cxn>
              <a:cxn ang="0">
                <a:pos x="158662" y="113284"/>
              </a:cxn>
              <a:cxn ang="0">
                <a:pos x="161329" y="109854"/>
              </a:cxn>
              <a:cxn ang="0">
                <a:pos x="162472" y="106045"/>
              </a:cxn>
              <a:cxn ang="0">
                <a:pos x="251352" y="106045"/>
              </a:cxn>
              <a:cxn ang="0">
                <a:pos x="232703" y="57023"/>
              </a:cxn>
              <a:cxn ang="0">
                <a:pos x="202477" y="25019"/>
              </a:cxn>
              <a:cxn ang="0">
                <a:pos x="163234" y="4952"/>
              </a:cxn>
              <a:cxn ang="0">
                <a:pos x="148375" y="1142"/>
              </a:cxn>
              <a:cxn ang="0">
                <a:pos x="133897" y="0"/>
              </a:cxn>
              <a:cxn ang="0">
                <a:pos x="251352" y="106045"/>
              </a:cxn>
              <a:cxn ang="0">
                <a:pos x="162472" y="106045"/>
              </a:cxn>
              <a:cxn ang="0">
                <a:pos x="163234" y="110998"/>
              </a:cxn>
              <a:cxn ang="0">
                <a:pos x="165520" y="115188"/>
              </a:cxn>
              <a:cxn ang="0">
                <a:pos x="168949" y="120014"/>
              </a:cxn>
              <a:cxn ang="0">
                <a:pos x="174283" y="123444"/>
              </a:cxn>
              <a:cxn ang="0">
                <a:pos x="180379" y="128015"/>
              </a:cxn>
              <a:cxn ang="0">
                <a:pos x="217463" y="138684"/>
              </a:cxn>
              <a:cxn ang="0">
                <a:pos x="251753" y="141732"/>
              </a:cxn>
              <a:cxn ang="0">
                <a:pos x="252808" y="128015"/>
              </a:cxn>
              <a:cxn ang="0">
                <a:pos x="252714" y="120014"/>
              </a:cxn>
              <a:cxn ang="0">
                <a:pos x="252515" y="112522"/>
              </a:cxn>
              <a:cxn ang="0">
                <a:pos x="251352" y="106045"/>
              </a:cxn>
            </a:cxnLst>
            <a:rect l="0" t="0" r="r" b="b"/>
            <a:pathLst>
              <a:path w="253364" h="142239">
                <a:moveTo>
                  <a:pt x="133897" y="0"/>
                </a:moveTo>
                <a:lnTo>
                  <a:pt x="118911" y="0"/>
                </a:lnTo>
                <a:lnTo>
                  <a:pt x="104433" y="1142"/>
                </a:lnTo>
                <a:lnTo>
                  <a:pt x="62523" y="16763"/>
                </a:lnTo>
                <a:lnTo>
                  <a:pt x="28868" y="45212"/>
                </a:lnTo>
                <a:lnTo>
                  <a:pt x="7151" y="83565"/>
                </a:lnTo>
                <a:lnTo>
                  <a:pt x="0" y="128015"/>
                </a:lnTo>
                <a:lnTo>
                  <a:pt x="1055" y="141732"/>
                </a:lnTo>
                <a:lnTo>
                  <a:pt x="51093" y="139826"/>
                </a:lnTo>
                <a:lnTo>
                  <a:pt x="96051" y="134874"/>
                </a:lnTo>
                <a:lnTo>
                  <a:pt x="140374" y="123444"/>
                </a:lnTo>
                <a:lnTo>
                  <a:pt x="148375" y="120396"/>
                </a:lnTo>
                <a:lnTo>
                  <a:pt x="154471" y="117094"/>
                </a:lnTo>
                <a:lnTo>
                  <a:pt x="158662" y="113284"/>
                </a:lnTo>
                <a:lnTo>
                  <a:pt x="161329" y="109854"/>
                </a:lnTo>
                <a:lnTo>
                  <a:pt x="162472" y="106045"/>
                </a:lnTo>
                <a:lnTo>
                  <a:pt x="251352" y="106045"/>
                </a:lnTo>
                <a:lnTo>
                  <a:pt x="232703" y="57023"/>
                </a:lnTo>
                <a:lnTo>
                  <a:pt x="202477" y="25019"/>
                </a:lnTo>
                <a:lnTo>
                  <a:pt x="163234" y="4952"/>
                </a:lnTo>
                <a:lnTo>
                  <a:pt x="148375" y="1142"/>
                </a:lnTo>
                <a:lnTo>
                  <a:pt x="133897" y="0"/>
                </a:lnTo>
                <a:close/>
              </a:path>
              <a:path w="253364" h="142239">
                <a:moveTo>
                  <a:pt x="251352" y="106045"/>
                </a:moveTo>
                <a:lnTo>
                  <a:pt x="162472" y="106045"/>
                </a:lnTo>
                <a:lnTo>
                  <a:pt x="163234" y="110998"/>
                </a:lnTo>
                <a:lnTo>
                  <a:pt x="165520" y="115188"/>
                </a:lnTo>
                <a:lnTo>
                  <a:pt x="168949" y="120014"/>
                </a:lnTo>
                <a:lnTo>
                  <a:pt x="174283" y="123444"/>
                </a:lnTo>
                <a:lnTo>
                  <a:pt x="180379" y="128015"/>
                </a:lnTo>
                <a:lnTo>
                  <a:pt x="217463" y="138684"/>
                </a:lnTo>
                <a:lnTo>
                  <a:pt x="251753" y="141732"/>
                </a:lnTo>
                <a:lnTo>
                  <a:pt x="252808" y="128015"/>
                </a:lnTo>
                <a:lnTo>
                  <a:pt x="252714" y="120014"/>
                </a:lnTo>
                <a:lnTo>
                  <a:pt x="252515" y="112522"/>
                </a:lnTo>
                <a:lnTo>
                  <a:pt x="251352" y="10604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4" name="object 59"/>
          <p:cNvSpPr>
            <a:spLocks/>
          </p:cNvSpPr>
          <p:nvPr/>
        </p:nvSpPr>
        <p:spPr bwMode="auto">
          <a:xfrm>
            <a:off x="2120900" y="2571750"/>
            <a:ext cx="254000" cy="141288"/>
          </a:xfrm>
          <a:custGeom>
            <a:avLst/>
            <a:gdLst/>
            <a:ahLst/>
            <a:cxnLst>
              <a:cxn ang="0">
                <a:pos x="1143" y="141732"/>
              </a:cxn>
              <a:cxn ang="0">
                <a:pos x="51181" y="139826"/>
              </a:cxn>
              <a:cxn ang="0">
                <a:pos x="96139" y="134874"/>
              </a:cxn>
              <a:cxn ang="0">
                <a:pos x="140462" y="123444"/>
              </a:cxn>
              <a:cxn ang="0">
                <a:pos x="148462" y="120396"/>
              </a:cxn>
              <a:cxn ang="0">
                <a:pos x="154559" y="117094"/>
              </a:cxn>
              <a:cxn ang="0">
                <a:pos x="158750" y="113284"/>
              </a:cxn>
              <a:cxn ang="0">
                <a:pos x="161417" y="109854"/>
              </a:cxn>
              <a:cxn ang="0">
                <a:pos x="162560" y="106045"/>
              </a:cxn>
              <a:cxn ang="0">
                <a:pos x="163322" y="110998"/>
              </a:cxn>
              <a:cxn ang="0">
                <a:pos x="165608" y="115188"/>
              </a:cxn>
              <a:cxn ang="0">
                <a:pos x="169037" y="120014"/>
              </a:cxn>
              <a:cxn ang="0">
                <a:pos x="174371" y="123444"/>
              </a:cxn>
              <a:cxn ang="0">
                <a:pos x="180467" y="128015"/>
              </a:cxn>
              <a:cxn ang="0">
                <a:pos x="188849" y="131063"/>
              </a:cxn>
              <a:cxn ang="0">
                <a:pos x="197231" y="134112"/>
              </a:cxn>
              <a:cxn ang="0">
                <a:pos x="206756" y="136778"/>
              </a:cxn>
              <a:cxn ang="0">
                <a:pos x="217550" y="138684"/>
              </a:cxn>
              <a:cxn ang="0">
                <a:pos x="228981" y="140208"/>
              </a:cxn>
              <a:cxn ang="0">
                <a:pos x="240030" y="141350"/>
              </a:cxn>
              <a:cxn ang="0">
                <a:pos x="251841" y="141732"/>
              </a:cxn>
              <a:cxn ang="0">
                <a:pos x="252984" y="126873"/>
              </a:cxn>
              <a:cxn ang="0">
                <a:pos x="245744" y="83565"/>
              </a:cxn>
              <a:cxn ang="0">
                <a:pos x="224028" y="45212"/>
              </a:cxn>
              <a:cxn ang="0">
                <a:pos x="190373" y="16763"/>
              </a:cxn>
              <a:cxn ang="0">
                <a:pos x="148462" y="1142"/>
              </a:cxn>
              <a:cxn ang="0">
                <a:pos x="133985" y="0"/>
              </a:cxn>
              <a:cxn ang="0">
                <a:pos x="118999" y="0"/>
              </a:cxn>
              <a:cxn ang="0">
                <a:pos x="75946" y="9906"/>
              </a:cxn>
              <a:cxn ang="0">
                <a:pos x="38862" y="34162"/>
              </a:cxn>
              <a:cxn ang="0">
                <a:pos x="12954" y="69976"/>
              </a:cxn>
              <a:cxn ang="0">
                <a:pos x="381" y="112522"/>
              </a:cxn>
              <a:cxn ang="0">
                <a:pos x="0" y="126873"/>
              </a:cxn>
              <a:cxn ang="0">
                <a:pos x="1143" y="141732"/>
              </a:cxn>
            </a:cxnLst>
            <a:rect l="0" t="0" r="r" b="b"/>
            <a:pathLst>
              <a:path w="253364" h="142239">
                <a:moveTo>
                  <a:pt x="1143" y="141732"/>
                </a:moveTo>
                <a:lnTo>
                  <a:pt x="51181" y="139826"/>
                </a:lnTo>
                <a:lnTo>
                  <a:pt x="96139" y="134874"/>
                </a:lnTo>
                <a:lnTo>
                  <a:pt x="140462" y="123444"/>
                </a:lnTo>
                <a:lnTo>
                  <a:pt x="148462" y="120396"/>
                </a:lnTo>
                <a:lnTo>
                  <a:pt x="154559" y="117094"/>
                </a:lnTo>
                <a:lnTo>
                  <a:pt x="158750" y="113284"/>
                </a:lnTo>
                <a:lnTo>
                  <a:pt x="161417" y="109854"/>
                </a:lnTo>
                <a:lnTo>
                  <a:pt x="162560" y="106045"/>
                </a:lnTo>
                <a:lnTo>
                  <a:pt x="163322" y="110998"/>
                </a:lnTo>
                <a:lnTo>
                  <a:pt x="165608" y="115188"/>
                </a:lnTo>
                <a:lnTo>
                  <a:pt x="169037" y="120014"/>
                </a:lnTo>
                <a:lnTo>
                  <a:pt x="174371" y="123444"/>
                </a:lnTo>
                <a:lnTo>
                  <a:pt x="180467" y="128015"/>
                </a:lnTo>
                <a:lnTo>
                  <a:pt x="188849" y="131063"/>
                </a:lnTo>
                <a:lnTo>
                  <a:pt x="197231" y="134112"/>
                </a:lnTo>
                <a:lnTo>
                  <a:pt x="206756" y="136778"/>
                </a:lnTo>
                <a:lnTo>
                  <a:pt x="217550" y="138684"/>
                </a:lnTo>
                <a:lnTo>
                  <a:pt x="228981" y="140208"/>
                </a:lnTo>
                <a:lnTo>
                  <a:pt x="240030" y="141350"/>
                </a:lnTo>
                <a:lnTo>
                  <a:pt x="251841" y="141732"/>
                </a:lnTo>
                <a:lnTo>
                  <a:pt x="252984" y="126873"/>
                </a:lnTo>
                <a:lnTo>
                  <a:pt x="245744" y="83565"/>
                </a:lnTo>
                <a:lnTo>
                  <a:pt x="224028" y="45212"/>
                </a:lnTo>
                <a:lnTo>
                  <a:pt x="190373" y="16763"/>
                </a:lnTo>
                <a:lnTo>
                  <a:pt x="148462" y="1142"/>
                </a:lnTo>
                <a:lnTo>
                  <a:pt x="133985" y="0"/>
                </a:lnTo>
                <a:lnTo>
                  <a:pt x="118999" y="0"/>
                </a:lnTo>
                <a:lnTo>
                  <a:pt x="75946" y="9906"/>
                </a:lnTo>
                <a:lnTo>
                  <a:pt x="38862" y="34162"/>
                </a:lnTo>
                <a:lnTo>
                  <a:pt x="12954" y="69976"/>
                </a:lnTo>
                <a:lnTo>
                  <a:pt x="381" y="112522"/>
                </a:lnTo>
                <a:lnTo>
                  <a:pt x="0" y="126873"/>
                </a:lnTo>
                <a:lnTo>
                  <a:pt x="1143" y="141732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5" name="object 60"/>
          <p:cNvSpPr>
            <a:spLocks/>
          </p:cNvSpPr>
          <p:nvPr/>
        </p:nvSpPr>
        <p:spPr bwMode="auto">
          <a:xfrm>
            <a:off x="1957388" y="2846388"/>
            <a:ext cx="584200" cy="347662"/>
          </a:xfrm>
          <a:custGeom>
            <a:avLst/>
            <a:gdLst/>
            <a:ahLst/>
            <a:cxnLst>
              <a:cxn ang="0">
                <a:pos x="194309" y="0"/>
              </a:cxn>
              <a:cxn ang="0">
                <a:pos x="138556" y="8000"/>
              </a:cxn>
              <a:cxn ang="0">
                <a:pos x="85470" y="30352"/>
              </a:cxn>
              <a:cxn ang="0">
                <a:pos x="53466" y="53720"/>
              </a:cxn>
              <a:cxn ang="0">
                <a:pos x="24764" y="82422"/>
              </a:cxn>
              <a:cxn ang="0">
                <a:pos x="0" y="115823"/>
              </a:cxn>
              <a:cxn ang="0">
                <a:pos x="0" y="347471"/>
              </a:cxn>
              <a:cxn ang="0">
                <a:pos x="583691" y="347471"/>
              </a:cxn>
              <a:cxn ang="0">
                <a:pos x="583691" y="115823"/>
              </a:cxn>
              <a:cxn ang="0">
                <a:pos x="572261" y="98551"/>
              </a:cxn>
              <a:cxn ang="0">
                <a:pos x="562674" y="86613"/>
              </a:cxn>
              <a:cxn ang="0">
                <a:pos x="285876" y="86613"/>
              </a:cxn>
              <a:cxn ang="0">
                <a:pos x="273303" y="84708"/>
              </a:cxn>
              <a:cxn ang="0">
                <a:pos x="228726" y="60578"/>
              </a:cxn>
              <a:cxn ang="0">
                <a:pos x="204215" y="26796"/>
              </a:cxn>
              <a:cxn ang="0">
                <a:pos x="198881" y="14223"/>
              </a:cxn>
              <a:cxn ang="0">
                <a:pos x="194309" y="0"/>
              </a:cxn>
              <a:cxn ang="0">
                <a:pos x="389381" y="0"/>
              </a:cxn>
              <a:cxn ang="0">
                <a:pos x="372236" y="39496"/>
              </a:cxn>
              <a:cxn ang="0">
                <a:pos x="345058" y="69087"/>
              </a:cxn>
              <a:cxn ang="0">
                <a:pos x="297814" y="86613"/>
              </a:cxn>
              <a:cxn ang="0">
                <a:pos x="562674" y="86613"/>
              </a:cxn>
              <a:cxn ang="0">
                <a:pos x="530225" y="53720"/>
              </a:cxn>
              <a:cxn ang="0">
                <a:pos x="498220" y="30352"/>
              </a:cxn>
              <a:cxn ang="0">
                <a:pos x="463422" y="13842"/>
              </a:cxn>
              <a:cxn ang="0">
                <a:pos x="408050" y="762"/>
              </a:cxn>
              <a:cxn ang="0">
                <a:pos x="389381" y="0"/>
              </a:cxn>
            </a:cxnLst>
            <a:rect l="0" t="0" r="r" b="b"/>
            <a:pathLst>
              <a:path w="584200" h="347980">
                <a:moveTo>
                  <a:pt x="194309" y="0"/>
                </a:moveTo>
                <a:lnTo>
                  <a:pt x="138556" y="8000"/>
                </a:lnTo>
                <a:lnTo>
                  <a:pt x="85470" y="30352"/>
                </a:lnTo>
                <a:lnTo>
                  <a:pt x="53466" y="53720"/>
                </a:lnTo>
                <a:lnTo>
                  <a:pt x="24764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583691" y="347471"/>
                </a:lnTo>
                <a:lnTo>
                  <a:pt x="583691" y="115823"/>
                </a:lnTo>
                <a:lnTo>
                  <a:pt x="572261" y="98551"/>
                </a:lnTo>
                <a:lnTo>
                  <a:pt x="562674" y="86613"/>
                </a:lnTo>
                <a:lnTo>
                  <a:pt x="285876" y="86613"/>
                </a:lnTo>
                <a:lnTo>
                  <a:pt x="273303" y="84708"/>
                </a:lnTo>
                <a:lnTo>
                  <a:pt x="228726" y="60578"/>
                </a:lnTo>
                <a:lnTo>
                  <a:pt x="204215" y="26796"/>
                </a:lnTo>
                <a:lnTo>
                  <a:pt x="198881" y="14223"/>
                </a:lnTo>
                <a:lnTo>
                  <a:pt x="194309" y="0"/>
                </a:lnTo>
                <a:close/>
              </a:path>
              <a:path w="584200" h="347980">
                <a:moveTo>
                  <a:pt x="389381" y="0"/>
                </a:moveTo>
                <a:lnTo>
                  <a:pt x="372236" y="39496"/>
                </a:lnTo>
                <a:lnTo>
                  <a:pt x="345058" y="69087"/>
                </a:lnTo>
                <a:lnTo>
                  <a:pt x="297814" y="86613"/>
                </a:lnTo>
                <a:lnTo>
                  <a:pt x="562674" y="86613"/>
                </a:lnTo>
                <a:lnTo>
                  <a:pt x="530225" y="53720"/>
                </a:lnTo>
                <a:lnTo>
                  <a:pt x="498220" y="30352"/>
                </a:lnTo>
                <a:lnTo>
                  <a:pt x="463422" y="13842"/>
                </a:lnTo>
                <a:lnTo>
                  <a:pt x="408050" y="762"/>
                </a:lnTo>
                <a:lnTo>
                  <a:pt x="38938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6" name="object 61"/>
          <p:cNvSpPr>
            <a:spLocks/>
          </p:cNvSpPr>
          <p:nvPr/>
        </p:nvSpPr>
        <p:spPr bwMode="auto">
          <a:xfrm>
            <a:off x="2074863" y="3078163"/>
            <a:ext cx="1587" cy="1158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15824"/>
              </a:cxn>
            </a:cxnLst>
            <a:rect l="0" t="0" r="r" b="b"/>
            <a:pathLst>
              <a:path w="1905" h="116205">
                <a:moveTo>
                  <a:pt x="0" y="0"/>
                </a:moveTo>
                <a:lnTo>
                  <a:pt x="1524" y="115824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7" name="object 62"/>
          <p:cNvSpPr>
            <a:spLocks/>
          </p:cNvSpPr>
          <p:nvPr/>
        </p:nvSpPr>
        <p:spPr bwMode="auto">
          <a:xfrm>
            <a:off x="2424113" y="3078163"/>
            <a:ext cx="3175" cy="115887"/>
          </a:xfrm>
          <a:custGeom>
            <a:avLst/>
            <a:gdLst/>
            <a:ahLst/>
            <a:cxnLst>
              <a:cxn ang="0">
                <a:pos x="0" y="115824"/>
              </a:cxn>
              <a:cxn ang="0">
                <a:pos x="1524" y="0"/>
              </a:cxn>
            </a:cxnLst>
            <a:rect l="0" t="0" r="r" b="b"/>
            <a:pathLst>
              <a:path w="1905" h="116205">
                <a:moveTo>
                  <a:pt x="0" y="115824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8" name="object 63"/>
          <p:cNvSpPr>
            <a:spLocks/>
          </p:cNvSpPr>
          <p:nvPr/>
        </p:nvSpPr>
        <p:spPr bwMode="auto">
          <a:xfrm>
            <a:off x="1957388" y="2846388"/>
            <a:ext cx="584200" cy="347662"/>
          </a:xfrm>
          <a:custGeom>
            <a:avLst/>
            <a:gdLst/>
            <a:ahLst/>
            <a:cxnLst>
              <a:cxn ang="0">
                <a:pos x="97408" y="347471"/>
              </a:cxn>
              <a:cxn ang="0">
                <a:pos x="583691" y="347471"/>
              </a:cxn>
              <a:cxn ang="0">
                <a:pos x="583691" y="115823"/>
              </a:cxn>
              <a:cxn ang="0">
                <a:pos x="559307" y="82422"/>
              </a:cxn>
              <a:cxn ang="0">
                <a:pos x="530225" y="53720"/>
              </a:cxn>
              <a:cxn ang="0">
                <a:pos x="498220" y="30352"/>
              </a:cxn>
              <a:cxn ang="0">
                <a:pos x="463422" y="13842"/>
              </a:cxn>
              <a:cxn ang="0">
                <a:pos x="408050" y="762"/>
              </a:cxn>
              <a:cxn ang="0">
                <a:pos x="389381" y="0"/>
              </a:cxn>
              <a:cxn ang="0">
                <a:pos x="384809" y="14223"/>
              </a:cxn>
              <a:cxn ang="0">
                <a:pos x="379475" y="26796"/>
              </a:cxn>
              <a:cxn ang="0">
                <a:pos x="354964" y="60578"/>
              </a:cxn>
              <a:cxn ang="0">
                <a:pos x="322579" y="81279"/>
              </a:cxn>
              <a:cxn ang="0">
                <a:pos x="297814" y="86613"/>
              </a:cxn>
              <a:cxn ang="0">
                <a:pos x="285876" y="86613"/>
              </a:cxn>
              <a:cxn ang="0">
                <a:pos x="238632" y="69087"/>
              </a:cxn>
              <a:cxn ang="0">
                <a:pos x="211454" y="39496"/>
              </a:cxn>
              <a:cxn ang="0">
                <a:pos x="194309" y="0"/>
              </a:cxn>
              <a:cxn ang="0">
                <a:pos x="175640" y="762"/>
              </a:cxn>
              <a:cxn ang="0">
                <a:pos x="120268" y="13842"/>
              </a:cxn>
              <a:cxn ang="0">
                <a:pos x="85470" y="30352"/>
              </a:cxn>
              <a:cxn ang="0">
                <a:pos x="53466" y="53720"/>
              </a:cxn>
              <a:cxn ang="0">
                <a:pos x="24764" y="82422"/>
              </a:cxn>
              <a:cxn ang="0">
                <a:pos x="0" y="115823"/>
              </a:cxn>
              <a:cxn ang="0">
                <a:pos x="0" y="347471"/>
              </a:cxn>
              <a:cxn ang="0">
                <a:pos x="97408" y="347471"/>
              </a:cxn>
            </a:cxnLst>
            <a:rect l="0" t="0" r="r" b="b"/>
            <a:pathLst>
              <a:path w="584200" h="347980">
                <a:moveTo>
                  <a:pt x="97408" y="347471"/>
                </a:moveTo>
                <a:lnTo>
                  <a:pt x="583691" y="347471"/>
                </a:lnTo>
                <a:lnTo>
                  <a:pt x="583691" y="115823"/>
                </a:lnTo>
                <a:lnTo>
                  <a:pt x="559307" y="82422"/>
                </a:lnTo>
                <a:lnTo>
                  <a:pt x="530225" y="53720"/>
                </a:lnTo>
                <a:lnTo>
                  <a:pt x="498220" y="30352"/>
                </a:lnTo>
                <a:lnTo>
                  <a:pt x="463422" y="13842"/>
                </a:lnTo>
                <a:lnTo>
                  <a:pt x="408050" y="762"/>
                </a:lnTo>
                <a:lnTo>
                  <a:pt x="389381" y="0"/>
                </a:lnTo>
                <a:lnTo>
                  <a:pt x="384809" y="14223"/>
                </a:lnTo>
                <a:lnTo>
                  <a:pt x="379475" y="26796"/>
                </a:lnTo>
                <a:lnTo>
                  <a:pt x="354964" y="60578"/>
                </a:lnTo>
                <a:lnTo>
                  <a:pt x="322579" y="81279"/>
                </a:lnTo>
                <a:lnTo>
                  <a:pt x="297814" y="86613"/>
                </a:lnTo>
                <a:lnTo>
                  <a:pt x="285876" y="86613"/>
                </a:lnTo>
                <a:lnTo>
                  <a:pt x="238632" y="69087"/>
                </a:lnTo>
                <a:lnTo>
                  <a:pt x="211454" y="39496"/>
                </a:lnTo>
                <a:lnTo>
                  <a:pt x="194309" y="0"/>
                </a:lnTo>
                <a:lnTo>
                  <a:pt x="175640" y="762"/>
                </a:lnTo>
                <a:lnTo>
                  <a:pt x="120268" y="13842"/>
                </a:lnTo>
                <a:lnTo>
                  <a:pt x="85470" y="30352"/>
                </a:lnTo>
                <a:lnTo>
                  <a:pt x="53466" y="53720"/>
                </a:lnTo>
                <a:lnTo>
                  <a:pt x="24764" y="82422"/>
                </a:lnTo>
                <a:lnTo>
                  <a:pt x="0" y="115823"/>
                </a:lnTo>
                <a:lnTo>
                  <a:pt x="0" y="347471"/>
                </a:lnTo>
                <a:lnTo>
                  <a:pt x="97408" y="3474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9999" name="object 64"/>
          <p:cNvSpPr>
            <a:spLocks/>
          </p:cNvSpPr>
          <p:nvPr/>
        </p:nvSpPr>
        <p:spPr bwMode="auto">
          <a:xfrm>
            <a:off x="1155700" y="2992438"/>
            <a:ext cx="739775" cy="220662"/>
          </a:xfrm>
          <a:custGeom>
            <a:avLst/>
            <a:gdLst/>
            <a:ahLst/>
            <a:cxnLst>
              <a:cxn ang="0">
                <a:pos x="0" y="220979"/>
              </a:cxn>
              <a:cxn ang="0">
                <a:pos x="739140" y="220979"/>
              </a:cxn>
              <a:cxn ang="0">
                <a:pos x="739140" y="0"/>
              </a:cxn>
              <a:cxn ang="0">
                <a:pos x="0" y="0"/>
              </a:cxn>
              <a:cxn ang="0">
                <a:pos x="0" y="220979"/>
              </a:cxn>
            </a:cxnLst>
            <a:rect l="0" t="0" r="r" b="b"/>
            <a:pathLst>
              <a:path w="739139" h="220980">
                <a:moveTo>
                  <a:pt x="0" y="220979"/>
                </a:moveTo>
                <a:lnTo>
                  <a:pt x="739140" y="220979"/>
                </a:lnTo>
                <a:lnTo>
                  <a:pt x="739140" y="0"/>
                </a:lnTo>
                <a:lnTo>
                  <a:pt x="0" y="0"/>
                </a:lnTo>
                <a:lnTo>
                  <a:pt x="0" y="22097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0" name="object 65"/>
          <p:cNvSpPr>
            <a:spLocks/>
          </p:cNvSpPr>
          <p:nvPr/>
        </p:nvSpPr>
        <p:spPr bwMode="auto">
          <a:xfrm>
            <a:off x="1179513" y="3016250"/>
            <a:ext cx="692150" cy="173038"/>
          </a:xfrm>
          <a:custGeom>
            <a:avLst/>
            <a:gdLst/>
            <a:ahLst/>
            <a:cxnLst>
              <a:cxn ang="0">
                <a:pos x="0" y="172212"/>
              </a:cxn>
              <a:cxn ang="0">
                <a:pos x="691895" y="172212"/>
              </a:cxn>
              <a:cxn ang="0">
                <a:pos x="691895" y="0"/>
              </a:cxn>
              <a:cxn ang="0">
                <a:pos x="0" y="0"/>
              </a:cxn>
              <a:cxn ang="0">
                <a:pos x="0" y="172212"/>
              </a:cxn>
            </a:cxnLst>
            <a:rect l="0" t="0" r="r" b="b"/>
            <a:pathLst>
              <a:path w="692150" h="172719">
                <a:moveTo>
                  <a:pt x="0" y="172212"/>
                </a:moveTo>
                <a:lnTo>
                  <a:pt x="691895" y="172212"/>
                </a:lnTo>
                <a:lnTo>
                  <a:pt x="691895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1" name="object 66"/>
          <p:cNvSpPr>
            <a:spLocks/>
          </p:cNvSpPr>
          <p:nvPr/>
        </p:nvSpPr>
        <p:spPr bwMode="auto">
          <a:xfrm>
            <a:off x="1155700" y="2990850"/>
            <a:ext cx="738188" cy="222250"/>
          </a:xfrm>
          <a:custGeom>
            <a:avLst/>
            <a:gdLst/>
            <a:ahLst/>
            <a:cxnLst>
              <a:cxn ang="0">
                <a:pos x="739140" y="0"/>
              </a:cxn>
              <a:cxn ang="0">
                <a:pos x="716534" y="24891"/>
              </a:cxn>
              <a:cxn ang="0">
                <a:pos x="716534" y="196468"/>
              </a:cxn>
              <a:cxn ang="0">
                <a:pos x="22948" y="196468"/>
              </a:cxn>
              <a:cxn ang="0">
                <a:pos x="0" y="220979"/>
              </a:cxn>
              <a:cxn ang="0">
                <a:pos x="739140" y="220979"/>
              </a:cxn>
              <a:cxn ang="0">
                <a:pos x="739140" y="0"/>
              </a:cxn>
            </a:cxnLst>
            <a:rect l="0" t="0" r="r" b="b"/>
            <a:pathLst>
              <a:path w="739139" h="220980">
                <a:moveTo>
                  <a:pt x="739140" y="0"/>
                </a:moveTo>
                <a:lnTo>
                  <a:pt x="716534" y="24891"/>
                </a:lnTo>
                <a:lnTo>
                  <a:pt x="716534" y="196468"/>
                </a:lnTo>
                <a:lnTo>
                  <a:pt x="22948" y="196468"/>
                </a:lnTo>
                <a:lnTo>
                  <a:pt x="0" y="220979"/>
                </a:lnTo>
                <a:lnTo>
                  <a:pt x="739140" y="220979"/>
                </a:lnTo>
                <a:lnTo>
                  <a:pt x="739140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2" name="object 67"/>
          <p:cNvSpPr>
            <a:spLocks/>
          </p:cNvSpPr>
          <p:nvPr/>
        </p:nvSpPr>
        <p:spPr bwMode="auto">
          <a:xfrm>
            <a:off x="1155700" y="2990850"/>
            <a:ext cx="738188" cy="222250"/>
          </a:xfrm>
          <a:custGeom>
            <a:avLst/>
            <a:gdLst/>
            <a:ahLst/>
            <a:cxnLst>
              <a:cxn ang="0">
                <a:pos x="739140" y="0"/>
              </a:cxn>
              <a:cxn ang="0">
                <a:pos x="0" y="0"/>
              </a:cxn>
              <a:cxn ang="0">
                <a:pos x="0" y="220979"/>
              </a:cxn>
              <a:cxn ang="0">
                <a:pos x="22948" y="196468"/>
              </a:cxn>
              <a:cxn ang="0">
                <a:pos x="22948" y="24891"/>
              </a:cxn>
              <a:cxn ang="0">
                <a:pos x="716534" y="24891"/>
              </a:cxn>
              <a:cxn ang="0">
                <a:pos x="739140" y="0"/>
              </a:cxn>
            </a:cxnLst>
            <a:rect l="0" t="0" r="r" b="b"/>
            <a:pathLst>
              <a:path w="739139" h="220980">
                <a:moveTo>
                  <a:pt x="739140" y="0"/>
                </a:moveTo>
                <a:lnTo>
                  <a:pt x="0" y="0"/>
                </a:lnTo>
                <a:lnTo>
                  <a:pt x="0" y="220979"/>
                </a:lnTo>
                <a:lnTo>
                  <a:pt x="22948" y="196468"/>
                </a:lnTo>
                <a:lnTo>
                  <a:pt x="22948" y="24891"/>
                </a:lnTo>
                <a:lnTo>
                  <a:pt x="716534" y="24891"/>
                </a:lnTo>
                <a:lnTo>
                  <a:pt x="73914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3" name="object 68"/>
          <p:cNvSpPr>
            <a:spLocks/>
          </p:cNvSpPr>
          <p:nvPr/>
        </p:nvSpPr>
        <p:spPr bwMode="auto">
          <a:xfrm>
            <a:off x="1663700" y="3095625"/>
            <a:ext cx="138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1937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4" name="object 69"/>
          <p:cNvSpPr>
            <a:spLocks/>
          </p:cNvSpPr>
          <p:nvPr/>
        </p:nvSpPr>
        <p:spPr bwMode="auto">
          <a:xfrm>
            <a:off x="1617663" y="3076575"/>
            <a:ext cx="2317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1648" y="0"/>
              </a:cxn>
            </a:cxnLst>
            <a:rect l="0" t="0" r="r" b="b"/>
            <a:pathLst>
              <a:path w="231775">
                <a:moveTo>
                  <a:pt x="0" y="0"/>
                </a:moveTo>
                <a:lnTo>
                  <a:pt x="231648" y="0"/>
                </a:lnTo>
              </a:path>
            </a:pathLst>
          </a:custGeom>
          <a:noFill/>
          <a:ln w="2451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5" name="object 70"/>
          <p:cNvSpPr>
            <a:spLocks/>
          </p:cNvSpPr>
          <p:nvPr/>
        </p:nvSpPr>
        <p:spPr bwMode="auto">
          <a:xfrm>
            <a:off x="1663700" y="3059113"/>
            <a:ext cx="1381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8937" y="0"/>
              </a:cxn>
            </a:cxnLst>
            <a:rect l="0" t="0" r="r" b="b"/>
            <a:pathLst>
              <a:path w="139064">
                <a:moveTo>
                  <a:pt x="0" y="0"/>
                </a:moveTo>
                <a:lnTo>
                  <a:pt x="138937" y="0"/>
                </a:lnTo>
              </a:path>
            </a:pathLst>
          </a:custGeom>
          <a:noFill/>
          <a:ln w="12318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6" name="object 71"/>
          <p:cNvSpPr>
            <a:spLocks/>
          </p:cNvSpPr>
          <p:nvPr/>
        </p:nvSpPr>
        <p:spPr bwMode="auto">
          <a:xfrm>
            <a:off x="1385888" y="2943225"/>
            <a:ext cx="276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77367" y="0"/>
              </a:cxn>
            </a:cxnLst>
            <a:rect l="0" t="0" r="r" b="b"/>
            <a:pathLst>
              <a:path w="277494">
                <a:moveTo>
                  <a:pt x="0" y="0"/>
                </a:moveTo>
                <a:lnTo>
                  <a:pt x="277367" y="0"/>
                </a:lnTo>
              </a:path>
            </a:pathLst>
          </a:custGeom>
          <a:noFill/>
          <a:ln w="502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7" name="object 72"/>
          <p:cNvSpPr>
            <a:spLocks/>
          </p:cNvSpPr>
          <p:nvPr/>
        </p:nvSpPr>
        <p:spPr bwMode="auto">
          <a:xfrm>
            <a:off x="1201738" y="3059113"/>
            <a:ext cx="444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196" y="0"/>
              </a:cxn>
            </a:cxnLst>
            <a:rect l="0" t="0" r="r" b="b"/>
            <a:pathLst>
              <a:path w="44450">
                <a:moveTo>
                  <a:pt x="0" y="0"/>
                </a:moveTo>
                <a:lnTo>
                  <a:pt x="44196" y="0"/>
                </a:lnTo>
              </a:path>
            </a:pathLst>
          </a:custGeom>
          <a:noFill/>
          <a:ln w="3657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8" name="object 73"/>
          <p:cNvSpPr>
            <a:spLocks/>
          </p:cNvSpPr>
          <p:nvPr/>
        </p:nvSpPr>
        <p:spPr bwMode="auto">
          <a:xfrm>
            <a:off x="1201738" y="3049588"/>
            <a:ext cx="238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859" y="0"/>
              </a:cxn>
            </a:cxnLst>
            <a:rect l="0" t="0" r="r" b="b"/>
            <a:pathLst>
              <a:path w="22859">
                <a:moveTo>
                  <a:pt x="0" y="0"/>
                </a:moveTo>
                <a:lnTo>
                  <a:pt x="22859" y="0"/>
                </a:lnTo>
              </a:path>
            </a:pathLst>
          </a:custGeom>
          <a:noFill/>
          <a:ln w="18287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09" name="object 74"/>
          <p:cNvSpPr>
            <a:spLocks/>
          </p:cNvSpPr>
          <p:nvPr/>
        </p:nvSpPr>
        <p:spPr bwMode="auto">
          <a:xfrm>
            <a:off x="1216025" y="2413000"/>
            <a:ext cx="646113" cy="493713"/>
          </a:xfrm>
          <a:custGeom>
            <a:avLst/>
            <a:gdLst/>
            <a:ahLst/>
            <a:cxnLst>
              <a:cxn ang="0">
                <a:pos x="0" y="492251"/>
              </a:cxn>
              <a:cxn ang="0">
                <a:pos x="646176" y="492251"/>
              </a:cxn>
              <a:cxn ang="0">
                <a:pos x="646176" y="0"/>
              </a:cxn>
              <a:cxn ang="0">
                <a:pos x="0" y="0"/>
              </a:cxn>
              <a:cxn ang="0">
                <a:pos x="0" y="492251"/>
              </a:cxn>
            </a:cxnLst>
            <a:rect l="0" t="0" r="r" b="b"/>
            <a:pathLst>
              <a:path w="646430" h="492760">
                <a:moveTo>
                  <a:pt x="0" y="492251"/>
                </a:moveTo>
                <a:lnTo>
                  <a:pt x="646176" y="492251"/>
                </a:lnTo>
                <a:lnTo>
                  <a:pt x="646176" y="0"/>
                </a:lnTo>
                <a:lnTo>
                  <a:pt x="0" y="0"/>
                </a:lnTo>
                <a:lnTo>
                  <a:pt x="0" y="492251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0" name="object 75"/>
          <p:cNvSpPr>
            <a:spLocks/>
          </p:cNvSpPr>
          <p:nvPr/>
        </p:nvSpPr>
        <p:spPr bwMode="auto">
          <a:xfrm>
            <a:off x="1214438" y="2892425"/>
            <a:ext cx="646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3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1" name="object 76"/>
          <p:cNvSpPr>
            <a:spLocks/>
          </p:cNvSpPr>
          <p:nvPr/>
        </p:nvSpPr>
        <p:spPr bwMode="auto">
          <a:xfrm>
            <a:off x="1225550" y="2436813"/>
            <a:ext cx="0" cy="44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3229"/>
              </a:cxn>
            </a:cxnLst>
            <a:rect l="0" t="0" r="r" b="b"/>
            <a:pathLst>
              <a:path h="443230">
                <a:moveTo>
                  <a:pt x="0" y="0"/>
                </a:moveTo>
                <a:lnTo>
                  <a:pt x="0" y="443229"/>
                </a:lnTo>
              </a:path>
            </a:pathLst>
          </a:custGeom>
          <a:noFill/>
          <a:ln w="23266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2" name="object 77"/>
          <p:cNvSpPr>
            <a:spLocks/>
          </p:cNvSpPr>
          <p:nvPr/>
        </p:nvSpPr>
        <p:spPr bwMode="auto">
          <a:xfrm>
            <a:off x="1214438" y="2425700"/>
            <a:ext cx="646112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46176" y="0"/>
              </a:cxn>
            </a:cxnLst>
            <a:rect l="0" t="0" r="r" b="b"/>
            <a:pathLst>
              <a:path w="646430">
                <a:moveTo>
                  <a:pt x="0" y="0"/>
                </a:moveTo>
                <a:lnTo>
                  <a:pt x="646176" y="0"/>
                </a:lnTo>
              </a:path>
            </a:pathLst>
          </a:custGeom>
          <a:noFill/>
          <a:ln w="2412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3" name="object 78"/>
          <p:cNvSpPr>
            <a:spLocks/>
          </p:cNvSpPr>
          <p:nvPr/>
        </p:nvSpPr>
        <p:spPr bwMode="auto">
          <a:xfrm>
            <a:off x="1849438" y="2436813"/>
            <a:ext cx="0" cy="4429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42213"/>
              </a:cxn>
            </a:cxnLst>
            <a:rect l="0" t="0" r="r" b="b"/>
            <a:pathLst>
              <a:path h="442594">
                <a:moveTo>
                  <a:pt x="0" y="0"/>
                </a:moveTo>
                <a:lnTo>
                  <a:pt x="0" y="442213"/>
                </a:lnTo>
              </a:path>
            </a:pathLst>
          </a:custGeom>
          <a:noFill/>
          <a:ln w="23241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4" name="object 79"/>
          <p:cNvSpPr>
            <a:spLocks/>
          </p:cNvSpPr>
          <p:nvPr/>
        </p:nvSpPr>
        <p:spPr bwMode="auto">
          <a:xfrm>
            <a:off x="1214438" y="2413000"/>
            <a:ext cx="600075" cy="441325"/>
          </a:xfrm>
          <a:custGeom>
            <a:avLst/>
            <a:gdLst/>
            <a:ahLst/>
            <a:cxnLst>
              <a:cxn ang="0">
                <a:pos x="598932" y="0"/>
              </a:cxn>
              <a:cxn ang="0">
                <a:pos x="0" y="0"/>
              </a:cxn>
              <a:cxn ang="0">
                <a:pos x="0" y="441960"/>
              </a:cxn>
              <a:cxn ang="0">
                <a:pos x="22885" y="417449"/>
              </a:cxn>
              <a:cxn ang="0">
                <a:pos x="22885" y="24130"/>
              </a:cxn>
              <a:cxn ang="0">
                <a:pos x="576072" y="24130"/>
              </a:cxn>
              <a:cxn ang="0">
                <a:pos x="598932" y="0"/>
              </a:cxn>
            </a:cxnLst>
            <a:rect l="0" t="0" r="r" b="b"/>
            <a:pathLst>
              <a:path w="599439" h="441960">
                <a:moveTo>
                  <a:pt x="598932" y="0"/>
                </a:moveTo>
                <a:lnTo>
                  <a:pt x="0" y="0"/>
                </a:lnTo>
                <a:lnTo>
                  <a:pt x="0" y="441960"/>
                </a:lnTo>
                <a:lnTo>
                  <a:pt x="22885" y="417449"/>
                </a:lnTo>
                <a:lnTo>
                  <a:pt x="22885" y="24130"/>
                </a:lnTo>
                <a:lnTo>
                  <a:pt x="576072" y="24130"/>
                </a:lnTo>
                <a:lnTo>
                  <a:pt x="598932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5" name="object 80"/>
          <p:cNvSpPr>
            <a:spLocks/>
          </p:cNvSpPr>
          <p:nvPr/>
        </p:nvSpPr>
        <p:spPr bwMode="auto">
          <a:xfrm>
            <a:off x="1265238" y="2468563"/>
            <a:ext cx="557212" cy="385762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57783" y="385572"/>
              </a:cxn>
              <a:cxn ang="0">
                <a:pos x="557783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58164" h="386080">
                <a:moveTo>
                  <a:pt x="0" y="385572"/>
                </a:moveTo>
                <a:lnTo>
                  <a:pt x="557783" y="385572"/>
                </a:lnTo>
                <a:lnTo>
                  <a:pt x="557783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6" name="object 81"/>
          <p:cNvSpPr>
            <a:spLocks/>
          </p:cNvSpPr>
          <p:nvPr/>
        </p:nvSpPr>
        <p:spPr bwMode="auto">
          <a:xfrm>
            <a:off x="1265238" y="2468563"/>
            <a:ext cx="557212" cy="385762"/>
          </a:xfrm>
          <a:custGeom>
            <a:avLst/>
            <a:gdLst/>
            <a:ahLst/>
            <a:cxnLst>
              <a:cxn ang="0">
                <a:pos x="0" y="385572"/>
              </a:cxn>
              <a:cxn ang="0">
                <a:pos x="557783" y="385572"/>
              </a:cxn>
              <a:cxn ang="0">
                <a:pos x="557783" y="0"/>
              </a:cxn>
              <a:cxn ang="0">
                <a:pos x="0" y="0"/>
              </a:cxn>
              <a:cxn ang="0">
                <a:pos x="0" y="385572"/>
              </a:cxn>
            </a:cxnLst>
            <a:rect l="0" t="0" r="r" b="b"/>
            <a:pathLst>
              <a:path w="558164" h="386080">
                <a:moveTo>
                  <a:pt x="0" y="385572"/>
                </a:moveTo>
                <a:lnTo>
                  <a:pt x="557783" y="385572"/>
                </a:lnTo>
                <a:lnTo>
                  <a:pt x="557783" y="0"/>
                </a:lnTo>
                <a:lnTo>
                  <a:pt x="0" y="0"/>
                </a:lnTo>
                <a:lnTo>
                  <a:pt x="0" y="385572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7" name="object 82"/>
          <p:cNvSpPr>
            <a:spLocks/>
          </p:cNvSpPr>
          <p:nvPr/>
        </p:nvSpPr>
        <p:spPr bwMode="auto">
          <a:xfrm>
            <a:off x="4394200" y="2184400"/>
            <a:ext cx="1733550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1734312" y="3621024"/>
              </a:cxn>
              <a:cxn ang="0">
                <a:pos x="1734312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1734820" h="3621404">
                <a:moveTo>
                  <a:pt x="0" y="3621024"/>
                </a:moveTo>
                <a:lnTo>
                  <a:pt x="1734312" y="3621024"/>
                </a:lnTo>
                <a:lnTo>
                  <a:pt x="1734312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solidFill>
            <a:srgbClr val="99FF99">
              <a:alpha val="59999"/>
            </a:srgbClr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8" name="object 83"/>
          <p:cNvSpPr>
            <a:spLocks/>
          </p:cNvSpPr>
          <p:nvPr/>
        </p:nvSpPr>
        <p:spPr bwMode="auto">
          <a:xfrm>
            <a:off x="4394200" y="2184400"/>
            <a:ext cx="1733550" cy="3621088"/>
          </a:xfrm>
          <a:custGeom>
            <a:avLst/>
            <a:gdLst/>
            <a:ahLst/>
            <a:cxnLst>
              <a:cxn ang="0">
                <a:pos x="0" y="3621024"/>
              </a:cxn>
              <a:cxn ang="0">
                <a:pos x="1734312" y="3621024"/>
              </a:cxn>
              <a:cxn ang="0">
                <a:pos x="1734312" y="0"/>
              </a:cxn>
              <a:cxn ang="0">
                <a:pos x="0" y="0"/>
              </a:cxn>
              <a:cxn ang="0">
                <a:pos x="0" y="3621024"/>
              </a:cxn>
            </a:cxnLst>
            <a:rect l="0" t="0" r="r" b="b"/>
            <a:pathLst>
              <a:path w="1734820" h="3621404">
                <a:moveTo>
                  <a:pt x="0" y="3621024"/>
                </a:moveTo>
                <a:lnTo>
                  <a:pt x="1734312" y="3621024"/>
                </a:lnTo>
                <a:lnTo>
                  <a:pt x="1734312" y="0"/>
                </a:lnTo>
                <a:lnTo>
                  <a:pt x="0" y="0"/>
                </a:lnTo>
                <a:lnTo>
                  <a:pt x="0" y="3621024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19" name="object 84"/>
          <p:cNvSpPr>
            <a:spLocks/>
          </p:cNvSpPr>
          <p:nvPr/>
        </p:nvSpPr>
        <p:spPr bwMode="auto">
          <a:xfrm>
            <a:off x="5673725" y="5491163"/>
            <a:ext cx="2886075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79957"/>
              </a:cxn>
              <a:cxn ang="0">
                <a:pos x="2886582" y="679957"/>
              </a:cxn>
              <a:cxn ang="0">
                <a:pos x="2886582" y="98424"/>
              </a:cxn>
            </a:cxnLst>
            <a:rect l="0" t="0" r="r" b="b"/>
            <a:pathLst>
              <a:path w="2886709" h="680085">
                <a:moveTo>
                  <a:pt x="0" y="0"/>
                </a:moveTo>
                <a:lnTo>
                  <a:pt x="0" y="679957"/>
                </a:lnTo>
                <a:lnTo>
                  <a:pt x="2886582" y="679957"/>
                </a:lnTo>
                <a:lnTo>
                  <a:pt x="2886582" y="98424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0" name="object 85"/>
          <p:cNvSpPr>
            <a:spLocks/>
          </p:cNvSpPr>
          <p:nvPr/>
        </p:nvSpPr>
        <p:spPr bwMode="auto">
          <a:xfrm>
            <a:off x="4559300" y="4957763"/>
            <a:ext cx="577850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577596" y="228600"/>
              </a:cxn>
              <a:cxn ang="0">
                <a:pos x="577596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577850" h="228600">
                <a:moveTo>
                  <a:pt x="0" y="228600"/>
                </a:moveTo>
                <a:lnTo>
                  <a:pt x="577596" y="228600"/>
                </a:lnTo>
                <a:lnTo>
                  <a:pt x="57759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1" name="object 86"/>
          <p:cNvSpPr>
            <a:spLocks/>
          </p:cNvSpPr>
          <p:nvPr/>
        </p:nvSpPr>
        <p:spPr bwMode="auto">
          <a:xfrm>
            <a:off x="4559300" y="4957763"/>
            <a:ext cx="577850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577596" y="228600"/>
              </a:cxn>
              <a:cxn ang="0">
                <a:pos x="577596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577850" h="228600">
                <a:moveTo>
                  <a:pt x="0" y="228600"/>
                </a:moveTo>
                <a:lnTo>
                  <a:pt x="577596" y="228600"/>
                </a:lnTo>
                <a:lnTo>
                  <a:pt x="577596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2" name="object 87"/>
          <p:cNvSpPr>
            <a:spLocks/>
          </p:cNvSpPr>
          <p:nvPr/>
        </p:nvSpPr>
        <p:spPr bwMode="auto">
          <a:xfrm>
            <a:off x="5384800" y="4957763"/>
            <a:ext cx="577850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579120" y="228600"/>
              </a:cxn>
              <a:cxn ang="0">
                <a:pos x="579120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579120" h="228600">
                <a:moveTo>
                  <a:pt x="0" y="228600"/>
                </a:moveTo>
                <a:lnTo>
                  <a:pt x="579120" y="228600"/>
                </a:lnTo>
                <a:lnTo>
                  <a:pt x="57912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3" name="object 88"/>
          <p:cNvSpPr>
            <a:spLocks/>
          </p:cNvSpPr>
          <p:nvPr/>
        </p:nvSpPr>
        <p:spPr bwMode="auto">
          <a:xfrm>
            <a:off x="5384800" y="4957763"/>
            <a:ext cx="577850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579120" y="228600"/>
              </a:cxn>
              <a:cxn ang="0">
                <a:pos x="579120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579120" h="228600">
                <a:moveTo>
                  <a:pt x="0" y="228600"/>
                </a:moveTo>
                <a:lnTo>
                  <a:pt x="579120" y="228600"/>
                </a:lnTo>
                <a:lnTo>
                  <a:pt x="57912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4" name="object 89"/>
          <p:cNvSpPr>
            <a:spLocks/>
          </p:cNvSpPr>
          <p:nvPr/>
        </p:nvSpPr>
        <p:spPr bwMode="auto">
          <a:xfrm>
            <a:off x="4559300" y="5262563"/>
            <a:ext cx="5778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577596" y="228599"/>
              </a:cxn>
              <a:cxn ang="0">
                <a:pos x="577596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577850" h="228600">
                <a:moveTo>
                  <a:pt x="0" y="228599"/>
                </a:moveTo>
                <a:lnTo>
                  <a:pt x="577596" y="228599"/>
                </a:lnTo>
                <a:lnTo>
                  <a:pt x="5775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5" name="object 90"/>
          <p:cNvSpPr>
            <a:spLocks/>
          </p:cNvSpPr>
          <p:nvPr/>
        </p:nvSpPr>
        <p:spPr bwMode="auto">
          <a:xfrm>
            <a:off x="4559300" y="5262563"/>
            <a:ext cx="5778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577596" y="228599"/>
              </a:cxn>
              <a:cxn ang="0">
                <a:pos x="577596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577850" h="228600">
                <a:moveTo>
                  <a:pt x="0" y="228599"/>
                </a:moveTo>
                <a:lnTo>
                  <a:pt x="577596" y="228599"/>
                </a:lnTo>
                <a:lnTo>
                  <a:pt x="577596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6" name="object 91"/>
          <p:cNvSpPr>
            <a:spLocks/>
          </p:cNvSpPr>
          <p:nvPr/>
        </p:nvSpPr>
        <p:spPr bwMode="auto">
          <a:xfrm>
            <a:off x="5384800" y="5262563"/>
            <a:ext cx="5778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579120" y="228599"/>
              </a:cxn>
              <a:cxn ang="0">
                <a:pos x="579120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579120" h="228600">
                <a:moveTo>
                  <a:pt x="0" y="228599"/>
                </a:moveTo>
                <a:lnTo>
                  <a:pt x="579120" y="228599"/>
                </a:lnTo>
                <a:lnTo>
                  <a:pt x="57912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7" name="object 92"/>
          <p:cNvSpPr>
            <a:spLocks/>
          </p:cNvSpPr>
          <p:nvPr/>
        </p:nvSpPr>
        <p:spPr bwMode="auto">
          <a:xfrm>
            <a:off x="5384800" y="5262563"/>
            <a:ext cx="577850" cy="228600"/>
          </a:xfrm>
          <a:custGeom>
            <a:avLst/>
            <a:gdLst/>
            <a:ahLst/>
            <a:cxnLst>
              <a:cxn ang="0">
                <a:pos x="0" y="228599"/>
              </a:cxn>
              <a:cxn ang="0">
                <a:pos x="579120" y="228599"/>
              </a:cxn>
              <a:cxn ang="0">
                <a:pos x="579120" y="0"/>
              </a:cxn>
              <a:cxn ang="0">
                <a:pos x="0" y="0"/>
              </a:cxn>
              <a:cxn ang="0">
                <a:pos x="0" y="228599"/>
              </a:cxn>
            </a:cxnLst>
            <a:rect l="0" t="0" r="r" b="b"/>
            <a:pathLst>
              <a:path w="579120" h="228600">
                <a:moveTo>
                  <a:pt x="0" y="228599"/>
                </a:moveTo>
                <a:lnTo>
                  <a:pt x="579120" y="228599"/>
                </a:lnTo>
                <a:lnTo>
                  <a:pt x="57912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8" name="object 93"/>
          <p:cNvSpPr>
            <a:spLocks/>
          </p:cNvSpPr>
          <p:nvPr/>
        </p:nvSpPr>
        <p:spPr bwMode="auto">
          <a:xfrm>
            <a:off x="4559300" y="4652963"/>
            <a:ext cx="1404938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1403603" y="228600"/>
              </a:cxn>
              <a:cxn ang="0">
                <a:pos x="1403603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1403985" h="228600">
                <a:moveTo>
                  <a:pt x="0" y="228600"/>
                </a:moveTo>
                <a:lnTo>
                  <a:pt x="1403603" y="228600"/>
                </a:lnTo>
                <a:lnTo>
                  <a:pt x="14036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0000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29" name="object 94"/>
          <p:cNvSpPr>
            <a:spLocks/>
          </p:cNvSpPr>
          <p:nvPr/>
        </p:nvSpPr>
        <p:spPr bwMode="auto">
          <a:xfrm>
            <a:off x="4559300" y="4652963"/>
            <a:ext cx="1404938" cy="228600"/>
          </a:xfrm>
          <a:custGeom>
            <a:avLst/>
            <a:gdLst/>
            <a:ahLst/>
            <a:cxnLst>
              <a:cxn ang="0">
                <a:pos x="0" y="228600"/>
              </a:cxn>
              <a:cxn ang="0">
                <a:pos x="1403603" y="228600"/>
              </a:cxn>
              <a:cxn ang="0">
                <a:pos x="1403603" y="0"/>
              </a:cxn>
              <a:cxn ang="0">
                <a:pos x="0" y="0"/>
              </a:cxn>
              <a:cxn ang="0">
                <a:pos x="0" y="228600"/>
              </a:cxn>
            </a:cxnLst>
            <a:rect l="0" t="0" r="r" b="b"/>
            <a:pathLst>
              <a:path w="1403985" h="228600">
                <a:moveTo>
                  <a:pt x="0" y="228600"/>
                </a:moveTo>
                <a:lnTo>
                  <a:pt x="1403603" y="228600"/>
                </a:lnTo>
                <a:lnTo>
                  <a:pt x="1403603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0" name="object 95"/>
          <p:cNvSpPr txBox="1">
            <a:spLocks noChangeArrowheads="1"/>
          </p:cNvSpPr>
          <p:nvPr/>
        </p:nvSpPr>
        <p:spPr bwMode="auto">
          <a:xfrm>
            <a:off x="4848225" y="4622800"/>
            <a:ext cx="82708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18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endParaRPr lang="th-TH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031" name="object 96"/>
          <p:cNvSpPr>
            <a:spLocks/>
          </p:cNvSpPr>
          <p:nvPr/>
        </p:nvSpPr>
        <p:spPr bwMode="auto">
          <a:xfrm>
            <a:off x="2360613" y="5491163"/>
            <a:ext cx="2487612" cy="649287"/>
          </a:xfrm>
          <a:custGeom>
            <a:avLst/>
            <a:gdLst/>
            <a:ahLst/>
            <a:cxnLst>
              <a:cxn ang="0">
                <a:pos x="0" y="85724"/>
              </a:cxn>
              <a:cxn ang="0">
                <a:pos x="0" y="649287"/>
              </a:cxn>
              <a:cxn ang="0">
                <a:pos x="2487549" y="649287"/>
              </a:cxn>
              <a:cxn ang="0">
                <a:pos x="2487549" y="0"/>
              </a:cxn>
            </a:cxnLst>
            <a:rect l="0" t="0" r="r" b="b"/>
            <a:pathLst>
              <a:path w="2487929" h="649604">
                <a:moveTo>
                  <a:pt x="0" y="85724"/>
                </a:moveTo>
                <a:lnTo>
                  <a:pt x="0" y="649287"/>
                </a:lnTo>
                <a:lnTo>
                  <a:pt x="2487549" y="649287"/>
                </a:lnTo>
                <a:lnTo>
                  <a:pt x="2487549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2" name="object 97"/>
          <p:cNvSpPr>
            <a:spLocks noChangeArrowheads="1"/>
          </p:cNvSpPr>
          <p:nvPr/>
        </p:nvSpPr>
        <p:spPr bwMode="auto">
          <a:xfrm>
            <a:off x="2520950" y="2333625"/>
            <a:ext cx="5360988" cy="10350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0033" name="object 98"/>
          <p:cNvSpPr txBox="1">
            <a:spLocks noChangeArrowheads="1"/>
          </p:cNvSpPr>
          <p:nvPr/>
        </p:nvSpPr>
        <p:spPr bwMode="auto">
          <a:xfrm>
            <a:off x="3465513" y="2649538"/>
            <a:ext cx="506412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40034" name="object 99"/>
          <p:cNvSpPr txBox="1">
            <a:spLocks noChangeArrowheads="1"/>
          </p:cNvSpPr>
          <p:nvPr/>
        </p:nvSpPr>
        <p:spPr bwMode="auto">
          <a:xfrm>
            <a:off x="6369050" y="2705100"/>
            <a:ext cx="5080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000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8291513" y="2705100"/>
            <a:ext cx="317500" cy="317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304165" algn="l"/>
              </a:tabLst>
              <a:defRPr/>
            </a:pPr>
            <a:r>
              <a:rPr sz="2000" u="heavy" dirty="0"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0036" name="object 101"/>
          <p:cNvSpPr>
            <a:spLocks/>
          </p:cNvSpPr>
          <p:nvPr/>
        </p:nvSpPr>
        <p:spPr bwMode="auto">
          <a:xfrm>
            <a:off x="3159125" y="4251325"/>
            <a:ext cx="4057650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3828288" y="0"/>
              </a:cxn>
              <a:cxn ang="0">
                <a:pos x="3828288" y="228600"/>
              </a:cxn>
              <a:cxn ang="0">
                <a:pos x="3980688" y="152400"/>
              </a:cxn>
              <a:cxn ang="0">
                <a:pos x="3866388" y="152400"/>
              </a:cxn>
              <a:cxn ang="0">
                <a:pos x="3866388" y="76200"/>
              </a:cxn>
              <a:cxn ang="0">
                <a:pos x="3980688" y="76200"/>
              </a:cxn>
              <a:cxn ang="0">
                <a:pos x="3828288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3828288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3828288" y="152400"/>
              </a:cxn>
              <a:cxn ang="0">
                <a:pos x="3828288" y="76200"/>
              </a:cxn>
              <a:cxn ang="0">
                <a:pos x="3980688" y="76200"/>
              </a:cxn>
              <a:cxn ang="0">
                <a:pos x="3866388" y="76200"/>
              </a:cxn>
              <a:cxn ang="0">
                <a:pos x="3866388" y="152400"/>
              </a:cxn>
              <a:cxn ang="0">
                <a:pos x="3980688" y="152400"/>
              </a:cxn>
              <a:cxn ang="0">
                <a:pos x="4056888" y="114300"/>
              </a:cxn>
              <a:cxn ang="0">
                <a:pos x="3980688" y="76200"/>
              </a:cxn>
            </a:cxnLst>
            <a:rect l="0" t="0" r="r" b="b"/>
            <a:pathLst>
              <a:path w="405701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4057015" h="228600">
                <a:moveTo>
                  <a:pt x="3828288" y="0"/>
                </a:moveTo>
                <a:lnTo>
                  <a:pt x="3828288" y="228600"/>
                </a:lnTo>
                <a:lnTo>
                  <a:pt x="3980688" y="152400"/>
                </a:lnTo>
                <a:lnTo>
                  <a:pt x="3866388" y="152400"/>
                </a:lnTo>
                <a:lnTo>
                  <a:pt x="3866388" y="76200"/>
                </a:lnTo>
                <a:lnTo>
                  <a:pt x="3980688" y="76200"/>
                </a:lnTo>
                <a:lnTo>
                  <a:pt x="3828288" y="0"/>
                </a:lnTo>
                <a:close/>
              </a:path>
              <a:path w="405701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4057015" h="228600">
                <a:moveTo>
                  <a:pt x="3828288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3828288" y="152400"/>
                </a:lnTo>
                <a:lnTo>
                  <a:pt x="3828288" y="76200"/>
                </a:lnTo>
                <a:close/>
              </a:path>
              <a:path w="4057015" h="228600">
                <a:moveTo>
                  <a:pt x="3980688" y="76200"/>
                </a:moveTo>
                <a:lnTo>
                  <a:pt x="3866388" y="76200"/>
                </a:lnTo>
                <a:lnTo>
                  <a:pt x="3866388" y="152400"/>
                </a:lnTo>
                <a:lnTo>
                  <a:pt x="3980688" y="152400"/>
                </a:lnTo>
                <a:lnTo>
                  <a:pt x="4056888" y="114300"/>
                </a:lnTo>
                <a:lnTo>
                  <a:pt x="3980688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7" name="object 102"/>
          <p:cNvSpPr>
            <a:spLocks/>
          </p:cNvSpPr>
          <p:nvPr/>
        </p:nvSpPr>
        <p:spPr bwMode="auto">
          <a:xfrm>
            <a:off x="6034088" y="4970463"/>
            <a:ext cx="1182687" cy="230187"/>
          </a:xfrm>
          <a:custGeom>
            <a:avLst/>
            <a:gdLst/>
            <a:ahLst/>
            <a:cxnLst>
              <a:cxn ang="0">
                <a:pos x="228473" y="1015"/>
              </a:cxn>
              <a:cxn ang="0">
                <a:pos x="0" y="115569"/>
              </a:cxn>
              <a:cxn ang="0">
                <a:pos x="228726" y="229615"/>
              </a:cxn>
              <a:cxn ang="0">
                <a:pos x="228642" y="153415"/>
              </a:cxn>
              <a:cxn ang="0">
                <a:pos x="190500" y="153415"/>
              </a:cxn>
              <a:cxn ang="0">
                <a:pos x="190500" y="77215"/>
              </a:cxn>
              <a:cxn ang="0">
                <a:pos x="228557" y="77167"/>
              </a:cxn>
              <a:cxn ang="0">
                <a:pos x="228473" y="1015"/>
              </a:cxn>
              <a:cxn ang="0">
                <a:pos x="1106721" y="76199"/>
              </a:cxn>
              <a:cxn ang="0">
                <a:pos x="992124" y="76199"/>
              </a:cxn>
              <a:cxn ang="0">
                <a:pos x="992124" y="152399"/>
              </a:cxn>
              <a:cxn ang="0">
                <a:pos x="954066" y="152448"/>
              </a:cxn>
              <a:cxn ang="0">
                <a:pos x="954151" y="228599"/>
              </a:cxn>
              <a:cxn ang="0">
                <a:pos x="1182624" y="114045"/>
              </a:cxn>
              <a:cxn ang="0">
                <a:pos x="1106721" y="76199"/>
              </a:cxn>
              <a:cxn ang="0">
                <a:pos x="228557" y="77167"/>
              </a:cxn>
              <a:cxn ang="0">
                <a:pos x="190500" y="77215"/>
              </a:cxn>
              <a:cxn ang="0">
                <a:pos x="190500" y="153415"/>
              </a:cxn>
              <a:cxn ang="0">
                <a:pos x="228642" y="153367"/>
              </a:cxn>
              <a:cxn ang="0">
                <a:pos x="228557" y="77167"/>
              </a:cxn>
              <a:cxn ang="0">
                <a:pos x="228642" y="153367"/>
              </a:cxn>
              <a:cxn ang="0">
                <a:pos x="190500" y="153415"/>
              </a:cxn>
              <a:cxn ang="0">
                <a:pos x="228642" y="153415"/>
              </a:cxn>
              <a:cxn ang="0">
                <a:pos x="953981" y="76248"/>
              </a:cxn>
              <a:cxn ang="0">
                <a:pos x="228557" y="77167"/>
              </a:cxn>
              <a:cxn ang="0">
                <a:pos x="228642" y="153367"/>
              </a:cxn>
              <a:cxn ang="0">
                <a:pos x="954066" y="152448"/>
              </a:cxn>
              <a:cxn ang="0">
                <a:pos x="953981" y="76248"/>
              </a:cxn>
              <a:cxn ang="0">
                <a:pos x="992124" y="76199"/>
              </a:cxn>
              <a:cxn ang="0">
                <a:pos x="953981" y="76248"/>
              </a:cxn>
              <a:cxn ang="0">
                <a:pos x="954066" y="152448"/>
              </a:cxn>
              <a:cxn ang="0">
                <a:pos x="992124" y="152399"/>
              </a:cxn>
              <a:cxn ang="0">
                <a:pos x="992124" y="76199"/>
              </a:cxn>
              <a:cxn ang="0">
                <a:pos x="953897" y="0"/>
              </a:cxn>
              <a:cxn ang="0">
                <a:pos x="953981" y="76248"/>
              </a:cxn>
              <a:cxn ang="0">
                <a:pos x="1106721" y="76199"/>
              </a:cxn>
              <a:cxn ang="0">
                <a:pos x="953897" y="0"/>
              </a:cxn>
            </a:cxnLst>
            <a:rect l="0" t="0" r="r" b="b"/>
            <a:pathLst>
              <a:path w="1183004" h="229870">
                <a:moveTo>
                  <a:pt x="228473" y="1015"/>
                </a:moveTo>
                <a:lnTo>
                  <a:pt x="0" y="115569"/>
                </a:lnTo>
                <a:lnTo>
                  <a:pt x="228726" y="229615"/>
                </a:lnTo>
                <a:lnTo>
                  <a:pt x="228642" y="153415"/>
                </a:lnTo>
                <a:lnTo>
                  <a:pt x="190500" y="153415"/>
                </a:lnTo>
                <a:lnTo>
                  <a:pt x="190500" y="77215"/>
                </a:lnTo>
                <a:lnTo>
                  <a:pt x="228557" y="77167"/>
                </a:lnTo>
                <a:lnTo>
                  <a:pt x="228473" y="1015"/>
                </a:lnTo>
                <a:close/>
              </a:path>
              <a:path w="1183004" h="229870">
                <a:moveTo>
                  <a:pt x="1106721" y="76199"/>
                </a:moveTo>
                <a:lnTo>
                  <a:pt x="992124" y="76199"/>
                </a:lnTo>
                <a:lnTo>
                  <a:pt x="992124" y="152399"/>
                </a:lnTo>
                <a:lnTo>
                  <a:pt x="954066" y="152448"/>
                </a:lnTo>
                <a:lnTo>
                  <a:pt x="954151" y="228599"/>
                </a:lnTo>
                <a:lnTo>
                  <a:pt x="1182624" y="114045"/>
                </a:lnTo>
                <a:lnTo>
                  <a:pt x="1106721" y="76199"/>
                </a:lnTo>
                <a:close/>
              </a:path>
              <a:path w="1183004" h="229870">
                <a:moveTo>
                  <a:pt x="228557" y="77167"/>
                </a:moveTo>
                <a:lnTo>
                  <a:pt x="190500" y="77215"/>
                </a:lnTo>
                <a:lnTo>
                  <a:pt x="190500" y="153415"/>
                </a:lnTo>
                <a:lnTo>
                  <a:pt x="228642" y="153367"/>
                </a:lnTo>
                <a:lnTo>
                  <a:pt x="228557" y="77167"/>
                </a:lnTo>
                <a:close/>
              </a:path>
              <a:path w="1183004" h="229870">
                <a:moveTo>
                  <a:pt x="228642" y="153367"/>
                </a:moveTo>
                <a:lnTo>
                  <a:pt x="190500" y="153415"/>
                </a:lnTo>
                <a:lnTo>
                  <a:pt x="228642" y="153415"/>
                </a:lnTo>
                <a:close/>
              </a:path>
              <a:path w="1183004" h="229870">
                <a:moveTo>
                  <a:pt x="953981" y="76248"/>
                </a:moveTo>
                <a:lnTo>
                  <a:pt x="228557" y="77167"/>
                </a:lnTo>
                <a:lnTo>
                  <a:pt x="228642" y="153367"/>
                </a:lnTo>
                <a:lnTo>
                  <a:pt x="954066" y="152448"/>
                </a:lnTo>
                <a:lnTo>
                  <a:pt x="953981" y="76248"/>
                </a:lnTo>
                <a:close/>
              </a:path>
              <a:path w="1183004" h="229870">
                <a:moveTo>
                  <a:pt x="992124" y="76199"/>
                </a:moveTo>
                <a:lnTo>
                  <a:pt x="953981" y="76248"/>
                </a:lnTo>
                <a:lnTo>
                  <a:pt x="954066" y="152448"/>
                </a:lnTo>
                <a:lnTo>
                  <a:pt x="992124" y="152399"/>
                </a:lnTo>
                <a:lnTo>
                  <a:pt x="992124" y="76199"/>
                </a:lnTo>
                <a:close/>
              </a:path>
              <a:path w="1183004" h="229870">
                <a:moveTo>
                  <a:pt x="953897" y="0"/>
                </a:moveTo>
                <a:lnTo>
                  <a:pt x="953981" y="76248"/>
                </a:lnTo>
                <a:lnTo>
                  <a:pt x="1106721" y="76199"/>
                </a:lnTo>
                <a:lnTo>
                  <a:pt x="953897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8" name="object 103"/>
          <p:cNvSpPr>
            <a:spLocks/>
          </p:cNvSpPr>
          <p:nvPr/>
        </p:nvSpPr>
        <p:spPr bwMode="auto">
          <a:xfrm>
            <a:off x="3236913" y="4970463"/>
            <a:ext cx="1247775" cy="228600"/>
          </a:xfrm>
          <a:custGeom>
            <a:avLst/>
            <a:gdLst/>
            <a:ahLst/>
            <a:cxnLst>
              <a:cxn ang="0">
                <a:pos x="228600" y="0"/>
              </a:cxn>
              <a:cxn ang="0">
                <a:pos x="0" y="114300"/>
              </a:cxn>
              <a:cxn ang="0">
                <a:pos x="228600" y="228600"/>
              </a:cxn>
              <a:cxn ang="0">
                <a:pos x="228600" y="152400"/>
              </a:cxn>
              <a:cxn ang="0">
                <a:pos x="190500" y="152400"/>
              </a:cxn>
              <a:cxn ang="0">
                <a:pos x="190500" y="76200"/>
              </a:cxn>
              <a:cxn ang="0">
                <a:pos x="228600" y="76200"/>
              </a:cxn>
              <a:cxn ang="0">
                <a:pos x="228600" y="0"/>
              </a:cxn>
              <a:cxn ang="0">
                <a:pos x="1019556" y="0"/>
              </a:cxn>
              <a:cxn ang="0">
                <a:pos x="1019556" y="228600"/>
              </a:cxn>
              <a:cxn ang="0">
                <a:pos x="1171956" y="152400"/>
              </a:cxn>
              <a:cxn ang="0">
                <a:pos x="1057656" y="152400"/>
              </a:cxn>
              <a:cxn ang="0">
                <a:pos x="1057656" y="76200"/>
              </a:cxn>
              <a:cxn ang="0">
                <a:pos x="1171956" y="76200"/>
              </a:cxn>
              <a:cxn ang="0">
                <a:pos x="1019556" y="0"/>
              </a:cxn>
              <a:cxn ang="0">
                <a:pos x="228600" y="76200"/>
              </a:cxn>
              <a:cxn ang="0">
                <a:pos x="190500" y="76200"/>
              </a:cxn>
              <a:cxn ang="0">
                <a:pos x="190500" y="152400"/>
              </a:cxn>
              <a:cxn ang="0">
                <a:pos x="228600" y="152400"/>
              </a:cxn>
              <a:cxn ang="0">
                <a:pos x="228600" y="76200"/>
              </a:cxn>
              <a:cxn ang="0">
                <a:pos x="1019556" y="76200"/>
              </a:cxn>
              <a:cxn ang="0">
                <a:pos x="228600" y="76200"/>
              </a:cxn>
              <a:cxn ang="0">
                <a:pos x="228600" y="152400"/>
              </a:cxn>
              <a:cxn ang="0">
                <a:pos x="1019556" y="152400"/>
              </a:cxn>
              <a:cxn ang="0">
                <a:pos x="1019556" y="76200"/>
              </a:cxn>
              <a:cxn ang="0">
                <a:pos x="1171956" y="76200"/>
              </a:cxn>
              <a:cxn ang="0">
                <a:pos x="1057656" y="76200"/>
              </a:cxn>
              <a:cxn ang="0">
                <a:pos x="1057656" y="152400"/>
              </a:cxn>
              <a:cxn ang="0">
                <a:pos x="1171956" y="152400"/>
              </a:cxn>
              <a:cxn ang="0">
                <a:pos x="1248156" y="114300"/>
              </a:cxn>
              <a:cxn ang="0">
                <a:pos x="1171956" y="76200"/>
              </a:cxn>
            </a:cxnLst>
            <a:rect l="0" t="0" r="r" b="b"/>
            <a:pathLst>
              <a:path w="124841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48410" h="228600">
                <a:moveTo>
                  <a:pt x="1019556" y="0"/>
                </a:moveTo>
                <a:lnTo>
                  <a:pt x="1019556" y="228600"/>
                </a:lnTo>
                <a:lnTo>
                  <a:pt x="1171956" y="152400"/>
                </a:lnTo>
                <a:lnTo>
                  <a:pt x="1057656" y="152400"/>
                </a:lnTo>
                <a:lnTo>
                  <a:pt x="1057656" y="76200"/>
                </a:lnTo>
                <a:lnTo>
                  <a:pt x="1171956" y="76200"/>
                </a:lnTo>
                <a:lnTo>
                  <a:pt x="1019556" y="0"/>
                </a:lnTo>
                <a:close/>
              </a:path>
              <a:path w="124841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48410" h="228600">
                <a:moveTo>
                  <a:pt x="1019556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019556" y="152400"/>
                </a:lnTo>
                <a:lnTo>
                  <a:pt x="1019556" y="76200"/>
                </a:lnTo>
                <a:close/>
              </a:path>
              <a:path w="1248410" h="228600">
                <a:moveTo>
                  <a:pt x="1171956" y="76200"/>
                </a:moveTo>
                <a:lnTo>
                  <a:pt x="1057656" y="76200"/>
                </a:lnTo>
                <a:lnTo>
                  <a:pt x="1057656" y="152400"/>
                </a:lnTo>
                <a:lnTo>
                  <a:pt x="1171956" y="152400"/>
                </a:lnTo>
                <a:lnTo>
                  <a:pt x="1248156" y="114300"/>
                </a:lnTo>
                <a:lnTo>
                  <a:pt x="1171956" y="7620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039" name="object 10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08CEEB8C-C505-46DA-98E9-8773F6CCA8B7}" type="slidenum">
              <a:rPr lang="th-TH"/>
              <a:pPr marL="25400">
                <a:spcBef>
                  <a:spcPts val="38"/>
                </a:spcBef>
              </a:pPr>
              <a:t>33</a:t>
            </a:fld>
            <a:endParaRPr lang="th-TH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</a:t>
            </a:r>
            <a:r>
              <a:rPr spc="-5" dirty="0"/>
              <a:t>Flow </a:t>
            </a:r>
            <a:r>
              <a:rPr spc="-10" dirty="0"/>
              <a:t>in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station</a:t>
            </a:r>
          </a:p>
        </p:txBody>
      </p:sp>
      <p:sp>
        <p:nvSpPr>
          <p:cNvPr id="40962" name="object 3"/>
          <p:cNvSpPr>
            <a:spLocks/>
          </p:cNvSpPr>
          <p:nvPr/>
        </p:nvSpPr>
        <p:spPr bwMode="auto">
          <a:xfrm>
            <a:off x="1465263" y="2636838"/>
            <a:ext cx="2063750" cy="457200"/>
          </a:xfrm>
          <a:custGeom>
            <a:avLst/>
            <a:gdLst/>
            <a:ahLst/>
            <a:cxnLst>
              <a:cxn ang="0">
                <a:pos x="19888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988820" y="457200"/>
              </a:cxn>
              <a:cxn ang="0">
                <a:pos x="2018460" y="451205"/>
              </a:cxn>
              <a:cxn ang="0">
                <a:pos x="2042683" y="434863"/>
              </a:cxn>
              <a:cxn ang="0">
                <a:pos x="2059025" y="410640"/>
              </a:cxn>
              <a:cxn ang="0">
                <a:pos x="2065020" y="381000"/>
              </a:cxn>
              <a:cxn ang="0">
                <a:pos x="2065020" y="76200"/>
              </a:cxn>
              <a:cxn ang="0">
                <a:pos x="2059025" y="46559"/>
              </a:cxn>
              <a:cxn ang="0">
                <a:pos x="2042683" y="22336"/>
              </a:cxn>
              <a:cxn ang="0">
                <a:pos x="2018460" y="5994"/>
              </a:cxn>
              <a:cxn ang="0">
                <a:pos x="1988820" y="0"/>
              </a:cxn>
            </a:cxnLst>
            <a:rect l="0" t="0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720850" y="2671763"/>
            <a:ext cx="15525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plica</a:t>
            </a:r>
            <a:r>
              <a:rPr sz="2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964" name="object 5"/>
          <p:cNvSpPr>
            <a:spLocks/>
          </p:cNvSpPr>
          <p:nvPr/>
        </p:nvSpPr>
        <p:spPr bwMode="auto">
          <a:xfrm>
            <a:off x="850900" y="2657475"/>
            <a:ext cx="485775" cy="457200"/>
          </a:xfrm>
          <a:custGeom>
            <a:avLst/>
            <a:gdLst/>
            <a:ahLst/>
            <a:cxnLst>
              <a:cxn ang="0">
                <a:pos x="243078" y="0"/>
              </a:cxn>
              <a:cxn ang="0">
                <a:pos x="194088" y="4644"/>
              </a:cxn>
              <a:cxn ang="0">
                <a:pos x="148459" y="17966"/>
              </a:cxn>
              <a:cxn ang="0">
                <a:pos x="107169" y="39045"/>
              </a:cxn>
              <a:cxn ang="0">
                <a:pos x="71194" y="66960"/>
              </a:cxn>
              <a:cxn ang="0">
                <a:pos x="41513" y="100793"/>
              </a:cxn>
              <a:cxn ang="0">
                <a:pos x="19101" y="139624"/>
              </a:cxn>
              <a:cxn ang="0">
                <a:pos x="4938" y="182533"/>
              </a:cxn>
              <a:cxn ang="0">
                <a:pos x="0" y="228600"/>
              </a:cxn>
              <a:cxn ang="0">
                <a:pos x="4938" y="274666"/>
              </a:cxn>
              <a:cxn ang="0">
                <a:pos x="19101" y="317575"/>
              </a:cxn>
              <a:cxn ang="0">
                <a:pos x="41513" y="356406"/>
              </a:cxn>
              <a:cxn ang="0">
                <a:pos x="71194" y="390239"/>
              </a:cxn>
              <a:cxn ang="0">
                <a:pos x="107169" y="418154"/>
              </a:cxn>
              <a:cxn ang="0">
                <a:pos x="148459" y="439233"/>
              </a:cxn>
              <a:cxn ang="0">
                <a:pos x="194088" y="452555"/>
              </a:cxn>
              <a:cxn ang="0">
                <a:pos x="243078" y="457200"/>
              </a:cxn>
              <a:cxn ang="0">
                <a:pos x="292067" y="452555"/>
              </a:cxn>
              <a:cxn ang="0">
                <a:pos x="337696" y="439233"/>
              </a:cxn>
              <a:cxn ang="0">
                <a:pos x="378986" y="418154"/>
              </a:cxn>
              <a:cxn ang="0">
                <a:pos x="414961" y="390239"/>
              </a:cxn>
              <a:cxn ang="0">
                <a:pos x="444642" y="356406"/>
              </a:cxn>
              <a:cxn ang="0">
                <a:pos x="467054" y="317575"/>
              </a:cxn>
              <a:cxn ang="0">
                <a:pos x="481217" y="274666"/>
              </a:cxn>
              <a:cxn ang="0">
                <a:pos x="486156" y="228600"/>
              </a:cxn>
              <a:cxn ang="0">
                <a:pos x="481217" y="182533"/>
              </a:cxn>
              <a:cxn ang="0">
                <a:pos x="467054" y="139624"/>
              </a:cxn>
              <a:cxn ang="0">
                <a:pos x="444642" y="100793"/>
              </a:cxn>
              <a:cxn ang="0">
                <a:pos x="414961" y="66960"/>
              </a:cxn>
              <a:cxn ang="0">
                <a:pos x="378986" y="39045"/>
              </a:cxn>
              <a:cxn ang="0">
                <a:pos x="337696" y="17966"/>
              </a:cxn>
              <a:cxn ang="0">
                <a:pos x="292067" y="4644"/>
              </a:cxn>
              <a:cxn ang="0">
                <a:pos x="243078" y="0"/>
              </a:cxn>
            </a:cxnLst>
            <a:rect l="0" t="0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5" name="object 6"/>
          <p:cNvSpPr>
            <a:spLocks/>
          </p:cNvSpPr>
          <p:nvPr/>
        </p:nvSpPr>
        <p:spPr bwMode="auto">
          <a:xfrm>
            <a:off x="850900" y="3267075"/>
            <a:ext cx="485775" cy="457200"/>
          </a:xfrm>
          <a:custGeom>
            <a:avLst/>
            <a:gdLst/>
            <a:ahLst/>
            <a:cxnLst>
              <a:cxn ang="0">
                <a:pos x="243078" y="0"/>
              </a:cxn>
              <a:cxn ang="0">
                <a:pos x="194088" y="4644"/>
              </a:cxn>
              <a:cxn ang="0">
                <a:pos x="148459" y="17966"/>
              </a:cxn>
              <a:cxn ang="0">
                <a:pos x="107169" y="39045"/>
              </a:cxn>
              <a:cxn ang="0">
                <a:pos x="71194" y="66960"/>
              </a:cxn>
              <a:cxn ang="0">
                <a:pos x="41513" y="100793"/>
              </a:cxn>
              <a:cxn ang="0">
                <a:pos x="19101" y="139624"/>
              </a:cxn>
              <a:cxn ang="0">
                <a:pos x="4938" y="182533"/>
              </a:cxn>
              <a:cxn ang="0">
                <a:pos x="0" y="228600"/>
              </a:cxn>
              <a:cxn ang="0">
                <a:pos x="4938" y="274666"/>
              </a:cxn>
              <a:cxn ang="0">
                <a:pos x="19101" y="317575"/>
              </a:cxn>
              <a:cxn ang="0">
                <a:pos x="41513" y="356406"/>
              </a:cxn>
              <a:cxn ang="0">
                <a:pos x="71194" y="390239"/>
              </a:cxn>
              <a:cxn ang="0">
                <a:pos x="107169" y="418154"/>
              </a:cxn>
              <a:cxn ang="0">
                <a:pos x="148459" y="439233"/>
              </a:cxn>
              <a:cxn ang="0">
                <a:pos x="194088" y="452555"/>
              </a:cxn>
              <a:cxn ang="0">
                <a:pos x="243078" y="457200"/>
              </a:cxn>
              <a:cxn ang="0">
                <a:pos x="292067" y="452555"/>
              </a:cxn>
              <a:cxn ang="0">
                <a:pos x="337696" y="439233"/>
              </a:cxn>
              <a:cxn ang="0">
                <a:pos x="378986" y="418154"/>
              </a:cxn>
              <a:cxn ang="0">
                <a:pos x="414961" y="390239"/>
              </a:cxn>
              <a:cxn ang="0">
                <a:pos x="444642" y="356406"/>
              </a:cxn>
              <a:cxn ang="0">
                <a:pos x="467054" y="317575"/>
              </a:cxn>
              <a:cxn ang="0">
                <a:pos x="481217" y="274666"/>
              </a:cxn>
              <a:cxn ang="0">
                <a:pos x="486156" y="228600"/>
              </a:cxn>
              <a:cxn ang="0">
                <a:pos x="481217" y="182533"/>
              </a:cxn>
              <a:cxn ang="0">
                <a:pos x="467054" y="139624"/>
              </a:cxn>
              <a:cxn ang="0">
                <a:pos x="444642" y="100793"/>
              </a:cxn>
              <a:cxn ang="0">
                <a:pos x="414961" y="66960"/>
              </a:cxn>
              <a:cxn ang="0">
                <a:pos x="378986" y="39045"/>
              </a:cxn>
              <a:cxn ang="0">
                <a:pos x="337696" y="17966"/>
              </a:cxn>
              <a:cxn ang="0">
                <a:pos x="292067" y="4644"/>
              </a:cxn>
              <a:cxn ang="0">
                <a:pos x="243078" y="0"/>
              </a:cxn>
            </a:cxnLst>
            <a:rect l="0" t="0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6" name="object 7"/>
          <p:cNvSpPr>
            <a:spLocks/>
          </p:cNvSpPr>
          <p:nvPr/>
        </p:nvSpPr>
        <p:spPr bwMode="auto">
          <a:xfrm>
            <a:off x="1465263" y="3267075"/>
            <a:ext cx="2063750" cy="457200"/>
          </a:xfrm>
          <a:custGeom>
            <a:avLst/>
            <a:gdLst/>
            <a:ahLst/>
            <a:cxnLst>
              <a:cxn ang="0">
                <a:pos x="19888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988820" y="457200"/>
              </a:cxn>
              <a:cxn ang="0">
                <a:pos x="2018460" y="451205"/>
              </a:cxn>
              <a:cxn ang="0">
                <a:pos x="2042683" y="434863"/>
              </a:cxn>
              <a:cxn ang="0">
                <a:pos x="2059025" y="410640"/>
              </a:cxn>
              <a:cxn ang="0">
                <a:pos x="2065020" y="381000"/>
              </a:cxn>
              <a:cxn ang="0">
                <a:pos x="2065020" y="76200"/>
              </a:cxn>
              <a:cxn ang="0">
                <a:pos x="2059025" y="46559"/>
              </a:cxn>
              <a:cxn ang="0">
                <a:pos x="2042683" y="22336"/>
              </a:cxn>
              <a:cxn ang="0">
                <a:pos x="2018460" y="5994"/>
              </a:cxn>
              <a:cxn ang="0">
                <a:pos x="1988820" y="0"/>
              </a:cxn>
            </a:cxnLst>
            <a:rect l="0" t="0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7" name="object 8"/>
          <p:cNvSpPr>
            <a:spLocks/>
          </p:cNvSpPr>
          <p:nvPr/>
        </p:nvSpPr>
        <p:spPr bwMode="auto">
          <a:xfrm>
            <a:off x="850900" y="3876675"/>
            <a:ext cx="485775" cy="457200"/>
          </a:xfrm>
          <a:custGeom>
            <a:avLst/>
            <a:gdLst/>
            <a:ahLst/>
            <a:cxnLst>
              <a:cxn ang="0">
                <a:pos x="243078" y="0"/>
              </a:cxn>
              <a:cxn ang="0">
                <a:pos x="194088" y="4644"/>
              </a:cxn>
              <a:cxn ang="0">
                <a:pos x="148459" y="17966"/>
              </a:cxn>
              <a:cxn ang="0">
                <a:pos x="107169" y="39045"/>
              </a:cxn>
              <a:cxn ang="0">
                <a:pos x="71194" y="66960"/>
              </a:cxn>
              <a:cxn ang="0">
                <a:pos x="41513" y="100793"/>
              </a:cxn>
              <a:cxn ang="0">
                <a:pos x="19101" y="139624"/>
              </a:cxn>
              <a:cxn ang="0">
                <a:pos x="4938" y="182533"/>
              </a:cxn>
              <a:cxn ang="0">
                <a:pos x="0" y="228600"/>
              </a:cxn>
              <a:cxn ang="0">
                <a:pos x="4938" y="274666"/>
              </a:cxn>
              <a:cxn ang="0">
                <a:pos x="19101" y="317575"/>
              </a:cxn>
              <a:cxn ang="0">
                <a:pos x="41513" y="356406"/>
              </a:cxn>
              <a:cxn ang="0">
                <a:pos x="71194" y="390239"/>
              </a:cxn>
              <a:cxn ang="0">
                <a:pos x="107169" y="418154"/>
              </a:cxn>
              <a:cxn ang="0">
                <a:pos x="148459" y="439233"/>
              </a:cxn>
              <a:cxn ang="0">
                <a:pos x="194088" y="452555"/>
              </a:cxn>
              <a:cxn ang="0">
                <a:pos x="243078" y="457200"/>
              </a:cxn>
              <a:cxn ang="0">
                <a:pos x="292067" y="452555"/>
              </a:cxn>
              <a:cxn ang="0">
                <a:pos x="337696" y="439233"/>
              </a:cxn>
              <a:cxn ang="0">
                <a:pos x="378986" y="418154"/>
              </a:cxn>
              <a:cxn ang="0">
                <a:pos x="414961" y="390239"/>
              </a:cxn>
              <a:cxn ang="0">
                <a:pos x="444642" y="356406"/>
              </a:cxn>
              <a:cxn ang="0">
                <a:pos x="467054" y="317575"/>
              </a:cxn>
              <a:cxn ang="0">
                <a:pos x="481217" y="274666"/>
              </a:cxn>
              <a:cxn ang="0">
                <a:pos x="486156" y="228600"/>
              </a:cxn>
              <a:cxn ang="0">
                <a:pos x="481217" y="182533"/>
              </a:cxn>
              <a:cxn ang="0">
                <a:pos x="467054" y="139624"/>
              </a:cxn>
              <a:cxn ang="0">
                <a:pos x="444642" y="100793"/>
              </a:cxn>
              <a:cxn ang="0">
                <a:pos x="414961" y="66960"/>
              </a:cxn>
              <a:cxn ang="0">
                <a:pos x="378986" y="39045"/>
              </a:cxn>
              <a:cxn ang="0">
                <a:pos x="337696" y="17966"/>
              </a:cxn>
              <a:cxn ang="0">
                <a:pos x="292067" y="4644"/>
              </a:cxn>
              <a:cxn ang="0">
                <a:pos x="243078" y="0"/>
              </a:cxn>
            </a:cxnLst>
            <a:rect l="0" t="0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8" name="object 9"/>
          <p:cNvSpPr>
            <a:spLocks/>
          </p:cNvSpPr>
          <p:nvPr/>
        </p:nvSpPr>
        <p:spPr bwMode="auto">
          <a:xfrm>
            <a:off x="1465263" y="3876675"/>
            <a:ext cx="2063750" cy="457200"/>
          </a:xfrm>
          <a:custGeom>
            <a:avLst/>
            <a:gdLst/>
            <a:ahLst/>
            <a:cxnLst>
              <a:cxn ang="0">
                <a:pos x="19888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988820" y="457200"/>
              </a:cxn>
              <a:cxn ang="0">
                <a:pos x="2018460" y="451205"/>
              </a:cxn>
              <a:cxn ang="0">
                <a:pos x="2042683" y="434863"/>
              </a:cxn>
              <a:cxn ang="0">
                <a:pos x="2059025" y="410640"/>
              </a:cxn>
              <a:cxn ang="0">
                <a:pos x="2065020" y="381000"/>
              </a:cxn>
              <a:cxn ang="0">
                <a:pos x="2065020" y="76200"/>
              </a:cxn>
              <a:cxn ang="0">
                <a:pos x="2059025" y="46559"/>
              </a:cxn>
              <a:cxn ang="0">
                <a:pos x="2042683" y="22336"/>
              </a:cxn>
              <a:cxn ang="0">
                <a:pos x="2018460" y="5994"/>
              </a:cxn>
              <a:cxn ang="0">
                <a:pos x="1988820" y="0"/>
              </a:cxn>
            </a:cxnLst>
            <a:rect l="0" t="0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69" name="object 10"/>
          <p:cNvSpPr>
            <a:spLocks/>
          </p:cNvSpPr>
          <p:nvPr/>
        </p:nvSpPr>
        <p:spPr bwMode="auto">
          <a:xfrm>
            <a:off x="850900" y="4486275"/>
            <a:ext cx="485775" cy="457200"/>
          </a:xfrm>
          <a:custGeom>
            <a:avLst/>
            <a:gdLst/>
            <a:ahLst/>
            <a:cxnLst>
              <a:cxn ang="0">
                <a:pos x="243078" y="0"/>
              </a:cxn>
              <a:cxn ang="0">
                <a:pos x="194088" y="4644"/>
              </a:cxn>
              <a:cxn ang="0">
                <a:pos x="148459" y="17966"/>
              </a:cxn>
              <a:cxn ang="0">
                <a:pos x="107169" y="39045"/>
              </a:cxn>
              <a:cxn ang="0">
                <a:pos x="71194" y="66960"/>
              </a:cxn>
              <a:cxn ang="0">
                <a:pos x="41513" y="100793"/>
              </a:cxn>
              <a:cxn ang="0">
                <a:pos x="19101" y="139624"/>
              </a:cxn>
              <a:cxn ang="0">
                <a:pos x="4938" y="182533"/>
              </a:cxn>
              <a:cxn ang="0">
                <a:pos x="0" y="228600"/>
              </a:cxn>
              <a:cxn ang="0">
                <a:pos x="4938" y="274666"/>
              </a:cxn>
              <a:cxn ang="0">
                <a:pos x="19101" y="317575"/>
              </a:cxn>
              <a:cxn ang="0">
                <a:pos x="41513" y="356406"/>
              </a:cxn>
              <a:cxn ang="0">
                <a:pos x="71194" y="390239"/>
              </a:cxn>
              <a:cxn ang="0">
                <a:pos x="107169" y="418154"/>
              </a:cxn>
              <a:cxn ang="0">
                <a:pos x="148459" y="439233"/>
              </a:cxn>
              <a:cxn ang="0">
                <a:pos x="194088" y="452555"/>
              </a:cxn>
              <a:cxn ang="0">
                <a:pos x="243078" y="457200"/>
              </a:cxn>
              <a:cxn ang="0">
                <a:pos x="292067" y="452555"/>
              </a:cxn>
              <a:cxn ang="0">
                <a:pos x="337696" y="439233"/>
              </a:cxn>
              <a:cxn ang="0">
                <a:pos x="378986" y="418154"/>
              </a:cxn>
              <a:cxn ang="0">
                <a:pos x="414961" y="390239"/>
              </a:cxn>
              <a:cxn ang="0">
                <a:pos x="444642" y="356406"/>
              </a:cxn>
              <a:cxn ang="0">
                <a:pos x="467054" y="317575"/>
              </a:cxn>
              <a:cxn ang="0">
                <a:pos x="481217" y="274666"/>
              </a:cxn>
              <a:cxn ang="0">
                <a:pos x="486156" y="228600"/>
              </a:cxn>
              <a:cxn ang="0">
                <a:pos x="481217" y="182533"/>
              </a:cxn>
              <a:cxn ang="0">
                <a:pos x="467054" y="139624"/>
              </a:cxn>
              <a:cxn ang="0">
                <a:pos x="444642" y="100793"/>
              </a:cxn>
              <a:cxn ang="0">
                <a:pos x="414961" y="66960"/>
              </a:cxn>
              <a:cxn ang="0">
                <a:pos x="378986" y="39045"/>
              </a:cxn>
              <a:cxn ang="0">
                <a:pos x="337696" y="17966"/>
              </a:cxn>
              <a:cxn ang="0">
                <a:pos x="292067" y="4644"/>
              </a:cxn>
              <a:cxn ang="0">
                <a:pos x="243078" y="0"/>
              </a:cxn>
            </a:cxnLst>
            <a:rect l="0" t="0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0" name="object 11"/>
          <p:cNvSpPr>
            <a:spLocks/>
          </p:cNvSpPr>
          <p:nvPr/>
        </p:nvSpPr>
        <p:spPr bwMode="auto">
          <a:xfrm>
            <a:off x="1465263" y="4486275"/>
            <a:ext cx="2063750" cy="457200"/>
          </a:xfrm>
          <a:custGeom>
            <a:avLst/>
            <a:gdLst/>
            <a:ahLst/>
            <a:cxnLst>
              <a:cxn ang="0">
                <a:pos x="19888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988820" y="457200"/>
              </a:cxn>
              <a:cxn ang="0">
                <a:pos x="2018460" y="451205"/>
              </a:cxn>
              <a:cxn ang="0">
                <a:pos x="2042683" y="434863"/>
              </a:cxn>
              <a:cxn ang="0">
                <a:pos x="2059025" y="410640"/>
              </a:cxn>
              <a:cxn ang="0">
                <a:pos x="2065020" y="381000"/>
              </a:cxn>
              <a:cxn ang="0">
                <a:pos x="2065020" y="76200"/>
              </a:cxn>
              <a:cxn ang="0">
                <a:pos x="2059025" y="46559"/>
              </a:cxn>
              <a:cxn ang="0">
                <a:pos x="2042683" y="22336"/>
              </a:cxn>
              <a:cxn ang="0">
                <a:pos x="2018460" y="5994"/>
              </a:cxn>
              <a:cxn ang="0">
                <a:pos x="1988820" y="0"/>
              </a:cxn>
            </a:cxnLst>
            <a:rect l="0" t="0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1" name="object 12"/>
          <p:cNvSpPr>
            <a:spLocks/>
          </p:cNvSpPr>
          <p:nvPr/>
        </p:nvSpPr>
        <p:spPr bwMode="auto">
          <a:xfrm>
            <a:off x="850900" y="5095875"/>
            <a:ext cx="485775" cy="457200"/>
          </a:xfrm>
          <a:custGeom>
            <a:avLst/>
            <a:gdLst/>
            <a:ahLst/>
            <a:cxnLst>
              <a:cxn ang="0">
                <a:pos x="243078" y="0"/>
              </a:cxn>
              <a:cxn ang="0">
                <a:pos x="194088" y="4644"/>
              </a:cxn>
              <a:cxn ang="0">
                <a:pos x="148459" y="17966"/>
              </a:cxn>
              <a:cxn ang="0">
                <a:pos x="107169" y="39045"/>
              </a:cxn>
              <a:cxn ang="0">
                <a:pos x="71194" y="66960"/>
              </a:cxn>
              <a:cxn ang="0">
                <a:pos x="41513" y="100793"/>
              </a:cxn>
              <a:cxn ang="0">
                <a:pos x="19101" y="139624"/>
              </a:cxn>
              <a:cxn ang="0">
                <a:pos x="4938" y="182533"/>
              </a:cxn>
              <a:cxn ang="0">
                <a:pos x="0" y="228600"/>
              </a:cxn>
              <a:cxn ang="0">
                <a:pos x="4938" y="274666"/>
              </a:cxn>
              <a:cxn ang="0">
                <a:pos x="19101" y="317575"/>
              </a:cxn>
              <a:cxn ang="0">
                <a:pos x="41513" y="356406"/>
              </a:cxn>
              <a:cxn ang="0">
                <a:pos x="71194" y="390239"/>
              </a:cxn>
              <a:cxn ang="0">
                <a:pos x="107169" y="418154"/>
              </a:cxn>
              <a:cxn ang="0">
                <a:pos x="148459" y="439233"/>
              </a:cxn>
              <a:cxn ang="0">
                <a:pos x="194088" y="452555"/>
              </a:cxn>
              <a:cxn ang="0">
                <a:pos x="243078" y="457200"/>
              </a:cxn>
              <a:cxn ang="0">
                <a:pos x="292067" y="452555"/>
              </a:cxn>
              <a:cxn ang="0">
                <a:pos x="337696" y="439233"/>
              </a:cxn>
              <a:cxn ang="0">
                <a:pos x="378986" y="418154"/>
              </a:cxn>
              <a:cxn ang="0">
                <a:pos x="414961" y="390239"/>
              </a:cxn>
              <a:cxn ang="0">
                <a:pos x="444642" y="356406"/>
              </a:cxn>
              <a:cxn ang="0">
                <a:pos x="467054" y="317575"/>
              </a:cxn>
              <a:cxn ang="0">
                <a:pos x="481217" y="274666"/>
              </a:cxn>
              <a:cxn ang="0">
                <a:pos x="486156" y="228600"/>
              </a:cxn>
              <a:cxn ang="0">
                <a:pos x="481217" y="182533"/>
              </a:cxn>
              <a:cxn ang="0">
                <a:pos x="467054" y="139624"/>
              </a:cxn>
              <a:cxn ang="0">
                <a:pos x="444642" y="100793"/>
              </a:cxn>
              <a:cxn ang="0">
                <a:pos x="414961" y="66960"/>
              </a:cxn>
              <a:cxn ang="0">
                <a:pos x="378986" y="39045"/>
              </a:cxn>
              <a:cxn ang="0">
                <a:pos x="337696" y="17966"/>
              </a:cxn>
              <a:cxn ang="0">
                <a:pos x="292067" y="4644"/>
              </a:cxn>
              <a:cxn ang="0">
                <a:pos x="243078" y="0"/>
              </a:cxn>
            </a:cxnLst>
            <a:rect l="0" t="0" r="r" b="b"/>
            <a:pathLst>
              <a:path w="486409" h="457200">
                <a:moveTo>
                  <a:pt x="243078" y="0"/>
                </a:moveTo>
                <a:lnTo>
                  <a:pt x="194088" y="4644"/>
                </a:lnTo>
                <a:lnTo>
                  <a:pt x="148459" y="17966"/>
                </a:lnTo>
                <a:lnTo>
                  <a:pt x="107169" y="39045"/>
                </a:lnTo>
                <a:lnTo>
                  <a:pt x="71194" y="66960"/>
                </a:lnTo>
                <a:lnTo>
                  <a:pt x="41513" y="100793"/>
                </a:lnTo>
                <a:lnTo>
                  <a:pt x="19101" y="139624"/>
                </a:lnTo>
                <a:lnTo>
                  <a:pt x="4938" y="182533"/>
                </a:lnTo>
                <a:lnTo>
                  <a:pt x="0" y="228600"/>
                </a:lnTo>
                <a:lnTo>
                  <a:pt x="4938" y="274666"/>
                </a:lnTo>
                <a:lnTo>
                  <a:pt x="19101" y="317575"/>
                </a:lnTo>
                <a:lnTo>
                  <a:pt x="41513" y="356406"/>
                </a:lnTo>
                <a:lnTo>
                  <a:pt x="71194" y="390239"/>
                </a:lnTo>
                <a:lnTo>
                  <a:pt x="107169" y="418154"/>
                </a:lnTo>
                <a:lnTo>
                  <a:pt x="148459" y="439233"/>
                </a:lnTo>
                <a:lnTo>
                  <a:pt x="194088" y="452555"/>
                </a:lnTo>
                <a:lnTo>
                  <a:pt x="243078" y="457200"/>
                </a:lnTo>
                <a:lnTo>
                  <a:pt x="292067" y="452555"/>
                </a:lnTo>
                <a:lnTo>
                  <a:pt x="337696" y="439233"/>
                </a:lnTo>
                <a:lnTo>
                  <a:pt x="378986" y="418154"/>
                </a:lnTo>
                <a:lnTo>
                  <a:pt x="414961" y="390239"/>
                </a:lnTo>
                <a:lnTo>
                  <a:pt x="444642" y="356406"/>
                </a:lnTo>
                <a:lnTo>
                  <a:pt x="467054" y="317575"/>
                </a:lnTo>
                <a:lnTo>
                  <a:pt x="481217" y="274666"/>
                </a:lnTo>
                <a:lnTo>
                  <a:pt x="486156" y="228600"/>
                </a:lnTo>
                <a:lnTo>
                  <a:pt x="481217" y="182533"/>
                </a:lnTo>
                <a:lnTo>
                  <a:pt x="467054" y="139624"/>
                </a:lnTo>
                <a:lnTo>
                  <a:pt x="444642" y="100793"/>
                </a:lnTo>
                <a:lnTo>
                  <a:pt x="414961" y="66960"/>
                </a:lnTo>
                <a:lnTo>
                  <a:pt x="378986" y="39045"/>
                </a:lnTo>
                <a:lnTo>
                  <a:pt x="337696" y="17966"/>
                </a:lnTo>
                <a:lnTo>
                  <a:pt x="292067" y="4644"/>
                </a:lnTo>
                <a:lnTo>
                  <a:pt x="24307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972" name="object 13"/>
          <p:cNvSpPr txBox="1">
            <a:spLocks noChangeArrowheads="1"/>
          </p:cNvSpPr>
          <p:nvPr/>
        </p:nvSpPr>
        <p:spPr bwMode="auto">
          <a:xfrm>
            <a:off x="1003300" y="2692400"/>
            <a:ext cx="177800" cy="28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73" name="object 14"/>
          <p:cNvSpPr>
            <a:spLocks/>
          </p:cNvSpPr>
          <p:nvPr/>
        </p:nvSpPr>
        <p:spPr bwMode="auto">
          <a:xfrm>
            <a:off x="1465263" y="5095875"/>
            <a:ext cx="2063750" cy="457200"/>
          </a:xfrm>
          <a:custGeom>
            <a:avLst/>
            <a:gdLst/>
            <a:ahLst/>
            <a:cxnLst>
              <a:cxn ang="0">
                <a:pos x="19888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988820" y="457200"/>
              </a:cxn>
              <a:cxn ang="0">
                <a:pos x="2018460" y="451205"/>
              </a:cxn>
              <a:cxn ang="0">
                <a:pos x="2042683" y="434863"/>
              </a:cxn>
              <a:cxn ang="0">
                <a:pos x="2059025" y="410640"/>
              </a:cxn>
              <a:cxn ang="0">
                <a:pos x="2065020" y="381000"/>
              </a:cxn>
              <a:cxn ang="0">
                <a:pos x="2065020" y="76200"/>
              </a:cxn>
              <a:cxn ang="0">
                <a:pos x="2059025" y="46559"/>
              </a:cxn>
              <a:cxn ang="0">
                <a:pos x="2042683" y="22336"/>
              </a:cxn>
              <a:cxn ang="0">
                <a:pos x="2018460" y="5994"/>
              </a:cxn>
              <a:cxn ang="0">
                <a:pos x="1988820" y="0"/>
              </a:cxn>
            </a:cxnLst>
            <a:rect l="0" t="0" r="r" b="b"/>
            <a:pathLst>
              <a:path w="2065020" h="457200">
                <a:moveTo>
                  <a:pt x="19888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988820" y="457200"/>
                </a:lnTo>
                <a:lnTo>
                  <a:pt x="2018460" y="451205"/>
                </a:lnTo>
                <a:lnTo>
                  <a:pt x="2042683" y="434863"/>
                </a:lnTo>
                <a:lnTo>
                  <a:pt x="2059025" y="410640"/>
                </a:lnTo>
                <a:lnTo>
                  <a:pt x="2065020" y="381000"/>
                </a:lnTo>
                <a:lnTo>
                  <a:pt x="2065020" y="76200"/>
                </a:lnTo>
                <a:lnTo>
                  <a:pt x="2059025" y="46559"/>
                </a:lnTo>
                <a:lnTo>
                  <a:pt x="2042683" y="22336"/>
                </a:lnTo>
                <a:lnTo>
                  <a:pt x="2018460" y="5994"/>
                </a:lnTo>
                <a:lnTo>
                  <a:pt x="1988820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819275" y="3059113"/>
            <a:ext cx="1355725" cy="24495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Transport  Network  Data Link  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1800" y="1989138"/>
            <a:ext cx="2063750" cy="457200"/>
          </a:xfrm>
          <a:prstGeom prst="rect">
            <a:avLst/>
          </a:prstGeom>
          <a:solidFill>
            <a:srgbClr val="FFFF66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631825" fontAlgn="auto">
              <a:lnSpc>
                <a:spcPts val="335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imes New Roman"/>
                <a:cs typeface="Times New Roman"/>
              </a:rPr>
              <a:t>Hello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516438" y="3856038"/>
          <a:ext cx="305435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8"/>
                <a:gridCol w="329183"/>
                <a:gridCol w="330708"/>
                <a:gridCol w="2063495"/>
              </a:tblGrid>
              <a:tr h="457200">
                <a:tc>
                  <a:txBody>
                    <a:bodyPr/>
                    <a:lstStyle/>
                    <a:p>
                      <a:pPr marL="72390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4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186238" y="4503738"/>
          <a:ext cx="3716337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8"/>
                <a:gridCol w="330708"/>
                <a:gridCol w="329183"/>
                <a:gridCol w="330708"/>
                <a:gridCol w="2063495"/>
                <a:gridCol w="330707"/>
              </a:tblGrid>
              <a:tr h="457200"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4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3354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191000" y="5157788"/>
            <a:ext cx="3716338" cy="457200"/>
          </a:xfrm>
          <a:prstGeom prst="rect">
            <a:avLst/>
          </a:prstGeom>
          <a:solidFill>
            <a:srgbClr val="00FF00"/>
          </a:solidFill>
          <a:ln w="9144">
            <a:solidFill>
              <a:srgbClr val="000000"/>
            </a:solidFill>
          </a:ln>
        </p:spPr>
        <p:txBody>
          <a:bodyPr lIns="0" tIns="0" rIns="0" bIns="0">
            <a:spAutoFit/>
          </a:bodyPr>
          <a:lstStyle/>
          <a:p>
            <a:pPr marL="188595" fontAlgn="auto">
              <a:lnSpc>
                <a:spcPts val="335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25" dirty="0">
                <a:latin typeface="Times New Roman"/>
                <a:cs typeface="Times New Roman"/>
              </a:rPr>
              <a:t>1001101001011101011</a:t>
            </a:r>
            <a:endParaRPr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848225" y="3233738"/>
          <a:ext cx="2722563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84"/>
                <a:gridCol w="330708"/>
                <a:gridCol w="2063495"/>
              </a:tblGrid>
              <a:tr h="457200">
                <a:tc>
                  <a:txBody>
                    <a:bodyPr/>
                    <a:lstStyle/>
                    <a:p>
                      <a:pPr marL="71755">
                        <a:lnSpc>
                          <a:spcPts val="335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E3A8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3350"/>
                        </a:lnSpc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3350"/>
                        </a:lnSpc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Hello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</a:tr>
            </a:tbl>
          </a:graphicData>
        </a:graphic>
      </p:graphicFrame>
      <p:sp>
        <p:nvSpPr>
          <p:cNvPr id="41015" name="object 21"/>
          <p:cNvSpPr>
            <a:spLocks/>
          </p:cNvSpPr>
          <p:nvPr/>
        </p:nvSpPr>
        <p:spPr bwMode="auto">
          <a:xfrm>
            <a:off x="5181600" y="2636838"/>
            <a:ext cx="3302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30708" y="457200"/>
              </a:cxn>
              <a:cxn ang="0">
                <a:pos x="330708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30835" h="457200">
                <a:moveTo>
                  <a:pt x="0" y="457200"/>
                </a:moveTo>
                <a:lnTo>
                  <a:pt x="330708" y="457200"/>
                </a:lnTo>
                <a:lnTo>
                  <a:pt x="33070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E3A8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6" name="object 22"/>
          <p:cNvSpPr>
            <a:spLocks/>
          </p:cNvSpPr>
          <p:nvPr/>
        </p:nvSpPr>
        <p:spPr bwMode="auto">
          <a:xfrm>
            <a:off x="5181600" y="2636838"/>
            <a:ext cx="33020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330708" y="457200"/>
              </a:cxn>
              <a:cxn ang="0">
                <a:pos x="330708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330835" h="457200">
                <a:moveTo>
                  <a:pt x="0" y="457200"/>
                </a:moveTo>
                <a:lnTo>
                  <a:pt x="330708" y="457200"/>
                </a:lnTo>
                <a:lnTo>
                  <a:pt x="33070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3" name="object 23"/>
          <p:cNvSpPr txBox="1"/>
          <p:nvPr/>
        </p:nvSpPr>
        <p:spPr>
          <a:xfrm>
            <a:off x="5246688" y="2640013"/>
            <a:ext cx="20320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imes New Roman"/>
                <a:cs typeface="Times New Roman"/>
              </a:rPr>
              <a:t>5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1018" name="object 24"/>
          <p:cNvSpPr>
            <a:spLocks/>
          </p:cNvSpPr>
          <p:nvPr/>
        </p:nvSpPr>
        <p:spPr bwMode="auto">
          <a:xfrm>
            <a:off x="5511800" y="2636838"/>
            <a:ext cx="206375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2063495" y="457200"/>
              </a:cxn>
              <a:cxn ang="0">
                <a:pos x="2063495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2063750" h="457200">
                <a:moveTo>
                  <a:pt x="0" y="457200"/>
                </a:moveTo>
                <a:lnTo>
                  <a:pt x="2063495" y="457200"/>
                </a:lnTo>
                <a:lnTo>
                  <a:pt x="206349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19" name="object 25"/>
          <p:cNvSpPr>
            <a:spLocks/>
          </p:cNvSpPr>
          <p:nvPr/>
        </p:nvSpPr>
        <p:spPr bwMode="auto">
          <a:xfrm>
            <a:off x="5511800" y="2636838"/>
            <a:ext cx="2063750" cy="457200"/>
          </a:xfrm>
          <a:custGeom>
            <a:avLst/>
            <a:gdLst/>
            <a:ahLst/>
            <a:cxnLst>
              <a:cxn ang="0">
                <a:pos x="0" y="457200"/>
              </a:cxn>
              <a:cxn ang="0">
                <a:pos x="2063495" y="457200"/>
              </a:cxn>
              <a:cxn ang="0">
                <a:pos x="2063495" y="0"/>
              </a:cxn>
              <a:cxn ang="0">
                <a:pos x="0" y="0"/>
              </a:cxn>
              <a:cxn ang="0">
                <a:pos x="0" y="457200"/>
              </a:cxn>
            </a:cxnLst>
            <a:rect l="0" t="0" r="r" b="b"/>
            <a:pathLst>
              <a:path w="2063750" h="457200">
                <a:moveTo>
                  <a:pt x="0" y="457200"/>
                </a:moveTo>
                <a:lnTo>
                  <a:pt x="2063495" y="457200"/>
                </a:lnTo>
                <a:lnTo>
                  <a:pt x="2063495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0" name="object 26"/>
          <p:cNvSpPr>
            <a:spLocks/>
          </p:cNvSpPr>
          <p:nvPr/>
        </p:nvSpPr>
        <p:spPr bwMode="auto">
          <a:xfrm>
            <a:off x="3749675" y="2014538"/>
            <a:ext cx="228600" cy="4038600"/>
          </a:xfrm>
          <a:custGeom>
            <a:avLst/>
            <a:gdLst/>
            <a:ahLst/>
            <a:cxnLst>
              <a:cxn ang="0">
                <a:pos x="76186" y="3810008"/>
              </a:cxn>
              <a:cxn ang="0">
                <a:pos x="0" y="3810038"/>
              </a:cxn>
              <a:cxn ang="0">
                <a:pos x="114426" y="4038600"/>
              </a:cxn>
              <a:cxn ang="0">
                <a:pos x="209543" y="3848112"/>
              </a:cxn>
              <a:cxn ang="0">
                <a:pos x="76200" y="3848112"/>
              </a:cxn>
              <a:cxn ang="0">
                <a:pos x="76186" y="3810008"/>
              </a:cxn>
              <a:cxn ang="0">
                <a:pos x="152386" y="3809978"/>
              </a:cxn>
              <a:cxn ang="0">
                <a:pos x="76186" y="3810008"/>
              </a:cxn>
              <a:cxn ang="0">
                <a:pos x="76200" y="3848112"/>
              </a:cxn>
              <a:cxn ang="0">
                <a:pos x="152400" y="3848087"/>
              </a:cxn>
              <a:cxn ang="0">
                <a:pos x="152386" y="3809978"/>
              </a:cxn>
              <a:cxn ang="0">
                <a:pos x="228600" y="3809949"/>
              </a:cxn>
              <a:cxn ang="0">
                <a:pos x="152386" y="3809978"/>
              </a:cxn>
              <a:cxn ang="0">
                <a:pos x="152400" y="3848087"/>
              </a:cxn>
              <a:cxn ang="0">
                <a:pos x="76200" y="3848112"/>
              </a:cxn>
              <a:cxn ang="0">
                <a:pos x="209543" y="3848112"/>
              </a:cxn>
              <a:cxn ang="0">
                <a:pos x="228600" y="3809949"/>
              </a:cxn>
              <a:cxn ang="0">
                <a:pos x="151002" y="0"/>
              </a:cxn>
              <a:cxn ang="0">
                <a:pos x="74802" y="0"/>
              </a:cxn>
              <a:cxn ang="0">
                <a:pos x="76186" y="3810008"/>
              </a:cxn>
              <a:cxn ang="0">
                <a:pos x="152386" y="3809978"/>
              </a:cxn>
              <a:cxn ang="0">
                <a:pos x="151002" y="0"/>
              </a:cxn>
            </a:cxnLst>
            <a:rect l="0" t="0" r="r" b="b"/>
            <a:pathLst>
              <a:path w="228600" h="4038600">
                <a:moveTo>
                  <a:pt x="76186" y="3810008"/>
                </a:moveTo>
                <a:lnTo>
                  <a:pt x="0" y="3810038"/>
                </a:lnTo>
                <a:lnTo>
                  <a:pt x="114426" y="4038600"/>
                </a:lnTo>
                <a:lnTo>
                  <a:pt x="209543" y="3848112"/>
                </a:lnTo>
                <a:lnTo>
                  <a:pt x="76200" y="3848112"/>
                </a:lnTo>
                <a:lnTo>
                  <a:pt x="76186" y="3810008"/>
                </a:lnTo>
                <a:close/>
              </a:path>
              <a:path w="228600" h="4038600">
                <a:moveTo>
                  <a:pt x="152386" y="3809978"/>
                </a:moveTo>
                <a:lnTo>
                  <a:pt x="76186" y="3810008"/>
                </a:lnTo>
                <a:lnTo>
                  <a:pt x="76200" y="3848112"/>
                </a:lnTo>
                <a:lnTo>
                  <a:pt x="152400" y="3848087"/>
                </a:lnTo>
                <a:lnTo>
                  <a:pt x="152386" y="3809978"/>
                </a:lnTo>
                <a:close/>
              </a:path>
              <a:path w="228600" h="4038600">
                <a:moveTo>
                  <a:pt x="228600" y="3809949"/>
                </a:moveTo>
                <a:lnTo>
                  <a:pt x="152386" y="3809978"/>
                </a:lnTo>
                <a:lnTo>
                  <a:pt x="152400" y="3848087"/>
                </a:lnTo>
                <a:lnTo>
                  <a:pt x="76200" y="3848112"/>
                </a:lnTo>
                <a:lnTo>
                  <a:pt x="209543" y="3848112"/>
                </a:lnTo>
                <a:lnTo>
                  <a:pt x="228600" y="3809949"/>
                </a:lnTo>
                <a:close/>
              </a:path>
              <a:path w="228600" h="4038600">
                <a:moveTo>
                  <a:pt x="151002" y="0"/>
                </a:moveTo>
                <a:lnTo>
                  <a:pt x="74802" y="0"/>
                </a:lnTo>
                <a:lnTo>
                  <a:pt x="76186" y="3810008"/>
                </a:lnTo>
                <a:lnTo>
                  <a:pt x="152386" y="3809978"/>
                </a:lnTo>
                <a:lnTo>
                  <a:pt x="151002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1021" name="object 27"/>
          <p:cNvSpPr>
            <a:spLocks noChangeArrowheads="1"/>
          </p:cNvSpPr>
          <p:nvPr/>
        </p:nvSpPr>
        <p:spPr bwMode="auto">
          <a:xfrm>
            <a:off x="7978775" y="1989138"/>
            <a:ext cx="1641475" cy="16414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7275" y="2640013"/>
            <a:ext cx="3408363" cy="1216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>
                <a:latin typeface="Times New Roman"/>
                <a:cs typeface="Times New Roman"/>
              </a:rPr>
              <a:t>Hello</a:t>
            </a:r>
            <a:endParaRPr>
              <a:latin typeface="Times New Roman"/>
              <a:cs typeface="Times New Roman"/>
            </a:endParaRPr>
          </a:p>
          <a:p>
            <a:pPr fontAlgn="auto">
              <a:spcBef>
                <a:spcPts val="40"/>
              </a:spcBef>
              <a:spcAft>
                <a:spcPts val="0"/>
              </a:spcAft>
              <a:defRPr/>
            </a:pPr>
            <a:endParaRPr sz="3200">
              <a:latin typeface="Times New Roman"/>
              <a:cs typeface="Times New Roman"/>
            </a:endParaRPr>
          </a:p>
          <a:p>
            <a:pPr marL="19545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Enca</a:t>
            </a:r>
            <a:r>
              <a:rPr sz="2000" spc="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sul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023" name="object 2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CD9CDEE6-AE5B-4E89-A4D9-A1936FAFCEDD}" type="slidenum">
              <a:rPr lang="th-TH"/>
              <a:pPr marL="25400">
                <a:spcBef>
                  <a:spcPts val="38"/>
                </a:spcBef>
              </a:pPr>
              <a:t>34</a:t>
            </a:fld>
            <a:endParaRPr lang="th-TH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41986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DCEAEF6-D487-495F-A232-64E04F9424E5}" type="slidenum">
              <a:rPr lang="th-TH"/>
              <a:pPr marL="25400">
                <a:spcBef>
                  <a:spcPts val="38"/>
                </a:spcBef>
              </a:pPr>
              <a:t>35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16684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3995738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988" y="3733800"/>
            <a:ext cx="3627437" cy="581025"/>
          </a:xfrm>
          <a:prstGeom prst="rect">
            <a:avLst/>
          </a:prstGeom>
        </p:spPr>
        <p:txBody>
          <a:bodyPr lIns="0" tIns="97155" rIns="0" bIns="0">
            <a:spAutoFit/>
          </a:bodyPr>
          <a:lstStyle/>
          <a:p>
            <a:pPr marL="34290" fontAlgn="auto">
              <a:lnSpc>
                <a:spcPts val="3804"/>
              </a:lnSpc>
              <a:spcBef>
                <a:spcPts val="765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1990" name="object 6"/>
          <p:cNvSpPr txBox="1">
            <a:spLocks noChangeArrowheads="1"/>
          </p:cNvSpPr>
          <p:nvPr/>
        </p:nvSpPr>
        <p:spPr bwMode="auto">
          <a:xfrm>
            <a:off x="1358900" y="4421188"/>
            <a:ext cx="1085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52425" indent="-339725">
              <a:buClr>
                <a:srgbClr val="3333CC"/>
              </a:buClr>
              <a:buSzPct val="59000"/>
              <a:buFont typeface="Wingdings" pitchFamily="2" charset="2"/>
              <a:buChar char=""/>
              <a:tabLst>
                <a:tab pos="352425" algn="l"/>
                <a:tab pos="354013" algn="l"/>
              </a:tabLst>
            </a:pPr>
            <a:r>
              <a:rPr lang="th-TH" sz="3200">
                <a:latin typeface="Tahoma" pitchFamily="34" charset="0"/>
                <a:cs typeface="Tahoma" pitchFamily="34" charset="0"/>
              </a:rPr>
              <a:t>LAN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77988" y="3733800"/>
            <a:ext cx="3627437" cy="581025"/>
          </a:xfrm>
          <a:prstGeom prst="rect">
            <a:avLst/>
          </a:prstGeom>
          <a:solidFill>
            <a:srgbClr val="000099"/>
          </a:solidFill>
        </p:spPr>
        <p:txBody>
          <a:bodyPr lIns="0" tIns="45085" rIns="0" bIns="0">
            <a:spAutoFit/>
          </a:bodyPr>
          <a:lstStyle/>
          <a:p>
            <a:pPr marL="89535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Data </a:t>
            </a:r>
            <a:r>
              <a:rPr sz="3200" dirty="0">
                <a:solidFill>
                  <a:srgbClr val="FFFF66"/>
                </a:solidFill>
                <a:latin typeface="Tahoma"/>
                <a:cs typeface="Tahoma"/>
              </a:rPr>
              <a:t>Link</a:t>
            </a:r>
            <a:r>
              <a:rPr sz="3200" spc="-50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object 2"/>
          <p:cNvSpPr>
            <a:spLocks/>
          </p:cNvSpPr>
          <p:nvPr/>
        </p:nvSpPr>
        <p:spPr bwMode="auto">
          <a:xfrm>
            <a:off x="9639300" y="4983163"/>
            <a:ext cx="20638" cy="534987"/>
          </a:xfrm>
          <a:custGeom>
            <a:avLst/>
            <a:gdLst/>
            <a:ahLst/>
            <a:cxnLst>
              <a:cxn ang="0">
                <a:pos x="0" y="534924"/>
              </a:cxn>
              <a:cxn ang="0">
                <a:pos x="19811" y="534924"/>
              </a:cxn>
              <a:cxn ang="0">
                <a:pos x="19811" y="0"/>
              </a:cxn>
              <a:cxn ang="0">
                <a:pos x="0" y="0"/>
              </a:cxn>
              <a:cxn ang="0">
                <a:pos x="0" y="534924"/>
              </a:cxn>
            </a:cxnLst>
            <a:rect l="0" t="0" r="r" b="b"/>
            <a:pathLst>
              <a:path w="20320" h="535304">
                <a:moveTo>
                  <a:pt x="0" y="534924"/>
                </a:moveTo>
                <a:lnTo>
                  <a:pt x="19811" y="534924"/>
                </a:lnTo>
                <a:lnTo>
                  <a:pt x="19811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0" name="object 3"/>
          <p:cNvSpPr>
            <a:spLocks/>
          </p:cNvSpPr>
          <p:nvPr/>
        </p:nvSpPr>
        <p:spPr bwMode="auto">
          <a:xfrm>
            <a:off x="495300" y="4983163"/>
            <a:ext cx="3879850" cy="534987"/>
          </a:xfrm>
          <a:custGeom>
            <a:avLst/>
            <a:gdLst/>
            <a:ahLst/>
            <a:cxnLst>
              <a:cxn ang="0">
                <a:pos x="0" y="534924"/>
              </a:cxn>
              <a:cxn ang="0">
                <a:pos x="3880104" y="534924"/>
              </a:cxn>
              <a:cxn ang="0">
                <a:pos x="3880104" y="0"/>
              </a:cxn>
              <a:cxn ang="0">
                <a:pos x="0" y="0"/>
              </a:cxn>
              <a:cxn ang="0">
                <a:pos x="0" y="534924"/>
              </a:cxn>
            </a:cxnLst>
            <a:rect l="0" t="0" r="r" b="b"/>
            <a:pathLst>
              <a:path w="3880485" h="535304">
                <a:moveTo>
                  <a:pt x="0" y="534924"/>
                </a:moveTo>
                <a:lnTo>
                  <a:pt x="3880104" y="534924"/>
                </a:lnTo>
                <a:lnTo>
                  <a:pt x="3880104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1" name="object 4"/>
          <p:cNvSpPr>
            <a:spLocks/>
          </p:cNvSpPr>
          <p:nvPr/>
        </p:nvSpPr>
        <p:spPr bwMode="auto">
          <a:xfrm>
            <a:off x="9639300" y="2133600"/>
            <a:ext cx="20638" cy="2849563"/>
          </a:xfrm>
          <a:custGeom>
            <a:avLst/>
            <a:gdLst/>
            <a:ahLst/>
            <a:cxnLst>
              <a:cxn ang="0">
                <a:pos x="0" y="2849880"/>
              </a:cxn>
              <a:cxn ang="0">
                <a:pos x="19811" y="2849880"/>
              </a:cxn>
              <a:cxn ang="0">
                <a:pos x="19811" y="0"/>
              </a:cxn>
              <a:cxn ang="0">
                <a:pos x="0" y="0"/>
              </a:cxn>
              <a:cxn ang="0">
                <a:pos x="0" y="2849880"/>
              </a:cxn>
            </a:cxnLst>
            <a:rect l="0" t="0" r="r" b="b"/>
            <a:pathLst>
              <a:path w="20320" h="2849879">
                <a:moveTo>
                  <a:pt x="0" y="2849880"/>
                </a:moveTo>
                <a:lnTo>
                  <a:pt x="19811" y="2849880"/>
                </a:lnTo>
                <a:lnTo>
                  <a:pt x="19811" y="0"/>
                </a:lnTo>
                <a:lnTo>
                  <a:pt x="0" y="0"/>
                </a:lnTo>
                <a:lnTo>
                  <a:pt x="0" y="2849880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2" name="object 5"/>
          <p:cNvSpPr>
            <a:spLocks/>
          </p:cNvSpPr>
          <p:nvPr/>
        </p:nvSpPr>
        <p:spPr bwMode="auto">
          <a:xfrm>
            <a:off x="4375150" y="1989138"/>
            <a:ext cx="5264150" cy="3551237"/>
          </a:xfrm>
          <a:custGeom>
            <a:avLst/>
            <a:gdLst/>
            <a:ahLst/>
            <a:cxnLst>
              <a:cxn ang="0">
                <a:pos x="0" y="3550920"/>
              </a:cxn>
              <a:cxn ang="0">
                <a:pos x="5263896" y="3550920"/>
              </a:cxn>
              <a:cxn ang="0">
                <a:pos x="5263896" y="0"/>
              </a:cxn>
              <a:cxn ang="0">
                <a:pos x="0" y="0"/>
              </a:cxn>
              <a:cxn ang="0">
                <a:pos x="0" y="3550920"/>
              </a:cxn>
            </a:cxnLst>
            <a:rect l="0" t="0" r="r" b="b"/>
            <a:pathLst>
              <a:path w="5264150" h="3550920">
                <a:moveTo>
                  <a:pt x="0" y="3550920"/>
                </a:moveTo>
                <a:lnTo>
                  <a:pt x="5263896" y="3550920"/>
                </a:lnTo>
                <a:lnTo>
                  <a:pt x="5263896" y="0"/>
                </a:lnTo>
                <a:lnTo>
                  <a:pt x="0" y="0"/>
                </a:lnTo>
                <a:lnTo>
                  <a:pt x="0" y="3550920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13" name="object 6"/>
          <p:cNvSpPr>
            <a:spLocks noChangeArrowheads="1"/>
          </p:cNvSpPr>
          <p:nvPr/>
        </p:nvSpPr>
        <p:spPr bwMode="auto">
          <a:xfrm>
            <a:off x="4465638" y="2120900"/>
            <a:ext cx="201612" cy="214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4" name="object 7"/>
          <p:cNvSpPr>
            <a:spLocks noChangeArrowheads="1"/>
          </p:cNvSpPr>
          <p:nvPr/>
        </p:nvSpPr>
        <p:spPr bwMode="auto">
          <a:xfrm>
            <a:off x="4465638" y="2563813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5" name="object 8"/>
          <p:cNvSpPr>
            <a:spLocks noChangeArrowheads="1"/>
          </p:cNvSpPr>
          <p:nvPr/>
        </p:nvSpPr>
        <p:spPr bwMode="auto">
          <a:xfrm>
            <a:off x="4465638" y="3005138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6" name="object 9"/>
          <p:cNvSpPr>
            <a:spLocks noChangeArrowheads="1"/>
          </p:cNvSpPr>
          <p:nvPr/>
        </p:nvSpPr>
        <p:spPr bwMode="auto">
          <a:xfrm>
            <a:off x="4465638" y="3446463"/>
            <a:ext cx="201612" cy="2143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7" name="object 10"/>
          <p:cNvSpPr>
            <a:spLocks noChangeArrowheads="1"/>
          </p:cNvSpPr>
          <p:nvPr/>
        </p:nvSpPr>
        <p:spPr bwMode="auto">
          <a:xfrm>
            <a:off x="4465638" y="3889375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3018" name="object 11"/>
          <p:cNvSpPr>
            <a:spLocks noChangeArrowheads="1"/>
          </p:cNvSpPr>
          <p:nvPr/>
        </p:nvSpPr>
        <p:spPr bwMode="auto">
          <a:xfrm>
            <a:off x="4465638" y="4773613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7250" y="1949450"/>
            <a:ext cx="4483100" cy="35480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21000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Physical characteristics of interface  Stream of Bits (e.g., 001010100100)  Line config. (e.g., point-to-point)  Topology (e.g., bus, star)</a:t>
            </a:r>
          </a:p>
          <a:p>
            <a:pPr marL="12700">
              <a:spcBef>
                <a:spcPts val="600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Transmission mode</a:t>
            </a:r>
          </a:p>
          <a:p>
            <a:pPr marL="12700">
              <a:lnSpc>
                <a:spcPts val="3475"/>
              </a:lnSpc>
              <a:spcBef>
                <a:spcPts val="213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(e.g., half-duplex, full-duplex)  Encoding</a:t>
            </a:r>
          </a:p>
          <a:p>
            <a:pPr marL="12700">
              <a:spcBef>
                <a:spcPts val="375"/>
              </a:spcBef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Error detection (and correction)</a:t>
            </a:r>
          </a:p>
        </p:txBody>
      </p:sp>
      <p:sp>
        <p:nvSpPr>
          <p:cNvPr id="43020" name="object 13"/>
          <p:cNvSpPr>
            <a:spLocks noChangeArrowheads="1"/>
          </p:cNvSpPr>
          <p:nvPr/>
        </p:nvSpPr>
        <p:spPr bwMode="auto">
          <a:xfrm>
            <a:off x="4465638" y="5214938"/>
            <a:ext cx="201612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TCP/IP </a:t>
            </a:r>
            <a:r>
              <a:rPr spc="-5" dirty="0"/>
              <a:t>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43022" name="object 15"/>
          <p:cNvSpPr>
            <a:spLocks/>
          </p:cNvSpPr>
          <p:nvPr/>
        </p:nvSpPr>
        <p:spPr bwMode="auto">
          <a:xfrm>
            <a:off x="1798638" y="2555875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2143125" y="2592388"/>
            <a:ext cx="15494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024" name="object 17"/>
          <p:cNvSpPr>
            <a:spLocks/>
          </p:cNvSpPr>
          <p:nvPr/>
        </p:nvSpPr>
        <p:spPr bwMode="auto">
          <a:xfrm>
            <a:off x="1136650" y="2576513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5" name="object 18"/>
          <p:cNvSpPr>
            <a:spLocks/>
          </p:cNvSpPr>
          <p:nvPr/>
        </p:nvSpPr>
        <p:spPr bwMode="auto">
          <a:xfrm>
            <a:off x="1136650" y="3186113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199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199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6" name="object 19"/>
          <p:cNvSpPr>
            <a:spLocks/>
          </p:cNvSpPr>
          <p:nvPr/>
        </p:nvSpPr>
        <p:spPr bwMode="auto">
          <a:xfrm>
            <a:off x="1798638" y="3186113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199"/>
              </a:cxn>
              <a:cxn ang="0">
                <a:pos x="2162556" y="457199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199"/>
                </a:lnTo>
                <a:lnTo>
                  <a:pt x="2162556" y="457199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7" name="object 20"/>
          <p:cNvSpPr>
            <a:spLocks/>
          </p:cNvSpPr>
          <p:nvPr/>
        </p:nvSpPr>
        <p:spPr bwMode="auto">
          <a:xfrm>
            <a:off x="1136650" y="3795713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8" name="object 21"/>
          <p:cNvSpPr>
            <a:spLocks/>
          </p:cNvSpPr>
          <p:nvPr/>
        </p:nvSpPr>
        <p:spPr bwMode="auto">
          <a:xfrm>
            <a:off x="1798638" y="3795713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29" name="object 22"/>
          <p:cNvSpPr>
            <a:spLocks/>
          </p:cNvSpPr>
          <p:nvPr/>
        </p:nvSpPr>
        <p:spPr bwMode="auto">
          <a:xfrm>
            <a:off x="1136650" y="4405313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0" name="object 23"/>
          <p:cNvSpPr txBox="1">
            <a:spLocks noChangeArrowheads="1"/>
          </p:cNvSpPr>
          <p:nvPr/>
        </p:nvSpPr>
        <p:spPr bwMode="auto">
          <a:xfrm>
            <a:off x="1309688" y="2611438"/>
            <a:ext cx="1778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1" name="object 24"/>
          <p:cNvSpPr>
            <a:spLocks/>
          </p:cNvSpPr>
          <p:nvPr/>
        </p:nvSpPr>
        <p:spPr bwMode="auto">
          <a:xfrm>
            <a:off x="1798638" y="4405313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5" name="object 25"/>
          <p:cNvSpPr txBox="1"/>
          <p:nvPr/>
        </p:nvSpPr>
        <p:spPr>
          <a:xfrm>
            <a:off x="2239963" y="2978150"/>
            <a:ext cx="1355725" cy="18415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1113" algn="ctr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Transport  Network  Data 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3" name="object 26"/>
          <p:cNvSpPr>
            <a:spLocks/>
          </p:cNvSpPr>
          <p:nvPr/>
        </p:nvSpPr>
        <p:spPr bwMode="auto">
          <a:xfrm>
            <a:off x="1136650" y="5014913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3034" name="object 27"/>
          <p:cNvSpPr txBox="1">
            <a:spLocks noChangeArrowheads="1"/>
          </p:cNvSpPr>
          <p:nvPr/>
        </p:nvSpPr>
        <p:spPr bwMode="auto">
          <a:xfrm>
            <a:off x="1309688" y="5051425"/>
            <a:ext cx="17780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35" name="object 28"/>
          <p:cNvSpPr>
            <a:spLocks/>
          </p:cNvSpPr>
          <p:nvPr/>
        </p:nvSpPr>
        <p:spPr bwMode="auto">
          <a:xfrm>
            <a:off x="1798638" y="5014913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9" name="object 29"/>
          <p:cNvSpPr txBox="1"/>
          <p:nvPr/>
        </p:nvSpPr>
        <p:spPr>
          <a:xfrm>
            <a:off x="2362200" y="5051425"/>
            <a:ext cx="1109663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Physical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037" name="object 3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D8F077CD-C642-44B8-B535-47E802585F4A}" type="slidenum">
              <a:rPr lang="th-TH"/>
              <a:pPr marL="25400">
                <a:spcBef>
                  <a:spcPts val="38"/>
                </a:spcBef>
              </a:pPr>
              <a:t>36</a:t>
            </a:fld>
            <a:endParaRPr lang="th-TH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object 2"/>
          <p:cNvSpPr>
            <a:spLocks/>
          </p:cNvSpPr>
          <p:nvPr/>
        </p:nvSpPr>
        <p:spPr bwMode="auto">
          <a:xfrm>
            <a:off x="428625" y="4333875"/>
            <a:ext cx="9164638" cy="534988"/>
          </a:xfrm>
          <a:custGeom>
            <a:avLst/>
            <a:gdLst/>
            <a:ahLst/>
            <a:cxnLst>
              <a:cxn ang="0">
                <a:pos x="0" y="534924"/>
              </a:cxn>
              <a:cxn ang="0">
                <a:pos x="9163812" y="534924"/>
              </a:cxn>
              <a:cxn ang="0">
                <a:pos x="9163812" y="0"/>
              </a:cxn>
              <a:cxn ang="0">
                <a:pos x="0" y="0"/>
              </a:cxn>
              <a:cxn ang="0">
                <a:pos x="0" y="534924"/>
              </a:cxn>
            </a:cxnLst>
            <a:rect l="0" t="0" r="r" b="b"/>
            <a:pathLst>
              <a:path w="9164320" h="535304">
                <a:moveTo>
                  <a:pt x="0" y="534924"/>
                </a:moveTo>
                <a:lnTo>
                  <a:pt x="9163812" y="534924"/>
                </a:lnTo>
                <a:lnTo>
                  <a:pt x="9163812" y="0"/>
                </a:lnTo>
                <a:lnTo>
                  <a:pt x="0" y="0"/>
                </a:lnTo>
                <a:lnTo>
                  <a:pt x="0" y="53492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4" name="object 3"/>
          <p:cNvSpPr>
            <a:spLocks/>
          </p:cNvSpPr>
          <p:nvPr/>
        </p:nvSpPr>
        <p:spPr bwMode="auto">
          <a:xfrm>
            <a:off x="4329113" y="3500438"/>
            <a:ext cx="5264150" cy="1343025"/>
          </a:xfrm>
          <a:custGeom>
            <a:avLst/>
            <a:gdLst/>
            <a:ahLst/>
            <a:cxnLst>
              <a:cxn ang="0">
                <a:pos x="0" y="1342644"/>
              </a:cxn>
              <a:cxn ang="0">
                <a:pos x="5263896" y="1342644"/>
              </a:cxn>
              <a:cxn ang="0">
                <a:pos x="5263896" y="0"/>
              </a:cxn>
              <a:cxn ang="0">
                <a:pos x="0" y="0"/>
              </a:cxn>
              <a:cxn ang="0">
                <a:pos x="0" y="1342644"/>
              </a:cxn>
            </a:cxnLst>
            <a:rect l="0" t="0" r="r" b="b"/>
            <a:pathLst>
              <a:path w="5264150" h="1343025">
                <a:moveTo>
                  <a:pt x="0" y="1342644"/>
                </a:moveTo>
                <a:lnTo>
                  <a:pt x="5263896" y="1342644"/>
                </a:lnTo>
                <a:lnTo>
                  <a:pt x="5263896" y="0"/>
                </a:lnTo>
                <a:lnTo>
                  <a:pt x="0" y="0"/>
                </a:lnTo>
                <a:lnTo>
                  <a:pt x="0" y="1342644"/>
                </a:lnTo>
                <a:close/>
              </a:path>
            </a:pathLst>
          </a:custGeom>
          <a:solidFill>
            <a:srgbClr val="99FF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35" name="object 4"/>
          <p:cNvSpPr>
            <a:spLocks noChangeArrowheads="1"/>
          </p:cNvSpPr>
          <p:nvPr/>
        </p:nvSpPr>
        <p:spPr bwMode="auto">
          <a:xfrm>
            <a:off x="4419600" y="3632200"/>
            <a:ext cx="201613" cy="2143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4036" name="object 5"/>
          <p:cNvSpPr>
            <a:spLocks noChangeArrowheads="1"/>
          </p:cNvSpPr>
          <p:nvPr/>
        </p:nvSpPr>
        <p:spPr bwMode="auto">
          <a:xfrm>
            <a:off x="4419600" y="4075113"/>
            <a:ext cx="201613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1213" y="3460750"/>
            <a:ext cx="1914525" cy="13382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ct val="121000"/>
              </a:lnSpc>
            </a:pPr>
            <a:r>
              <a:rPr lang="th-TH" sz="2400">
                <a:latin typeface="Times New Roman" pitchFamily="18" charset="0"/>
                <a:cs typeface="Times New Roman" pitchFamily="18" charset="0"/>
              </a:rPr>
              <a:t>Line Discipline  Flow Control  Error Control</a:t>
            </a:r>
          </a:p>
        </p:txBody>
      </p:sp>
      <p:sp>
        <p:nvSpPr>
          <p:cNvPr id="44038" name="object 7"/>
          <p:cNvSpPr>
            <a:spLocks noChangeArrowheads="1"/>
          </p:cNvSpPr>
          <p:nvPr/>
        </p:nvSpPr>
        <p:spPr bwMode="auto">
          <a:xfrm>
            <a:off x="4419600" y="4516438"/>
            <a:ext cx="201613" cy="212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TCP/IP </a:t>
            </a:r>
            <a:r>
              <a:rPr spc="-5" dirty="0"/>
              <a:t>Protocol</a:t>
            </a:r>
            <a:r>
              <a:rPr spc="-45" dirty="0"/>
              <a:t> </a:t>
            </a:r>
            <a:r>
              <a:rPr spc="-5" dirty="0"/>
              <a:t>Suite</a:t>
            </a:r>
          </a:p>
        </p:txBody>
      </p:sp>
      <p:sp>
        <p:nvSpPr>
          <p:cNvPr id="44040" name="object 9"/>
          <p:cNvSpPr>
            <a:spLocks/>
          </p:cNvSpPr>
          <p:nvPr/>
        </p:nvSpPr>
        <p:spPr bwMode="auto">
          <a:xfrm>
            <a:off x="1798638" y="2528888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2143125" y="2565400"/>
            <a:ext cx="1549400" cy="3762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042" name="object 11"/>
          <p:cNvSpPr>
            <a:spLocks/>
          </p:cNvSpPr>
          <p:nvPr/>
        </p:nvSpPr>
        <p:spPr bwMode="auto">
          <a:xfrm>
            <a:off x="1136650" y="2549525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3" name="object 12"/>
          <p:cNvSpPr>
            <a:spLocks/>
          </p:cNvSpPr>
          <p:nvPr/>
        </p:nvSpPr>
        <p:spPr bwMode="auto">
          <a:xfrm>
            <a:off x="1136650" y="3159125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4" name="object 13"/>
          <p:cNvSpPr txBox="1">
            <a:spLocks noChangeArrowheads="1"/>
          </p:cNvSpPr>
          <p:nvPr/>
        </p:nvSpPr>
        <p:spPr bwMode="auto">
          <a:xfrm>
            <a:off x="1309688" y="2586038"/>
            <a:ext cx="177800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45" name="object 14"/>
          <p:cNvSpPr>
            <a:spLocks/>
          </p:cNvSpPr>
          <p:nvPr/>
        </p:nvSpPr>
        <p:spPr bwMode="auto">
          <a:xfrm>
            <a:off x="1798638" y="3159125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2247900" y="3195638"/>
            <a:ext cx="1341438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ransport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047" name="object 16"/>
          <p:cNvSpPr>
            <a:spLocks/>
          </p:cNvSpPr>
          <p:nvPr/>
        </p:nvSpPr>
        <p:spPr bwMode="auto">
          <a:xfrm>
            <a:off x="1136650" y="3768725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8" name="object 17"/>
          <p:cNvSpPr>
            <a:spLocks/>
          </p:cNvSpPr>
          <p:nvPr/>
        </p:nvSpPr>
        <p:spPr bwMode="auto">
          <a:xfrm>
            <a:off x="1798638" y="3768725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49" name="object 18"/>
          <p:cNvSpPr>
            <a:spLocks/>
          </p:cNvSpPr>
          <p:nvPr/>
        </p:nvSpPr>
        <p:spPr bwMode="auto">
          <a:xfrm>
            <a:off x="1136650" y="4378325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0" name="object 19"/>
          <p:cNvSpPr txBox="1">
            <a:spLocks noChangeArrowheads="1"/>
          </p:cNvSpPr>
          <p:nvPr/>
        </p:nvSpPr>
        <p:spPr bwMode="auto">
          <a:xfrm>
            <a:off x="1309688" y="3805238"/>
            <a:ext cx="177800" cy="98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925"/>
              </a:spcBef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51" name="object 20"/>
          <p:cNvSpPr>
            <a:spLocks/>
          </p:cNvSpPr>
          <p:nvPr/>
        </p:nvSpPr>
        <p:spPr bwMode="auto">
          <a:xfrm>
            <a:off x="1798638" y="4378325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2239963" y="3560763"/>
            <a:ext cx="1355725" cy="123031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indent="96838">
              <a:lnSpc>
                <a:spcPct val="167000"/>
              </a:lnSpc>
            </a:pPr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Network  Data Link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53" name="object 22"/>
          <p:cNvSpPr>
            <a:spLocks/>
          </p:cNvSpPr>
          <p:nvPr/>
        </p:nvSpPr>
        <p:spPr bwMode="auto">
          <a:xfrm>
            <a:off x="1136650" y="4987925"/>
            <a:ext cx="523875" cy="457200"/>
          </a:xfrm>
          <a:custGeom>
            <a:avLst/>
            <a:gdLst/>
            <a:ahLst/>
            <a:cxnLst>
              <a:cxn ang="0">
                <a:pos x="261365" y="0"/>
              </a:cxn>
              <a:cxn ang="0">
                <a:pos x="208691" y="4644"/>
              </a:cxn>
              <a:cxn ang="0">
                <a:pos x="159630" y="17966"/>
              </a:cxn>
              <a:cxn ang="0">
                <a:pos x="115233" y="39045"/>
              </a:cxn>
              <a:cxn ang="0">
                <a:pos x="76552" y="66960"/>
              </a:cxn>
              <a:cxn ang="0">
                <a:pos x="44637" y="100793"/>
              </a:cxn>
              <a:cxn ang="0">
                <a:pos x="20539" y="139624"/>
              </a:cxn>
              <a:cxn ang="0">
                <a:pos x="5310" y="182533"/>
              </a:cxn>
              <a:cxn ang="0">
                <a:pos x="0" y="228600"/>
              </a:cxn>
              <a:cxn ang="0">
                <a:pos x="5310" y="274666"/>
              </a:cxn>
              <a:cxn ang="0">
                <a:pos x="20539" y="317575"/>
              </a:cxn>
              <a:cxn ang="0">
                <a:pos x="44637" y="356406"/>
              </a:cxn>
              <a:cxn ang="0">
                <a:pos x="76552" y="390239"/>
              </a:cxn>
              <a:cxn ang="0">
                <a:pos x="115233" y="418154"/>
              </a:cxn>
              <a:cxn ang="0">
                <a:pos x="159630" y="439233"/>
              </a:cxn>
              <a:cxn ang="0">
                <a:pos x="208691" y="452555"/>
              </a:cxn>
              <a:cxn ang="0">
                <a:pos x="261365" y="457200"/>
              </a:cxn>
              <a:cxn ang="0">
                <a:pos x="314054" y="452555"/>
              </a:cxn>
              <a:cxn ang="0">
                <a:pos x="363122" y="439233"/>
              </a:cxn>
              <a:cxn ang="0">
                <a:pos x="407520" y="418154"/>
              </a:cxn>
              <a:cxn ang="0">
                <a:pos x="446198" y="390239"/>
              </a:cxn>
              <a:cxn ang="0">
                <a:pos x="478108" y="356406"/>
              </a:cxn>
              <a:cxn ang="0">
                <a:pos x="502199" y="317575"/>
              </a:cxn>
              <a:cxn ang="0">
                <a:pos x="517424" y="274666"/>
              </a:cxn>
              <a:cxn ang="0">
                <a:pos x="522732" y="228600"/>
              </a:cxn>
              <a:cxn ang="0">
                <a:pos x="517424" y="182533"/>
              </a:cxn>
              <a:cxn ang="0">
                <a:pos x="502199" y="139624"/>
              </a:cxn>
              <a:cxn ang="0">
                <a:pos x="478108" y="100793"/>
              </a:cxn>
              <a:cxn ang="0">
                <a:pos x="446198" y="66960"/>
              </a:cxn>
              <a:cxn ang="0">
                <a:pos x="407520" y="39045"/>
              </a:cxn>
              <a:cxn ang="0">
                <a:pos x="363122" y="17966"/>
              </a:cxn>
              <a:cxn ang="0">
                <a:pos x="314054" y="4644"/>
              </a:cxn>
              <a:cxn ang="0">
                <a:pos x="261365" y="0"/>
              </a:cxn>
            </a:cxnLst>
            <a:rect l="0" t="0" r="r" b="b"/>
            <a:pathLst>
              <a:path w="523239" h="457200">
                <a:moveTo>
                  <a:pt x="261365" y="0"/>
                </a:moveTo>
                <a:lnTo>
                  <a:pt x="208691" y="4644"/>
                </a:lnTo>
                <a:lnTo>
                  <a:pt x="159630" y="17966"/>
                </a:lnTo>
                <a:lnTo>
                  <a:pt x="115233" y="39045"/>
                </a:lnTo>
                <a:lnTo>
                  <a:pt x="76552" y="66960"/>
                </a:lnTo>
                <a:lnTo>
                  <a:pt x="44637" y="100793"/>
                </a:lnTo>
                <a:lnTo>
                  <a:pt x="20539" y="139624"/>
                </a:lnTo>
                <a:lnTo>
                  <a:pt x="5310" y="182533"/>
                </a:lnTo>
                <a:lnTo>
                  <a:pt x="0" y="228600"/>
                </a:lnTo>
                <a:lnTo>
                  <a:pt x="5310" y="274666"/>
                </a:lnTo>
                <a:lnTo>
                  <a:pt x="20539" y="317575"/>
                </a:lnTo>
                <a:lnTo>
                  <a:pt x="44637" y="356406"/>
                </a:lnTo>
                <a:lnTo>
                  <a:pt x="76552" y="390239"/>
                </a:lnTo>
                <a:lnTo>
                  <a:pt x="115233" y="418154"/>
                </a:lnTo>
                <a:lnTo>
                  <a:pt x="159630" y="439233"/>
                </a:lnTo>
                <a:lnTo>
                  <a:pt x="208691" y="452555"/>
                </a:lnTo>
                <a:lnTo>
                  <a:pt x="261365" y="457200"/>
                </a:lnTo>
                <a:lnTo>
                  <a:pt x="314054" y="452555"/>
                </a:lnTo>
                <a:lnTo>
                  <a:pt x="363122" y="439233"/>
                </a:lnTo>
                <a:lnTo>
                  <a:pt x="407520" y="418154"/>
                </a:lnTo>
                <a:lnTo>
                  <a:pt x="446198" y="390239"/>
                </a:lnTo>
                <a:lnTo>
                  <a:pt x="478108" y="356406"/>
                </a:lnTo>
                <a:lnTo>
                  <a:pt x="502199" y="317575"/>
                </a:lnTo>
                <a:lnTo>
                  <a:pt x="517424" y="274666"/>
                </a:lnTo>
                <a:lnTo>
                  <a:pt x="522732" y="228600"/>
                </a:lnTo>
                <a:lnTo>
                  <a:pt x="517424" y="182533"/>
                </a:lnTo>
                <a:lnTo>
                  <a:pt x="502199" y="139624"/>
                </a:lnTo>
                <a:lnTo>
                  <a:pt x="478108" y="100793"/>
                </a:lnTo>
                <a:lnTo>
                  <a:pt x="446198" y="66960"/>
                </a:lnTo>
                <a:lnTo>
                  <a:pt x="407520" y="39045"/>
                </a:lnTo>
                <a:lnTo>
                  <a:pt x="363122" y="17966"/>
                </a:lnTo>
                <a:lnTo>
                  <a:pt x="314054" y="4644"/>
                </a:lnTo>
                <a:lnTo>
                  <a:pt x="261365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4" name="object 23"/>
          <p:cNvSpPr txBox="1">
            <a:spLocks noChangeArrowheads="1"/>
          </p:cNvSpPr>
          <p:nvPr/>
        </p:nvSpPr>
        <p:spPr bwMode="auto">
          <a:xfrm>
            <a:off x="1309688" y="5024438"/>
            <a:ext cx="1778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55" name="object 24"/>
          <p:cNvSpPr>
            <a:spLocks/>
          </p:cNvSpPr>
          <p:nvPr/>
        </p:nvSpPr>
        <p:spPr bwMode="auto">
          <a:xfrm>
            <a:off x="1798638" y="4987925"/>
            <a:ext cx="2238375" cy="457200"/>
          </a:xfrm>
          <a:custGeom>
            <a:avLst/>
            <a:gdLst/>
            <a:ahLst/>
            <a:cxnLst>
              <a:cxn ang="0">
                <a:pos x="2162556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162556" y="457200"/>
              </a:cxn>
              <a:cxn ang="0">
                <a:pos x="2192196" y="451205"/>
              </a:cxn>
              <a:cxn ang="0">
                <a:pos x="2216419" y="434863"/>
              </a:cxn>
              <a:cxn ang="0">
                <a:pos x="2232761" y="410640"/>
              </a:cxn>
              <a:cxn ang="0">
                <a:pos x="2238756" y="381000"/>
              </a:cxn>
              <a:cxn ang="0">
                <a:pos x="2238756" y="76200"/>
              </a:cxn>
              <a:cxn ang="0">
                <a:pos x="2232761" y="46559"/>
              </a:cxn>
              <a:cxn ang="0">
                <a:pos x="2216419" y="22336"/>
              </a:cxn>
              <a:cxn ang="0">
                <a:pos x="2192196" y="5994"/>
              </a:cxn>
              <a:cxn ang="0">
                <a:pos x="2162556" y="0"/>
              </a:cxn>
            </a:cxnLst>
            <a:rect l="0" t="0" r="r" b="b"/>
            <a:pathLst>
              <a:path w="2239010" h="457200">
                <a:moveTo>
                  <a:pt x="2162556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162556" y="457200"/>
                </a:lnTo>
                <a:lnTo>
                  <a:pt x="2192196" y="451205"/>
                </a:lnTo>
                <a:lnTo>
                  <a:pt x="2216419" y="434863"/>
                </a:lnTo>
                <a:lnTo>
                  <a:pt x="2232761" y="410640"/>
                </a:lnTo>
                <a:lnTo>
                  <a:pt x="2238756" y="381000"/>
                </a:lnTo>
                <a:lnTo>
                  <a:pt x="2238756" y="76200"/>
                </a:lnTo>
                <a:lnTo>
                  <a:pt x="2232761" y="46559"/>
                </a:lnTo>
                <a:lnTo>
                  <a:pt x="2216419" y="22336"/>
                </a:lnTo>
                <a:lnTo>
                  <a:pt x="2192196" y="5994"/>
                </a:lnTo>
                <a:lnTo>
                  <a:pt x="2162556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4056" name="object 25"/>
          <p:cNvSpPr txBox="1">
            <a:spLocks noChangeArrowheads="1"/>
          </p:cNvSpPr>
          <p:nvPr/>
        </p:nvSpPr>
        <p:spPr bwMode="auto">
          <a:xfrm>
            <a:off x="2362200" y="5024438"/>
            <a:ext cx="110966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endParaRPr lang="th-TH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057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ABEC462E-BB7D-46EE-9A2D-E43A20D76D14}" type="slidenum">
              <a:rPr lang="th-TH"/>
              <a:pPr marL="25400">
                <a:spcBef>
                  <a:spcPts val="38"/>
                </a:spcBef>
              </a:pPr>
              <a:t>37</a:t>
            </a:fld>
            <a:endParaRPr lang="th-TH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45058" name="object 3"/>
          <p:cNvSpPr>
            <a:spLocks noChangeArrowheads="1"/>
          </p:cNvSpPr>
          <p:nvPr/>
        </p:nvSpPr>
        <p:spPr bwMode="auto">
          <a:xfrm>
            <a:off x="1893888" y="2347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988" y="2749550"/>
            <a:ext cx="2239962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060" name="object 5"/>
          <p:cNvSpPr>
            <a:spLocks noChangeArrowheads="1"/>
          </p:cNvSpPr>
          <p:nvPr/>
        </p:nvSpPr>
        <p:spPr bwMode="auto">
          <a:xfrm>
            <a:off x="1893888" y="3703638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3925" y="4103688"/>
            <a:ext cx="19685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062" name="object 7"/>
          <p:cNvSpPr>
            <a:spLocks noChangeArrowheads="1"/>
          </p:cNvSpPr>
          <p:nvPr/>
        </p:nvSpPr>
        <p:spPr bwMode="auto">
          <a:xfrm>
            <a:off x="1893888" y="5014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3288" y="5418138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5064" name="object 9"/>
          <p:cNvSpPr>
            <a:spLocks/>
          </p:cNvSpPr>
          <p:nvPr/>
        </p:nvSpPr>
        <p:spPr bwMode="auto">
          <a:xfrm>
            <a:off x="1168400" y="2430463"/>
            <a:ext cx="695325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19" y="0"/>
              </a:cxn>
              <a:cxn ang="0">
                <a:pos x="6019" y="609600"/>
              </a:cxn>
              <a:cxn ang="0">
                <a:pos x="695324" y="609600"/>
              </a:cxn>
            </a:cxnLst>
            <a:rect l="0" t="0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5" name="object 10"/>
          <p:cNvSpPr>
            <a:spLocks/>
          </p:cNvSpPr>
          <p:nvPr/>
        </p:nvSpPr>
        <p:spPr bwMode="auto">
          <a:xfrm>
            <a:off x="1168400" y="2430463"/>
            <a:ext cx="766763" cy="1922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2399"/>
              </a:cxn>
              <a:cxn ang="0">
                <a:pos x="766826" y="1922399"/>
              </a:cxn>
              <a:cxn ang="0">
                <a:pos x="766826" y="1895475"/>
              </a:cxn>
            </a:cxnLst>
            <a:rect l="0" t="0" r="r" b="b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6" name="object 11"/>
          <p:cNvSpPr>
            <a:spLocks/>
          </p:cNvSpPr>
          <p:nvPr/>
        </p:nvSpPr>
        <p:spPr bwMode="auto">
          <a:xfrm>
            <a:off x="1168400" y="2430463"/>
            <a:ext cx="720725" cy="3284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84410"/>
              </a:cxn>
              <a:cxn ang="0">
                <a:pos x="720724" y="3284410"/>
              </a:cxn>
              <a:cxn ang="0">
                <a:pos x="720724" y="3252787"/>
              </a:cxn>
            </a:cxnLst>
            <a:rect l="0" t="0" r="r" b="b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7" name="object 12"/>
          <p:cNvSpPr>
            <a:spLocks noChangeArrowheads="1"/>
          </p:cNvSpPr>
          <p:nvPr/>
        </p:nvSpPr>
        <p:spPr bwMode="auto">
          <a:xfrm>
            <a:off x="4940300" y="2879725"/>
            <a:ext cx="588963" cy="409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68" name="object 13"/>
          <p:cNvSpPr>
            <a:spLocks/>
          </p:cNvSpPr>
          <p:nvPr/>
        </p:nvSpPr>
        <p:spPr bwMode="auto">
          <a:xfrm>
            <a:off x="4870450" y="2819400"/>
            <a:ext cx="577850" cy="381000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431419" y="95250"/>
              </a:cxn>
              <a:cxn ang="0">
                <a:pos x="0" y="95250"/>
              </a:cxn>
              <a:cxn ang="0">
                <a:pos x="0" y="285750"/>
              </a:cxn>
              <a:cxn ang="0">
                <a:pos x="431419" y="285750"/>
              </a:cxn>
              <a:cxn ang="0">
                <a:pos x="431419" y="381000"/>
              </a:cxn>
              <a:cxn ang="0">
                <a:pos x="577596" y="190500"/>
              </a:cxn>
              <a:cxn ang="0">
                <a:pos x="431419" y="0"/>
              </a:cxn>
            </a:cxnLst>
            <a:rect l="0" t="0" r="r" b="b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69" name="object 14"/>
          <p:cNvSpPr>
            <a:spLocks/>
          </p:cNvSpPr>
          <p:nvPr/>
        </p:nvSpPr>
        <p:spPr bwMode="auto">
          <a:xfrm>
            <a:off x="4870450" y="2819400"/>
            <a:ext cx="577850" cy="381000"/>
          </a:xfrm>
          <a:custGeom>
            <a:avLst/>
            <a:gdLst/>
            <a:ahLst/>
            <a:cxnLst>
              <a:cxn ang="0">
                <a:pos x="0" y="95250"/>
              </a:cxn>
              <a:cxn ang="0">
                <a:pos x="431419" y="95250"/>
              </a:cxn>
              <a:cxn ang="0">
                <a:pos x="431419" y="0"/>
              </a:cxn>
              <a:cxn ang="0">
                <a:pos x="577596" y="190500"/>
              </a:cxn>
              <a:cxn ang="0">
                <a:pos x="431419" y="381000"/>
              </a:cxn>
              <a:cxn ang="0">
                <a:pos x="431419" y="285750"/>
              </a:cxn>
              <a:cxn ang="0">
                <a:pos x="0" y="285750"/>
              </a:cxn>
              <a:cxn ang="0">
                <a:pos x="0" y="95250"/>
              </a:cxn>
            </a:cxnLst>
            <a:rect l="0" t="0" r="r" b="b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0" name="object 15"/>
          <p:cNvSpPr>
            <a:spLocks noChangeArrowheads="1"/>
          </p:cNvSpPr>
          <p:nvPr/>
        </p:nvSpPr>
        <p:spPr bwMode="auto">
          <a:xfrm>
            <a:off x="4940300" y="4159250"/>
            <a:ext cx="588963" cy="409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1" name="object 16"/>
          <p:cNvSpPr>
            <a:spLocks/>
          </p:cNvSpPr>
          <p:nvPr/>
        </p:nvSpPr>
        <p:spPr bwMode="auto">
          <a:xfrm>
            <a:off x="4870450" y="4097338"/>
            <a:ext cx="577850" cy="381000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431419" y="95250"/>
              </a:cxn>
              <a:cxn ang="0">
                <a:pos x="0" y="95250"/>
              </a:cxn>
              <a:cxn ang="0">
                <a:pos x="0" y="285750"/>
              </a:cxn>
              <a:cxn ang="0">
                <a:pos x="431419" y="285750"/>
              </a:cxn>
              <a:cxn ang="0">
                <a:pos x="431419" y="381000"/>
              </a:cxn>
              <a:cxn ang="0">
                <a:pos x="577596" y="190500"/>
              </a:cxn>
              <a:cxn ang="0">
                <a:pos x="431419" y="0"/>
              </a:cxn>
            </a:cxnLst>
            <a:rect l="0" t="0" r="r" b="b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2" name="object 17"/>
          <p:cNvSpPr>
            <a:spLocks/>
          </p:cNvSpPr>
          <p:nvPr/>
        </p:nvSpPr>
        <p:spPr bwMode="auto">
          <a:xfrm>
            <a:off x="4870450" y="4097338"/>
            <a:ext cx="577850" cy="381000"/>
          </a:xfrm>
          <a:custGeom>
            <a:avLst/>
            <a:gdLst/>
            <a:ahLst/>
            <a:cxnLst>
              <a:cxn ang="0">
                <a:pos x="0" y="95250"/>
              </a:cxn>
              <a:cxn ang="0">
                <a:pos x="431419" y="95250"/>
              </a:cxn>
              <a:cxn ang="0">
                <a:pos x="431419" y="0"/>
              </a:cxn>
              <a:cxn ang="0">
                <a:pos x="577596" y="190500"/>
              </a:cxn>
              <a:cxn ang="0">
                <a:pos x="431419" y="381000"/>
              </a:cxn>
              <a:cxn ang="0">
                <a:pos x="431419" y="285750"/>
              </a:cxn>
              <a:cxn ang="0">
                <a:pos x="0" y="285750"/>
              </a:cxn>
              <a:cxn ang="0">
                <a:pos x="0" y="95250"/>
              </a:cxn>
            </a:cxnLst>
            <a:rect l="0" t="0" r="r" b="b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3" name="object 18"/>
          <p:cNvSpPr>
            <a:spLocks noChangeArrowheads="1"/>
          </p:cNvSpPr>
          <p:nvPr/>
        </p:nvSpPr>
        <p:spPr bwMode="auto">
          <a:xfrm>
            <a:off x="4940300" y="5470525"/>
            <a:ext cx="588963" cy="4095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5074" name="object 19"/>
          <p:cNvSpPr>
            <a:spLocks/>
          </p:cNvSpPr>
          <p:nvPr/>
        </p:nvSpPr>
        <p:spPr bwMode="auto">
          <a:xfrm>
            <a:off x="4870450" y="5410200"/>
            <a:ext cx="577850" cy="381000"/>
          </a:xfrm>
          <a:custGeom>
            <a:avLst/>
            <a:gdLst/>
            <a:ahLst/>
            <a:cxnLst>
              <a:cxn ang="0">
                <a:pos x="431419" y="0"/>
              </a:cxn>
              <a:cxn ang="0">
                <a:pos x="431419" y="95250"/>
              </a:cxn>
              <a:cxn ang="0">
                <a:pos x="0" y="95250"/>
              </a:cxn>
              <a:cxn ang="0">
                <a:pos x="0" y="285750"/>
              </a:cxn>
              <a:cxn ang="0">
                <a:pos x="431419" y="285750"/>
              </a:cxn>
              <a:cxn ang="0">
                <a:pos x="431419" y="381000"/>
              </a:cxn>
              <a:cxn ang="0">
                <a:pos x="577596" y="190500"/>
              </a:cxn>
              <a:cxn ang="0">
                <a:pos x="431419" y="0"/>
              </a:cxn>
            </a:cxnLst>
            <a:rect l="0" t="0" r="r" b="b"/>
            <a:pathLst>
              <a:path w="577850" h="381000">
                <a:moveTo>
                  <a:pt x="431419" y="0"/>
                </a:moveTo>
                <a:lnTo>
                  <a:pt x="431419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31419" y="285750"/>
                </a:lnTo>
                <a:lnTo>
                  <a:pt x="431419" y="381000"/>
                </a:lnTo>
                <a:lnTo>
                  <a:pt x="577596" y="190500"/>
                </a:lnTo>
                <a:lnTo>
                  <a:pt x="431419" y="0"/>
                </a:lnTo>
                <a:close/>
              </a:path>
            </a:pathLst>
          </a:custGeom>
          <a:solidFill>
            <a:srgbClr val="FF7B8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5075" name="object 20"/>
          <p:cNvSpPr>
            <a:spLocks/>
          </p:cNvSpPr>
          <p:nvPr/>
        </p:nvSpPr>
        <p:spPr bwMode="auto">
          <a:xfrm>
            <a:off x="4870450" y="5410200"/>
            <a:ext cx="577850" cy="381000"/>
          </a:xfrm>
          <a:custGeom>
            <a:avLst/>
            <a:gdLst/>
            <a:ahLst/>
            <a:cxnLst>
              <a:cxn ang="0">
                <a:pos x="0" y="95250"/>
              </a:cxn>
              <a:cxn ang="0">
                <a:pos x="431419" y="95250"/>
              </a:cxn>
              <a:cxn ang="0">
                <a:pos x="431419" y="0"/>
              </a:cxn>
              <a:cxn ang="0">
                <a:pos x="577596" y="190500"/>
              </a:cxn>
              <a:cxn ang="0">
                <a:pos x="431419" y="381000"/>
              </a:cxn>
              <a:cxn ang="0">
                <a:pos x="431419" y="285750"/>
              </a:cxn>
              <a:cxn ang="0">
                <a:pos x="0" y="285750"/>
              </a:cxn>
              <a:cxn ang="0">
                <a:pos x="0" y="95250"/>
              </a:cxn>
            </a:cxnLst>
            <a:rect l="0" t="0" r="r" b="b"/>
            <a:pathLst>
              <a:path w="577850" h="381000">
                <a:moveTo>
                  <a:pt x="0" y="95250"/>
                </a:moveTo>
                <a:lnTo>
                  <a:pt x="431419" y="95250"/>
                </a:lnTo>
                <a:lnTo>
                  <a:pt x="431419" y="0"/>
                </a:lnTo>
                <a:lnTo>
                  <a:pt x="577596" y="190500"/>
                </a:lnTo>
                <a:lnTo>
                  <a:pt x="431419" y="381000"/>
                </a:lnTo>
                <a:lnTo>
                  <a:pt x="431419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1" name="object 21"/>
          <p:cNvSpPr txBox="1"/>
          <p:nvPr/>
        </p:nvSpPr>
        <p:spPr>
          <a:xfrm>
            <a:off x="5688013" y="2636838"/>
            <a:ext cx="3059112" cy="33274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Who Should send data  and When ?</a:t>
            </a:r>
          </a:p>
          <a:p>
            <a:pPr marL="12700"/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675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How much data may  be sent?</a:t>
            </a:r>
          </a:p>
          <a:p>
            <a:pPr marL="12700"/>
            <a:endParaRPr lang="th-TH" sz="240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1675"/>
              </a:spcBef>
            </a:pPr>
            <a:r>
              <a:rPr lang="th-TH" sz="2400">
                <a:latin typeface="Tahoma" pitchFamily="34" charset="0"/>
                <a:cs typeface="Tahoma" pitchFamily="34" charset="0"/>
              </a:rPr>
              <a:t>How can errors be  Detected and correct?</a:t>
            </a:r>
          </a:p>
        </p:txBody>
      </p:sp>
      <p:sp>
        <p:nvSpPr>
          <p:cNvPr id="45077" name="object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B6240FF-3368-4819-99D6-369C9AF48F96}" type="slidenum">
              <a:rPr lang="th-TH"/>
              <a:pPr marL="25400">
                <a:spcBef>
                  <a:spcPts val="38"/>
                </a:spcBef>
              </a:pPr>
              <a:t>38</a:t>
            </a:fld>
            <a:endParaRPr lang="th-TH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46082" name="object 3"/>
          <p:cNvSpPr>
            <a:spLocks noChangeArrowheads="1"/>
          </p:cNvSpPr>
          <p:nvPr/>
        </p:nvSpPr>
        <p:spPr bwMode="auto">
          <a:xfrm>
            <a:off x="1893888" y="2347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988" y="2749550"/>
            <a:ext cx="2239962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084" name="object 5"/>
          <p:cNvSpPr>
            <a:spLocks noChangeArrowheads="1"/>
          </p:cNvSpPr>
          <p:nvPr/>
        </p:nvSpPr>
        <p:spPr bwMode="auto">
          <a:xfrm>
            <a:off x="1893888" y="3703638"/>
            <a:ext cx="2727325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3925" y="4103688"/>
            <a:ext cx="1968500" cy="3714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6086" name="object 7"/>
          <p:cNvSpPr>
            <a:spLocks noChangeArrowheads="1"/>
          </p:cNvSpPr>
          <p:nvPr/>
        </p:nvSpPr>
        <p:spPr bwMode="auto">
          <a:xfrm>
            <a:off x="1893888" y="5014913"/>
            <a:ext cx="2727325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3288" y="5418138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4313" y="2355850"/>
            <a:ext cx="2195512" cy="10382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ENQ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/</a:t>
            </a:r>
            <a:r>
              <a:rPr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ACK</a:t>
            </a:r>
            <a:endParaRPr>
              <a:latin typeface="Tahoma"/>
              <a:cs typeface="Tahoma"/>
            </a:endParaRPr>
          </a:p>
          <a:p>
            <a:pPr marL="12700" fontAlgn="auto">
              <a:spcBef>
                <a:spcPts val="144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Poll /</a:t>
            </a:r>
            <a:r>
              <a:rPr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Select</a:t>
            </a:r>
            <a:endParaRPr>
              <a:latin typeface="Tahoma"/>
              <a:cs typeface="Tahoma"/>
            </a:endParaRPr>
          </a:p>
        </p:txBody>
      </p:sp>
      <p:sp>
        <p:nvSpPr>
          <p:cNvPr id="46089" name="object 10"/>
          <p:cNvSpPr>
            <a:spLocks/>
          </p:cNvSpPr>
          <p:nvPr/>
        </p:nvSpPr>
        <p:spPr bwMode="auto">
          <a:xfrm>
            <a:off x="4457700" y="2482850"/>
            <a:ext cx="2024063" cy="479425"/>
          </a:xfrm>
          <a:custGeom>
            <a:avLst/>
            <a:gdLst/>
            <a:ahLst/>
            <a:cxnLst>
              <a:cxn ang="0">
                <a:pos x="983107" y="421386"/>
              </a:cxn>
              <a:cxn ang="0">
                <a:pos x="0" y="421386"/>
              </a:cxn>
              <a:cxn ang="0">
                <a:pos x="0" y="479298"/>
              </a:cxn>
              <a:cxn ang="0">
                <a:pos x="1041019" y="479298"/>
              </a:cxn>
              <a:cxn ang="0">
                <a:pos x="1041019" y="450341"/>
              </a:cxn>
              <a:cxn ang="0">
                <a:pos x="983107" y="450341"/>
              </a:cxn>
              <a:cxn ang="0">
                <a:pos x="983107" y="421386"/>
              </a:cxn>
              <a:cxn ang="0">
                <a:pos x="1850263" y="57912"/>
              </a:cxn>
              <a:cxn ang="0">
                <a:pos x="983107" y="57912"/>
              </a:cxn>
              <a:cxn ang="0">
                <a:pos x="983107" y="450341"/>
              </a:cxn>
              <a:cxn ang="0">
                <a:pos x="1012063" y="421386"/>
              </a:cxn>
              <a:cxn ang="0">
                <a:pos x="1041019" y="421386"/>
              </a:cxn>
              <a:cxn ang="0">
                <a:pos x="1041019" y="115824"/>
              </a:cxn>
              <a:cxn ang="0">
                <a:pos x="1012063" y="115824"/>
              </a:cxn>
              <a:cxn ang="0">
                <a:pos x="1041019" y="86867"/>
              </a:cxn>
              <a:cxn ang="0">
                <a:pos x="1850263" y="86867"/>
              </a:cxn>
              <a:cxn ang="0">
                <a:pos x="1850263" y="57912"/>
              </a:cxn>
              <a:cxn ang="0">
                <a:pos x="1041019" y="421386"/>
              </a:cxn>
              <a:cxn ang="0">
                <a:pos x="1012063" y="421386"/>
              </a:cxn>
              <a:cxn ang="0">
                <a:pos x="983107" y="450341"/>
              </a:cxn>
              <a:cxn ang="0">
                <a:pos x="1041019" y="450341"/>
              </a:cxn>
              <a:cxn ang="0">
                <a:pos x="1041019" y="421386"/>
              </a:cxn>
              <a:cxn ang="0">
                <a:pos x="1850263" y="0"/>
              </a:cxn>
              <a:cxn ang="0">
                <a:pos x="1850263" y="173736"/>
              </a:cxn>
              <a:cxn ang="0">
                <a:pos x="1966086" y="115824"/>
              </a:cxn>
              <a:cxn ang="0">
                <a:pos x="1879219" y="115824"/>
              </a:cxn>
              <a:cxn ang="0">
                <a:pos x="1879219" y="57912"/>
              </a:cxn>
              <a:cxn ang="0">
                <a:pos x="1966087" y="57912"/>
              </a:cxn>
              <a:cxn ang="0">
                <a:pos x="1850263" y="0"/>
              </a:cxn>
              <a:cxn ang="0">
                <a:pos x="1041019" y="86867"/>
              </a:cxn>
              <a:cxn ang="0">
                <a:pos x="1012063" y="115824"/>
              </a:cxn>
              <a:cxn ang="0">
                <a:pos x="1041019" y="115824"/>
              </a:cxn>
              <a:cxn ang="0">
                <a:pos x="1041019" y="86867"/>
              </a:cxn>
              <a:cxn ang="0">
                <a:pos x="1850263" y="86867"/>
              </a:cxn>
              <a:cxn ang="0">
                <a:pos x="1041019" y="86867"/>
              </a:cxn>
              <a:cxn ang="0">
                <a:pos x="1041019" y="115824"/>
              </a:cxn>
              <a:cxn ang="0">
                <a:pos x="1850263" y="115824"/>
              </a:cxn>
              <a:cxn ang="0">
                <a:pos x="1850263" y="86867"/>
              </a:cxn>
              <a:cxn ang="0">
                <a:pos x="1966087" y="57912"/>
              </a:cxn>
              <a:cxn ang="0">
                <a:pos x="1879219" y="57912"/>
              </a:cxn>
              <a:cxn ang="0">
                <a:pos x="1879219" y="115824"/>
              </a:cxn>
              <a:cxn ang="0">
                <a:pos x="1966086" y="115824"/>
              </a:cxn>
              <a:cxn ang="0">
                <a:pos x="2023999" y="86867"/>
              </a:cxn>
              <a:cxn ang="0">
                <a:pos x="1966087" y="57912"/>
              </a:cxn>
            </a:cxnLst>
            <a:rect l="0" t="0" r="r" b="b"/>
            <a:pathLst>
              <a:path w="2024379" h="479425">
                <a:moveTo>
                  <a:pt x="983107" y="421386"/>
                </a:moveTo>
                <a:lnTo>
                  <a:pt x="0" y="421386"/>
                </a:lnTo>
                <a:lnTo>
                  <a:pt x="0" y="479298"/>
                </a:lnTo>
                <a:lnTo>
                  <a:pt x="1041019" y="479298"/>
                </a:lnTo>
                <a:lnTo>
                  <a:pt x="1041019" y="450341"/>
                </a:lnTo>
                <a:lnTo>
                  <a:pt x="983107" y="450341"/>
                </a:lnTo>
                <a:lnTo>
                  <a:pt x="983107" y="421386"/>
                </a:lnTo>
                <a:close/>
              </a:path>
              <a:path w="2024379" h="479425">
                <a:moveTo>
                  <a:pt x="1850263" y="57912"/>
                </a:moveTo>
                <a:lnTo>
                  <a:pt x="983107" y="57912"/>
                </a:lnTo>
                <a:lnTo>
                  <a:pt x="983107" y="450341"/>
                </a:lnTo>
                <a:lnTo>
                  <a:pt x="1012063" y="421386"/>
                </a:lnTo>
                <a:lnTo>
                  <a:pt x="1041019" y="421386"/>
                </a:lnTo>
                <a:lnTo>
                  <a:pt x="1041019" y="115824"/>
                </a:lnTo>
                <a:lnTo>
                  <a:pt x="1012063" y="115824"/>
                </a:lnTo>
                <a:lnTo>
                  <a:pt x="1041019" y="86867"/>
                </a:lnTo>
                <a:lnTo>
                  <a:pt x="1850263" y="86867"/>
                </a:lnTo>
                <a:lnTo>
                  <a:pt x="1850263" y="57912"/>
                </a:lnTo>
                <a:close/>
              </a:path>
              <a:path w="2024379" h="479425">
                <a:moveTo>
                  <a:pt x="1041019" y="421386"/>
                </a:moveTo>
                <a:lnTo>
                  <a:pt x="1012063" y="421386"/>
                </a:lnTo>
                <a:lnTo>
                  <a:pt x="983107" y="450341"/>
                </a:lnTo>
                <a:lnTo>
                  <a:pt x="1041019" y="450341"/>
                </a:lnTo>
                <a:lnTo>
                  <a:pt x="1041019" y="421386"/>
                </a:lnTo>
                <a:close/>
              </a:path>
              <a:path w="2024379" h="479425">
                <a:moveTo>
                  <a:pt x="1850263" y="0"/>
                </a:moveTo>
                <a:lnTo>
                  <a:pt x="1850263" y="173736"/>
                </a:lnTo>
                <a:lnTo>
                  <a:pt x="1966086" y="115824"/>
                </a:lnTo>
                <a:lnTo>
                  <a:pt x="1879219" y="115824"/>
                </a:lnTo>
                <a:lnTo>
                  <a:pt x="1879219" y="57912"/>
                </a:lnTo>
                <a:lnTo>
                  <a:pt x="1966087" y="57912"/>
                </a:lnTo>
                <a:lnTo>
                  <a:pt x="1850263" y="0"/>
                </a:lnTo>
                <a:close/>
              </a:path>
              <a:path w="2024379" h="479425">
                <a:moveTo>
                  <a:pt x="1041019" y="86867"/>
                </a:moveTo>
                <a:lnTo>
                  <a:pt x="1012063" y="115824"/>
                </a:lnTo>
                <a:lnTo>
                  <a:pt x="1041019" y="115824"/>
                </a:lnTo>
                <a:lnTo>
                  <a:pt x="1041019" y="86867"/>
                </a:lnTo>
                <a:close/>
              </a:path>
              <a:path w="2024379" h="479425">
                <a:moveTo>
                  <a:pt x="1850263" y="86867"/>
                </a:moveTo>
                <a:lnTo>
                  <a:pt x="1041019" y="86867"/>
                </a:lnTo>
                <a:lnTo>
                  <a:pt x="1041019" y="115824"/>
                </a:lnTo>
                <a:lnTo>
                  <a:pt x="1850263" y="115824"/>
                </a:lnTo>
                <a:lnTo>
                  <a:pt x="1850263" y="86867"/>
                </a:lnTo>
                <a:close/>
              </a:path>
              <a:path w="2024379" h="479425">
                <a:moveTo>
                  <a:pt x="1966087" y="57912"/>
                </a:moveTo>
                <a:lnTo>
                  <a:pt x="1879219" y="57912"/>
                </a:lnTo>
                <a:lnTo>
                  <a:pt x="1879219" y="115824"/>
                </a:lnTo>
                <a:lnTo>
                  <a:pt x="1966086" y="115824"/>
                </a:lnTo>
                <a:lnTo>
                  <a:pt x="2023999" y="86867"/>
                </a:lnTo>
                <a:lnTo>
                  <a:pt x="1966087" y="579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0" name="object 11"/>
          <p:cNvSpPr>
            <a:spLocks/>
          </p:cNvSpPr>
          <p:nvPr/>
        </p:nvSpPr>
        <p:spPr bwMode="auto">
          <a:xfrm>
            <a:off x="4457700" y="2905125"/>
            <a:ext cx="2024063" cy="363538"/>
          </a:xfrm>
          <a:custGeom>
            <a:avLst/>
            <a:gdLst/>
            <a:ahLst/>
            <a:cxnLst>
              <a:cxn ang="0">
                <a:pos x="1850263" y="189737"/>
              </a:cxn>
              <a:cxn ang="0">
                <a:pos x="1850263" y="363473"/>
              </a:cxn>
              <a:cxn ang="0">
                <a:pos x="1966087" y="305561"/>
              </a:cxn>
              <a:cxn ang="0">
                <a:pos x="1879219" y="305561"/>
              </a:cxn>
              <a:cxn ang="0">
                <a:pos x="1879219" y="247650"/>
              </a:cxn>
              <a:cxn ang="0">
                <a:pos x="1966087" y="247650"/>
              </a:cxn>
              <a:cxn ang="0">
                <a:pos x="1850263" y="189737"/>
              </a:cxn>
              <a:cxn ang="0">
                <a:pos x="983107" y="28955"/>
              </a:cxn>
              <a:cxn ang="0">
                <a:pos x="983107" y="305561"/>
              </a:cxn>
              <a:cxn ang="0">
                <a:pos x="1850263" y="305561"/>
              </a:cxn>
              <a:cxn ang="0">
                <a:pos x="1850263" y="276605"/>
              </a:cxn>
              <a:cxn ang="0">
                <a:pos x="1041019" y="276605"/>
              </a:cxn>
              <a:cxn ang="0">
                <a:pos x="1012063" y="247650"/>
              </a:cxn>
              <a:cxn ang="0">
                <a:pos x="1041019" y="247650"/>
              </a:cxn>
              <a:cxn ang="0">
                <a:pos x="1041019" y="57911"/>
              </a:cxn>
              <a:cxn ang="0">
                <a:pos x="1012063" y="57911"/>
              </a:cxn>
              <a:cxn ang="0">
                <a:pos x="983107" y="28955"/>
              </a:cxn>
              <a:cxn ang="0">
                <a:pos x="1966087" y="247650"/>
              </a:cxn>
              <a:cxn ang="0">
                <a:pos x="1879219" y="247650"/>
              </a:cxn>
              <a:cxn ang="0">
                <a:pos x="1879219" y="305561"/>
              </a:cxn>
              <a:cxn ang="0">
                <a:pos x="1966087" y="305561"/>
              </a:cxn>
              <a:cxn ang="0">
                <a:pos x="2023999" y="276605"/>
              </a:cxn>
              <a:cxn ang="0">
                <a:pos x="1966087" y="247650"/>
              </a:cxn>
              <a:cxn ang="0">
                <a:pos x="1041019" y="247650"/>
              </a:cxn>
              <a:cxn ang="0">
                <a:pos x="1012063" y="247650"/>
              </a:cxn>
              <a:cxn ang="0">
                <a:pos x="1041019" y="276605"/>
              </a:cxn>
              <a:cxn ang="0">
                <a:pos x="1041019" y="247650"/>
              </a:cxn>
              <a:cxn ang="0">
                <a:pos x="1850263" y="247650"/>
              </a:cxn>
              <a:cxn ang="0">
                <a:pos x="1041019" y="247650"/>
              </a:cxn>
              <a:cxn ang="0">
                <a:pos x="1041019" y="276605"/>
              </a:cxn>
              <a:cxn ang="0">
                <a:pos x="1850263" y="276605"/>
              </a:cxn>
              <a:cxn ang="0">
                <a:pos x="1850263" y="247650"/>
              </a:cxn>
              <a:cxn ang="0">
                <a:pos x="1041019" y="0"/>
              </a:cxn>
              <a:cxn ang="0">
                <a:pos x="0" y="0"/>
              </a:cxn>
              <a:cxn ang="0">
                <a:pos x="0" y="57911"/>
              </a:cxn>
              <a:cxn ang="0">
                <a:pos x="983107" y="57911"/>
              </a:cxn>
              <a:cxn ang="0">
                <a:pos x="983107" y="28955"/>
              </a:cxn>
              <a:cxn ang="0">
                <a:pos x="1041019" y="28955"/>
              </a:cxn>
              <a:cxn ang="0">
                <a:pos x="1041019" y="0"/>
              </a:cxn>
              <a:cxn ang="0">
                <a:pos x="1041019" y="28955"/>
              </a:cxn>
              <a:cxn ang="0">
                <a:pos x="983107" y="28955"/>
              </a:cxn>
              <a:cxn ang="0">
                <a:pos x="1012063" y="57911"/>
              </a:cxn>
              <a:cxn ang="0">
                <a:pos x="1041019" y="57911"/>
              </a:cxn>
              <a:cxn ang="0">
                <a:pos x="1041019" y="28955"/>
              </a:cxn>
            </a:cxnLst>
            <a:rect l="0" t="0" r="r" b="b"/>
            <a:pathLst>
              <a:path w="2024379" h="363854">
                <a:moveTo>
                  <a:pt x="1850263" y="189737"/>
                </a:moveTo>
                <a:lnTo>
                  <a:pt x="1850263" y="363473"/>
                </a:lnTo>
                <a:lnTo>
                  <a:pt x="1966087" y="305561"/>
                </a:lnTo>
                <a:lnTo>
                  <a:pt x="1879219" y="305561"/>
                </a:lnTo>
                <a:lnTo>
                  <a:pt x="1879219" y="247650"/>
                </a:lnTo>
                <a:lnTo>
                  <a:pt x="1966087" y="247650"/>
                </a:lnTo>
                <a:lnTo>
                  <a:pt x="1850263" y="189737"/>
                </a:lnTo>
                <a:close/>
              </a:path>
              <a:path w="2024379" h="363854">
                <a:moveTo>
                  <a:pt x="983107" y="28955"/>
                </a:moveTo>
                <a:lnTo>
                  <a:pt x="983107" y="305561"/>
                </a:lnTo>
                <a:lnTo>
                  <a:pt x="1850263" y="305561"/>
                </a:lnTo>
                <a:lnTo>
                  <a:pt x="1850263" y="276605"/>
                </a:lnTo>
                <a:lnTo>
                  <a:pt x="1041019" y="276605"/>
                </a:lnTo>
                <a:lnTo>
                  <a:pt x="1012063" y="247650"/>
                </a:lnTo>
                <a:lnTo>
                  <a:pt x="1041019" y="247650"/>
                </a:lnTo>
                <a:lnTo>
                  <a:pt x="1041019" y="57911"/>
                </a:lnTo>
                <a:lnTo>
                  <a:pt x="1012063" y="57911"/>
                </a:lnTo>
                <a:lnTo>
                  <a:pt x="983107" y="28955"/>
                </a:lnTo>
                <a:close/>
              </a:path>
              <a:path w="2024379" h="363854">
                <a:moveTo>
                  <a:pt x="1966087" y="247650"/>
                </a:moveTo>
                <a:lnTo>
                  <a:pt x="1879219" y="247650"/>
                </a:lnTo>
                <a:lnTo>
                  <a:pt x="1879219" y="305561"/>
                </a:lnTo>
                <a:lnTo>
                  <a:pt x="1966087" y="305561"/>
                </a:lnTo>
                <a:lnTo>
                  <a:pt x="2023999" y="276605"/>
                </a:lnTo>
                <a:lnTo>
                  <a:pt x="1966087" y="247650"/>
                </a:lnTo>
                <a:close/>
              </a:path>
              <a:path w="2024379" h="363854">
                <a:moveTo>
                  <a:pt x="1041019" y="247650"/>
                </a:moveTo>
                <a:lnTo>
                  <a:pt x="1012063" y="247650"/>
                </a:lnTo>
                <a:lnTo>
                  <a:pt x="1041019" y="276605"/>
                </a:lnTo>
                <a:lnTo>
                  <a:pt x="1041019" y="247650"/>
                </a:lnTo>
                <a:close/>
              </a:path>
              <a:path w="2024379" h="363854">
                <a:moveTo>
                  <a:pt x="1850263" y="247650"/>
                </a:moveTo>
                <a:lnTo>
                  <a:pt x="1041019" y="247650"/>
                </a:lnTo>
                <a:lnTo>
                  <a:pt x="1041019" y="276605"/>
                </a:lnTo>
                <a:lnTo>
                  <a:pt x="1850263" y="276605"/>
                </a:lnTo>
                <a:lnTo>
                  <a:pt x="1850263" y="247650"/>
                </a:lnTo>
                <a:close/>
              </a:path>
              <a:path w="2024379" h="363854">
                <a:moveTo>
                  <a:pt x="1041019" y="0"/>
                </a:moveTo>
                <a:lnTo>
                  <a:pt x="0" y="0"/>
                </a:lnTo>
                <a:lnTo>
                  <a:pt x="0" y="57911"/>
                </a:lnTo>
                <a:lnTo>
                  <a:pt x="983107" y="57911"/>
                </a:lnTo>
                <a:lnTo>
                  <a:pt x="983107" y="28955"/>
                </a:lnTo>
                <a:lnTo>
                  <a:pt x="1041019" y="28955"/>
                </a:lnTo>
                <a:lnTo>
                  <a:pt x="1041019" y="0"/>
                </a:lnTo>
                <a:close/>
              </a:path>
              <a:path w="2024379" h="363854">
                <a:moveTo>
                  <a:pt x="1041019" y="28955"/>
                </a:moveTo>
                <a:lnTo>
                  <a:pt x="983107" y="28955"/>
                </a:lnTo>
                <a:lnTo>
                  <a:pt x="1012063" y="57911"/>
                </a:lnTo>
                <a:lnTo>
                  <a:pt x="1041019" y="57911"/>
                </a:lnTo>
                <a:lnTo>
                  <a:pt x="1041019" y="2895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1" name="object 12"/>
          <p:cNvSpPr>
            <a:spLocks/>
          </p:cNvSpPr>
          <p:nvPr/>
        </p:nvSpPr>
        <p:spPr bwMode="auto">
          <a:xfrm>
            <a:off x="1168400" y="2430463"/>
            <a:ext cx="695325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19" y="0"/>
              </a:cxn>
              <a:cxn ang="0">
                <a:pos x="6019" y="609600"/>
              </a:cxn>
              <a:cxn ang="0">
                <a:pos x="695324" y="609600"/>
              </a:cxn>
            </a:cxnLst>
            <a:rect l="0" t="0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2" name="object 13"/>
          <p:cNvSpPr>
            <a:spLocks/>
          </p:cNvSpPr>
          <p:nvPr/>
        </p:nvSpPr>
        <p:spPr bwMode="auto">
          <a:xfrm>
            <a:off x="1168400" y="2430463"/>
            <a:ext cx="766763" cy="1922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2399"/>
              </a:cxn>
              <a:cxn ang="0">
                <a:pos x="766826" y="1922399"/>
              </a:cxn>
              <a:cxn ang="0">
                <a:pos x="766826" y="1895475"/>
              </a:cxn>
            </a:cxnLst>
            <a:rect l="0" t="0" r="r" b="b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3" name="object 14"/>
          <p:cNvSpPr>
            <a:spLocks/>
          </p:cNvSpPr>
          <p:nvPr/>
        </p:nvSpPr>
        <p:spPr bwMode="auto">
          <a:xfrm>
            <a:off x="1168400" y="2430463"/>
            <a:ext cx="720725" cy="3284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84410"/>
              </a:cxn>
              <a:cxn ang="0">
                <a:pos x="720724" y="3284410"/>
              </a:cxn>
              <a:cxn ang="0">
                <a:pos x="720724" y="3252787"/>
              </a:cxn>
            </a:cxnLst>
            <a:rect l="0" t="0" r="r" b="b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6094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EAD16E0-18FA-4462-808E-672733611109}" type="slidenum">
              <a:rPr lang="th-TH"/>
              <a:pPr marL="25400">
                <a:spcBef>
                  <a:spcPts val="38"/>
                </a:spcBef>
              </a:pPr>
              <a:t>39</a:t>
            </a:fld>
            <a:endParaRPr lang="th-TH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Communication</a:t>
            </a:r>
          </a:p>
        </p:txBody>
      </p:sp>
      <p:sp>
        <p:nvSpPr>
          <p:cNvPr id="10242" name="object 3"/>
          <p:cNvSpPr>
            <a:spLocks noChangeArrowheads="1"/>
          </p:cNvSpPr>
          <p:nvPr/>
        </p:nvSpPr>
        <p:spPr bwMode="auto">
          <a:xfrm>
            <a:off x="4160838" y="5805488"/>
            <a:ext cx="2125662" cy="8477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3" name="object 4"/>
          <p:cNvSpPr>
            <a:spLocks noChangeArrowheads="1"/>
          </p:cNvSpPr>
          <p:nvPr/>
        </p:nvSpPr>
        <p:spPr bwMode="auto">
          <a:xfrm>
            <a:off x="1479550" y="3657600"/>
            <a:ext cx="2265363" cy="21177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44" name="object 5"/>
          <p:cNvSpPr>
            <a:spLocks/>
          </p:cNvSpPr>
          <p:nvPr/>
        </p:nvSpPr>
        <p:spPr bwMode="auto">
          <a:xfrm>
            <a:off x="1981200" y="2133600"/>
            <a:ext cx="1898650" cy="1279525"/>
          </a:xfrm>
          <a:custGeom>
            <a:avLst/>
            <a:gdLst/>
            <a:ahLst/>
            <a:cxnLst>
              <a:cxn ang="0">
                <a:pos x="791210" y="1066800"/>
              </a:cxn>
              <a:cxn ang="0">
                <a:pos x="316483" y="1066800"/>
              </a:cxn>
              <a:cxn ang="0">
                <a:pos x="118618" y="1279525"/>
              </a:cxn>
              <a:cxn ang="0">
                <a:pos x="791210" y="1066800"/>
              </a:cxn>
              <a:cxn ang="0">
                <a:pos x="1721103" y="0"/>
              </a:cxn>
              <a:cxn ang="0">
                <a:pos x="177800" y="0"/>
              </a:cxn>
              <a:cxn ang="0">
                <a:pos x="130542" y="6352"/>
              </a:cxn>
              <a:cxn ang="0">
                <a:pos x="88072" y="24280"/>
              </a:cxn>
              <a:cxn ang="0">
                <a:pos x="52085" y="52085"/>
              </a:cxn>
              <a:cxn ang="0">
                <a:pos x="24280" y="88072"/>
              </a:cxn>
              <a:cxn ang="0">
                <a:pos x="6352" y="130542"/>
              </a:cxn>
              <a:cxn ang="0">
                <a:pos x="0" y="177800"/>
              </a:cxn>
              <a:cxn ang="0">
                <a:pos x="0" y="889000"/>
              </a:cxn>
              <a:cxn ang="0">
                <a:pos x="6352" y="936257"/>
              </a:cxn>
              <a:cxn ang="0">
                <a:pos x="24280" y="978727"/>
              </a:cxn>
              <a:cxn ang="0">
                <a:pos x="52085" y="1014714"/>
              </a:cxn>
              <a:cxn ang="0">
                <a:pos x="88072" y="1042519"/>
              </a:cxn>
              <a:cxn ang="0">
                <a:pos x="130542" y="1060447"/>
              </a:cxn>
              <a:cxn ang="0">
                <a:pos x="177800" y="1066800"/>
              </a:cxn>
              <a:cxn ang="0">
                <a:pos x="1721103" y="1066800"/>
              </a:cxn>
              <a:cxn ang="0">
                <a:pos x="1768361" y="1060447"/>
              </a:cxn>
              <a:cxn ang="0">
                <a:pos x="1810831" y="1042519"/>
              </a:cxn>
              <a:cxn ang="0">
                <a:pos x="1846818" y="1014714"/>
              </a:cxn>
              <a:cxn ang="0">
                <a:pos x="1874623" y="978727"/>
              </a:cxn>
              <a:cxn ang="0">
                <a:pos x="1892551" y="936257"/>
              </a:cxn>
              <a:cxn ang="0">
                <a:pos x="1898903" y="889000"/>
              </a:cxn>
              <a:cxn ang="0">
                <a:pos x="1898903" y="177800"/>
              </a:cxn>
              <a:cxn ang="0">
                <a:pos x="1892551" y="130542"/>
              </a:cxn>
              <a:cxn ang="0">
                <a:pos x="1874623" y="88072"/>
              </a:cxn>
              <a:cxn ang="0">
                <a:pos x="1846818" y="52085"/>
              </a:cxn>
              <a:cxn ang="0">
                <a:pos x="1810831" y="24280"/>
              </a:cxn>
              <a:cxn ang="0">
                <a:pos x="1768361" y="6352"/>
              </a:cxn>
              <a:cxn ang="0">
                <a:pos x="1721103" y="0"/>
              </a:cxn>
            </a:cxnLst>
            <a:rect l="0" t="0" r="r" b="b"/>
            <a:pathLst>
              <a:path w="1899285" h="1279525">
                <a:moveTo>
                  <a:pt x="791210" y="1066800"/>
                </a:moveTo>
                <a:lnTo>
                  <a:pt x="316483" y="1066800"/>
                </a:lnTo>
                <a:lnTo>
                  <a:pt x="118618" y="1279525"/>
                </a:lnTo>
                <a:lnTo>
                  <a:pt x="791210" y="1066800"/>
                </a:lnTo>
                <a:close/>
              </a:path>
              <a:path w="1899285" h="1279525">
                <a:moveTo>
                  <a:pt x="1721103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1721103" y="1066800"/>
                </a:lnTo>
                <a:lnTo>
                  <a:pt x="1768361" y="1060447"/>
                </a:lnTo>
                <a:lnTo>
                  <a:pt x="1810831" y="1042519"/>
                </a:lnTo>
                <a:lnTo>
                  <a:pt x="1846818" y="1014714"/>
                </a:lnTo>
                <a:lnTo>
                  <a:pt x="1874623" y="978727"/>
                </a:lnTo>
                <a:lnTo>
                  <a:pt x="1892551" y="936257"/>
                </a:lnTo>
                <a:lnTo>
                  <a:pt x="1898903" y="889000"/>
                </a:lnTo>
                <a:lnTo>
                  <a:pt x="1898903" y="177800"/>
                </a:lnTo>
                <a:lnTo>
                  <a:pt x="1892551" y="130542"/>
                </a:lnTo>
                <a:lnTo>
                  <a:pt x="1874623" y="88072"/>
                </a:lnTo>
                <a:lnTo>
                  <a:pt x="1846818" y="52085"/>
                </a:lnTo>
                <a:lnTo>
                  <a:pt x="1810831" y="24280"/>
                </a:lnTo>
                <a:lnTo>
                  <a:pt x="1768361" y="6352"/>
                </a:lnTo>
                <a:lnTo>
                  <a:pt x="1721103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5" name="object 6"/>
          <p:cNvSpPr>
            <a:spLocks/>
          </p:cNvSpPr>
          <p:nvPr/>
        </p:nvSpPr>
        <p:spPr bwMode="auto">
          <a:xfrm>
            <a:off x="1981200" y="2133600"/>
            <a:ext cx="1898650" cy="1279525"/>
          </a:xfrm>
          <a:custGeom>
            <a:avLst/>
            <a:gdLst/>
            <a:ahLst/>
            <a:cxnLst>
              <a:cxn ang="0">
                <a:pos x="0" y="177800"/>
              </a:cxn>
              <a:cxn ang="0">
                <a:pos x="6352" y="130542"/>
              </a:cxn>
              <a:cxn ang="0">
                <a:pos x="24280" y="88072"/>
              </a:cxn>
              <a:cxn ang="0">
                <a:pos x="52085" y="52085"/>
              </a:cxn>
              <a:cxn ang="0">
                <a:pos x="88072" y="24280"/>
              </a:cxn>
              <a:cxn ang="0">
                <a:pos x="130542" y="6352"/>
              </a:cxn>
              <a:cxn ang="0">
                <a:pos x="177800" y="0"/>
              </a:cxn>
              <a:cxn ang="0">
                <a:pos x="316483" y="0"/>
              </a:cxn>
              <a:cxn ang="0">
                <a:pos x="791210" y="0"/>
              </a:cxn>
              <a:cxn ang="0">
                <a:pos x="1721103" y="0"/>
              </a:cxn>
              <a:cxn ang="0">
                <a:pos x="1768361" y="6352"/>
              </a:cxn>
              <a:cxn ang="0">
                <a:pos x="1810831" y="24280"/>
              </a:cxn>
              <a:cxn ang="0">
                <a:pos x="1846818" y="52085"/>
              </a:cxn>
              <a:cxn ang="0">
                <a:pos x="1874623" y="88072"/>
              </a:cxn>
              <a:cxn ang="0">
                <a:pos x="1892551" y="130542"/>
              </a:cxn>
              <a:cxn ang="0">
                <a:pos x="1898903" y="177800"/>
              </a:cxn>
              <a:cxn ang="0">
                <a:pos x="1898903" y="622300"/>
              </a:cxn>
              <a:cxn ang="0">
                <a:pos x="1898903" y="889000"/>
              </a:cxn>
              <a:cxn ang="0">
                <a:pos x="1892551" y="936257"/>
              </a:cxn>
              <a:cxn ang="0">
                <a:pos x="1874623" y="978727"/>
              </a:cxn>
              <a:cxn ang="0">
                <a:pos x="1846818" y="1014714"/>
              </a:cxn>
              <a:cxn ang="0">
                <a:pos x="1810831" y="1042519"/>
              </a:cxn>
              <a:cxn ang="0">
                <a:pos x="1768361" y="1060447"/>
              </a:cxn>
              <a:cxn ang="0">
                <a:pos x="1721103" y="1066800"/>
              </a:cxn>
              <a:cxn ang="0">
                <a:pos x="791210" y="1066800"/>
              </a:cxn>
              <a:cxn ang="0">
                <a:pos x="118618" y="1279525"/>
              </a:cxn>
              <a:cxn ang="0">
                <a:pos x="316483" y="1066800"/>
              </a:cxn>
              <a:cxn ang="0">
                <a:pos x="177800" y="1066800"/>
              </a:cxn>
              <a:cxn ang="0">
                <a:pos x="130542" y="1060447"/>
              </a:cxn>
              <a:cxn ang="0">
                <a:pos x="88072" y="1042519"/>
              </a:cxn>
              <a:cxn ang="0">
                <a:pos x="52085" y="1014714"/>
              </a:cxn>
              <a:cxn ang="0">
                <a:pos x="24280" y="978727"/>
              </a:cxn>
              <a:cxn ang="0">
                <a:pos x="6352" y="936257"/>
              </a:cxn>
              <a:cxn ang="0">
                <a:pos x="0" y="889000"/>
              </a:cxn>
              <a:cxn ang="0">
                <a:pos x="0" y="622300"/>
              </a:cxn>
              <a:cxn ang="0">
                <a:pos x="0" y="177800"/>
              </a:cxn>
            </a:cxnLst>
            <a:rect l="0" t="0" r="r" b="b"/>
            <a:pathLst>
              <a:path w="1899285" h="1279525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316483" y="0"/>
                </a:lnTo>
                <a:lnTo>
                  <a:pt x="791210" y="0"/>
                </a:lnTo>
                <a:lnTo>
                  <a:pt x="1721103" y="0"/>
                </a:lnTo>
                <a:lnTo>
                  <a:pt x="1768361" y="6352"/>
                </a:lnTo>
                <a:lnTo>
                  <a:pt x="1810831" y="24280"/>
                </a:lnTo>
                <a:lnTo>
                  <a:pt x="1846818" y="52085"/>
                </a:lnTo>
                <a:lnTo>
                  <a:pt x="1874623" y="88072"/>
                </a:lnTo>
                <a:lnTo>
                  <a:pt x="1892551" y="130542"/>
                </a:lnTo>
                <a:lnTo>
                  <a:pt x="1898903" y="177800"/>
                </a:lnTo>
                <a:lnTo>
                  <a:pt x="1898903" y="622300"/>
                </a:lnTo>
                <a:lnTo>
                  <a:pt x="1898903" y="889000"/>
                </a:lnTo>
                <a:lnTo>
                  <a:pt x="1892551" y="936257"/>
                </a:lnTo>
                <a:lnTo>
                  <a:pt x="1874623" y="978727"/>
                </a:lnTo>
                <a:lnTo>
                  <a:pt x="1846818" y="1014714"/>
                </a:lnTo>
                <a:lnTo>
                  <a:pt x="1810831" y="1042519"/>
                </a:lnTo>
                <a:lnTo>
                  <a:pt x="1768361" y="1060447"/>
                </a:lnTo>
                <a:lnTo>
                  <a:pt x="1721103" y="1066800"/>
                </a:lnTo>
                <a:lnTo>
                  <a:pt x="791210" y="1066800"/>
                </a:lnTo>
                <a:lnTo>
                  <a:pt x="118618" y="1279525"/>
                </a:lnTo>
                <a:lnTo>
                  <a:pt x="316483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622300"/>
                </a:lnTo>
                <a:lnTo>
                  <a:pt x="0" y="177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1981200" y="2209800"/>
            <a:ext cx="1735138" cy="3175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65735" algn="ctr" fontAlgn="auto">
              <a:lnSpc>
                <a:spcPts val="2390"/>
              </a:lnSpc>
              <a:spcBef>
                <a:spcPts val="105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Hi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200" y="2489200"/>
            <a:ext cx="1735138" cy="403225"/>
          </a:xfrm>
          <a:prstGeom prst="rect">
            <a:avLst/>
          </a:prstGeom>
        </p:spPr>
        <p:txBody>
          <a:bodyPr lIns="0" tIns="100330" rIns="0" bIns="0">
            <a:spAutoFit/>
          </a:bodyPr>
          <a:lstStyle/>
          <a:p>
            <a:pPr marL="291465" fontAlgn="auto">
              <a:lnSpc>
                <a:spcPts val="2390"/>
              </a:lnSpc>
              <a:spcBef>
                <a:spcPts val="79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How are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48" name="object 9"/>
          <p:cNvSpPr>
            <a:spLocks/>
          </p:cNvSpPr>
          <p:nvPr/>
        </p:nvSpPr>
        <p:spPr bwMode="auto">
          <a:xfrm>
            <a:off x="3070225" y="5346700"/>
            <a:ext cx="5019675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3700"/>
              </a:cxn>
              <a:cxn ang="0">
                <a:pos x="5018023" y="393700"/>
              </a:cxn>
              <a:cxn ang="0">
                <a:pos x="5018023" y="165100"/>
              </a:cxn>
            </a:cxnLst>
            <a:rect l="0" t="0" r="r" b="b"/>
            <a:pathLst>
              <a:path w="5018405" h="393700">
                <a:moveTo>
                  <a:pt x="0" y="0"/>
                </a:moveTo>
                <a:lnTo>
                  <a:pt x="0" y="393700"/>
                </a:lnTo>
                <a:lnTo>
                  <a:pt x="5018023" y="393700"/>
                </a:lnTo>
                <a:lnTo>
                  <a:pt x="5018023" y="165100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49" name="object 10"/>
          <p:cNvSpPr>
            <a:spLocks/>
          </p:cNvSpPr>
          <p:nvPr/>
        </p:nvSpPr>
        <p:spPr bwMode="auto">
          <a:xfrm>
            <a:off x="1981200" y="2489200"/>
            <a:ext cx="1735138" cy="279400"/>
          </a:xfrm>
          <a:custGeom>
            <a:avLst/>
            <a:gdLst/>
            <a:ahLst/>
            <a:cxnLst>
              <a:cxn ang="0">
                <a:pos x="0" y="280415"/>
              </a:cxn>
              <a:cxn ang="0">
                <a:pos x="1734312" y="280415"/>
              </a:cxn>
              <a:cxn ang="0">
                <a:pos x="1734312" y="0"/>
              </a:cxn>
              <a:cxn ang="0">
                <a:pos x="0" y="0"/>
              </a:cxn>
              <a:cxn ang="0">
                <a:pos x="0" y="280415"/>
              </a:cxn>
            </a:cxnLst>
            <a:rect l="0" t="0" r="r" b="b"/>
            <a:pathLst>
              <a:path w="1734820" h="280669">
                <a:moveTo>
                  <a:pt x="0" y="280415"/>
                </a:moveTo>
                <a:lnTo>
                  <a:pt x="1734312" y="280415"/>
                </a:lnTo>
                <a:lnTo>
                  <a:pt x="1734312" y="0"/>
                </a:lnTo>
                <a:lnTo>
                  <a:pt x="0" y="0"/>
                </a:lnTo>
                <a:lnTo>
                  <a:pt x="0" y="280415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" name="object 11"/>
          <p:cNvSpPr txBox="1"/>
          <p:nvPr/>
        </p:nvSpPr>
        <p:spPr>
          <a:xfrm>
            <a:off x="1898650" y="2514600"/>
            <a:ext cx="1900238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91465" fontAlgn="auto">
              <a:lnSpc>
                <a:spcPts val="20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51" name="object 12"/>
          <p:cNvSpPr>
            <a:spLocks/>
          </p:cNvSpPr>
          <p:nvPr/>
        </p:nvSpPr>
        <p:spPr bwMode="auto">
          <a:xfrm>
            <a:off x="1981200" y="2768600"/>
            <a:ext cx="1735138" cy="279400"/>
          </a:xfrm>
          <a:custGeom>
            <a:avLst/>
            <a:gdLst/>
            <a:ahLst/>
            <a:cxnLst>
              <a:cxn ang="0">
                <a:pos x="0" y="278891"/>
              </a:cxn>
              <a:cxn ang="0">
                <a:pos x="1734312" y="278891"/>
              </a:cxn>
              <a:cxn ang="0">
                <a:pos x="1734312" y="0"/>
              </a:cxn>
              <a:cxn ang="0">
                <a:pos x="0" y="0"/>
              </a:cxn>
              <a:cxn ang="0">
                <a:pos x="0" y="278891"/>
              </a:cxn>
            </a:cxnLst>
            <a:rect l="0" t="0" r="r" b="b"/>
            <a:pathLst>
              <a:path w="1734820" h="279400">
                <a:moveTo>
                  <a:pt x="0" y="278891"/>
                </a:moveTo>
                <a:lnTo>
                  <a:pt x="1734312" y="278891"/>
                </a:lnTo>
                <a:lnTo>
                  <a:pt x="1734312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1898650" y="2797175"/>
            <a:ext cx="1900238" cy="4000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600710" fontAlgn="auto">
              <a:lnSpc>
                <a:spcPts val="13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doing?</a:t>
            </a:r>
            <a:endParaRPr sz="2000">
              <a:latin typeface="Times New Roman"/>
              <a:cs typeface="Times New Roman"/>
            </a:endParaRPr>
          </a:p>
          <a:p>
            <a:pPr marL="683260" fontAlgn="auto">
              <a:lnSpc>
                <a:spcPts val="176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dirty="0">
                <a:latin typeface="Times New Roman"/>
                <a:cs typeface="Times New Roman"/>
              </a:rPr>
              <a:t>doing?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53" name="object 14"/>
          <p:cNvSpPr>
            <a:spLocks/>
          </p:cNvSpPr>
          <p:nvPr/>
        </p:nvSpPr>
        <p:spPr bwMode="auto">
          <a:xfrm>
            <a:off x="1981200" y="2209800"/>
            <a:ext cx="1735138" cy="279400"/>
          </a:xfrm>
          <a:custGeom>
            <a:avLst/>
            <a:gdLst/>
            <a:ahLst/>
            <a:cxnLst>
              <a:cxn ang="0">
                <a:pos x="0" y="278891"/>
              </a:cxn>
              <a:cxn ang="0">
                <a:pos x="1734312" y="278891"/>
              </a:cxn>
              <a:cxn ang="0">
                <a:pos x="1734312" y="0"/>
              </a:cxn>
              <a:cxn ang="0">
                <a:pos x="0" y="0"/>
              </a:cxn>
              <a:cxn ang="0">
                <a:pos x="0" y="278891"/>
              </a:cxn>
            </a:cxnLst>
            <a:rect l="0" t="0" r="r" b="b"/>
            <a:pathLst>
              <a:path w="1734820" h="279400">
                <a:moveTo>
                  <a:pt x="0" y="278891"/>
                </a:moveTo>
                <a:lnTo>
                  <a:pt x="1734312" y="278891"/>
                </a:lnTo>
                <a:lnTo>
                  <a:pt x="1734312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5" name="object 15"/>
          <p:cNvSpPr txBox="1"/>
          <p:nvPr/>
        </p:nvSpPr>
        <p:spPr>
          <a:xfrm>
            <a:off x="1898650" y="2209800"/>
            <a:ext cx="1900238" cy="3048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" algn="ctr" fontAlgn="auto">
              <a:lnSpc>
                <a:spcPts val="223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spc="5" dirty="0">
                <a:latin typeface="Times New Roman"/>
                <a:cs typeface="Times New Roman"/>
              </a:rPr>
              <a:t>Hi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255" name="object 16"/>
          <p:cNvSpPr>
            <a:spLocks/>
          </p:cNvSpPr>
          <p:nvPr/>
        </p:nvSpPr>
        <p:spPr bwMode="auto">
          <a:xfrm>
            <a:off x="1981200" y="5943600"/>
            <a:ext cx="18986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3" y="304800"/>
              </a:cxn>
              <a:cxn ang="0">
                <a:pos x="189890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6" name="object 17"/>
          <p:cNvSpPr txBox="1">
            <a:spLocks noChangeArrowheads="1"/>
          </p:cNvSpPr>
          <p:nvPr/>
        </p:nvSpPr>
        <p:spPr bwMode="auto">
          <a:xfrm>
            <a:off x="1733550" y="5791200"/>
            <a:ext cx="73485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44780" rIns="0" bIns="0">
            <a:spAutoFit/>
          </a:bodyPr>
          <a:lstStyle/>
          <a:p>
            <a:pPr marL="684213">
              <a:spcBef>
                <a:spcPts val="113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01010001</a:t>
            </a:r>
          </a:p>
        </p:txBody>
      </p:sp>
      <p:sp>
        <p:nvSpPr>
          <p:cNvPr id="10257" name="object 18"/>
          <p:cNvSpPr>
            <a:spLocks/>
          </p:cNvSpPr>
          <p:nvPr/>
        </p:nvSpPr>
        <p:spPr bwMode="auto">
          <a:xfrm>
            <a:off x="1898650" y="2209800"/>
            <a:ext cx="1900238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4" y="304800"/>
              </a:cxn>
              <a:cxn ang="0">
                <a:pos x="1898904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8" name="object 19"/>
          <p:cNvSpPr>
            <a:spLocks/>
          </p:cNvSpPr>
          <p:nvPr/>
        </p:nvSpPr>
        <p:spPr bwMode="auto">
          <a:xfrm>
            <a:off x="7100888" y="5943600"/>
            <a:ext cx="19113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911096" y="304800"/>
              </a:cxn>
              <a:cxn ang="0">
                <a:pos x="1911096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911350" h="304800">
                <a:moveTo>
                  <a:pt x="0" y="304800"/>
                </a:moveTo>
                <a:lnTo>
                  <a:pt x="1911096" y="304800"/>
                </a:lnTo>
                <a:lnTo>
                  <a:pt x="1911096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59" name="object 20"/>
          <p:cNvSpPr txBox="1">
            <a:spLocks noChangeArrowheads="1"/>
          </p:cNvSpPr>
          <p:nvPr/>
        </p:nvSpPr>
        <p:spPr bwMode="auto">
          <a:xfrm>
            <a:off x="7100888" y="5886450"/>
            <a:ext cx="2063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8895" rIns="0" bIns="0">
            <a:spAutoFit/>
          </a:bodyPr>
          <a:lstStyle/>
          <a:p>
            <a:pPr marL="444500">
              <a:spcBef>
                <a:spcPts val="38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01010001</a:t>
            </a:r>
          </a:p>
        </p:txBody>
      </p:sp>
      <p:sp>
        <p:nvSpPr>
          <p:cNvPr id="10260" name="object 21"/>
          <p:cNvSpPr>
            <a:spLocks/>
          </p:cNvSpPr>
          <p:nvPr/>
        </p:nvSpPr>
        <p:spPr bwMode="auto">
          <a:xfrm>
            <a:off x="7100888" y="2362200"/>
            <a:ext cx="1898650" cy="320675"/>
          </a:xfrm>
          <a:custGeom>
            <a:avLst/>
            <a:gdLst/>
            <a:ahLst/>
            <a:cxnLst>
              <a:cxn ang="0">
                <a:pos x="0" y="320039"/>
              </a:cxn>
              <a:cxn ang="0">
                <a:pos x="1898903" y="320039"/>
              </a:cxn>
              <a:cxn ang="0">
                <a:pos x="1898903" y="0"/>
              </a:cxn>
              <a:cxn ang="0">
                <a:pos x="0" y="0"/>
              </a:cxn>
              <a:cxn ang="0">
                <a:pos x="0" y="320039"/>
              </a:cxn>
            </a:cxnLst>
            <a:rect l="0" t="0" r="r" b="b"/>
            <a:pathLst>
              <a:path w="1899284" h="320039">
                <a:moveTo>
                  <a:pt x="0" y="320039"/>
                </a:moveTo>
                <a:lnTo>
                  <a:pt x="1898903" y="320039"/>
                </a:lnTo>
                <a:lnTo>
                  <a:pt x="1898903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1" name="object 22"/>
          <p:cNvSpPr>
            <a:spLocks/>
          </p:cNvSpPr>
          <p:nvPr/>
        </p:nvSpPr>
        <p:spPr bwMode="auto">
          <a:xfrm>
            <a:off x="1898650" y="2514600"/>
            <a:ext cx="1900238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4" y="304800"/>
              </a:cxn>
              <a:cxn ang="0">
                <a:pos x="1898904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2" name="object 23"/>
          <p:cNvSpPr>
            <a:spLocks/>
          </p:cNvSpPr>
          <p:nvPr/>
        </p:nvSpPr>
        <p:spPr bwMode="auto">
          <a:xfrm>
            <a:off x="1981200" y="5943600"/>
            <a:ext cx="18986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3" y="304800"/>
              </a:cxn>
              <a:cxn ang="0">
                <a:pos x="189890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3" name="object 24"/>
          <p:cNvSpPr txBox="1">
            <a:spLocks noChangeArrowheads="1"/>
          </p:cNvSpPr>
          <p:nvPr/>
        </p:nvSpPr>
        <p:spPr bwMode="auto">
          <a:xfrm>
            <a:off x="1733550" y="5791200"/>
            <a:ext cx="73485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44780" rIns="0" bIns="0">
            <a:spAutoFit/>
          </a:bodyPr>
          <a:lstStyle/>
          <a:p>
            <a:pPr marL="684213">
              <a:spcBef>
                <a:spcPts val="113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10010001</a:t>
            </a:r>
          </a:p>
        </p:txBody>
      </p:sp>
      <p:sp>
        <p:nvSpPr>
          <p:cNvPr id="10264" name="object 25"/>
          <p:cNvSpPr>
            <a:spLocks/>
          </p:cNvSpPr>
          <p:nvPr/>
        </p:nvSpPr>
        <p:spPr bwMode="auto">
          <a:xfrm>
            <a:off x="7100888" y="5943600"/>
            <a:ext cx="18986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3" y="304800"/>
              </a:cxn>
              <a:cxn ang="0">
                <a:pos x="189890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4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5" name="object 26"/>
          <p:cNvSpPr txBox="1">
            <a:spLocks noChangeArrowheads="1"/>
          </p:cNvSpPr>
          <p:nvPr/>
        </p:nvSpPr>
        <p:spPr bwMode="auto">
          <a:xfrm>
            <a:off x="7100888" y="5886450"/>
            <a:ext cx="2063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0800" rIns="0" bIns="0">
            <a:spAutoFit/>
          </a:bodyPr>
          <a:lstStyle/>
          <a:p>
            <a:pPr marL="439738">
              <a:spcBef>
                <a:spcPts val="400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10010001</a:t>
            </a:r>
          </a:p>
        </p:txBody>
      </p:sp>
      <p:sp>
        <p:nvSpPr>
          <p:cNvPr id="10266" name="object 27"/>
          <p:cNvSpPr>
            <a:spLocks/>
          </p:cNvSpPr>
          <p:nvPr/>
        </p:nvSpPr>
        <p:spPr bwMode="auto">
          <a:xfrm>
            <a:off x="7100888" y="2667000"/>
            <a:ext cx="1898650" cy="320675"/>
          </a:xfrm>
          <a:custGeom>
            <a:avLst/>
            <a:gdLst/>
            <a:ahLst/>
            <a:cxnLst>
              <a:cxn ang="0">
                <a:pos x="0" y="320039"/>
              </a:cxn>
              <a:cxn ang="0">
                <a:pos x="1898903" y="320039"/>
              </a:cxn>
              <a:cxn ang="0">
                <a:pos x="1898903" y="0"/>
              </a:cxn>
              <a:cxn ang="0">
                <a:pos x="0" y="0"/>
              </a:cxn>
              <a:cxn ang="0">
                <a:pos x="0" y="320039"/>
              </a:cxn>
            </a:cxnLst>
            <a:rect l="0" t="0" r="r" b="b"/>
            <a:pathLst>
              <a:path w="1899284" h="320039">
                <a:moveTo>
                  <a:pt x="0" y="320039"/>
                </a:moveTo>
                <a:lnTo>
                  <a:pt x="1898903" y="320039"/>
                </a:lnTo>
                <a:lnTo>
                  <a:pt x="1898903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7" name="object 28"/>
          <p:cNvSpPr>
            <a:spLocks/>
          </p:cNvSpPr>
          <p:nvPr/>
        </p:nvSpPr>
        <p:spPr bwMode="auto">
          <a:xfrm>
            <a:off x="1898650" y="2819400"/>
            <a:ext cx="1900238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4" y="304800"/>
              </a:cxn>
              <a:cxn ang="0">
                <a:pos x="1898904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4" y="304800"/>
                </a:lnTo>
                <a:lnTo>
                  <a:pt x="189890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8" name="object 29"/>
          <p:cNvSpPr>
            <a:spLocks/>
          </p:cNvSpPr>
          <p:nvPr/>
        </p:nvSpPr>
        <p:spPr bwMode="auto">
          <a:xfrm>
            <a:off x="1981200" y="5943600"/>
            <a:ext cx="18986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3" y="304800"/>
              </a:cxn>
              <a:cxn ang="0">
                <a:pos x="189890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5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69" name="object 30"/>
          <p:cNvSpPr txBox="1">
            <a:spLocks noChangeArrowheads="1"/>
          </p:cNvSpPr>
          <p:nvPr/>
        </p:nvSpPr>
        <p:spPr bwMode="auto">
          <a:xfrm>
            <a:off x="1733550" y="5791200"/>
            <a:ext cx="73485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44780" rIns="0" bIns="0">
            <a:spAutoFit/>
          </a:bodyPr>
          <a:lstStyle/>
          <a:p>
            <a:pPr marL="684213">
              <a:spcBef>
                <a:spcPts val="1138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01010100</a:t>
            </a:r>
          </a:p>
        </p:txBody>
      </p:sp>
      <p:sp>
        <p:nvSpPr>
          <p:cNvPr id="10270" name="object 31"/>
          <p:cNvSpPr>
            <a:spLocks/>
          </p:cNvSpPr>
          <p:nvPr/>
        </p:nvSpPr>
        <p:spPr bwMode="auto">
          <a:xfrm>
            <a:off x="1733550" y="5791200"/>
            <a:ext cx="7348538" cy="609600"/>
          </a:xfrm>
          <a:custGeom>
            <a:avLst/>
            <a:gdLst/>
            <a:ahLst/>
            <a:cxnLst>
              <a:cxn ang="0">
                <a:pos x="0" y="609600"/>
              </a:cxn>
              <a:cxn ang="0">
                <a:pos x="7347204" y="609600"/>
              </a:cxn>
              <a:cxn ang="0">
                <a:pos x="7347204" y="0"/>
              </a:cxn>
              <a:cxn ang="0">
                <a:pos x="0" y="0"/>
              </a:cxn>
              <a:cxn ang="0">
                <a:pos x="0" y="609600"/>
              </a:cxn>
            </a:cxnLst>
            <a:rect l="0" t="0" r="r" b="b"/>
            <a:pathLst>
              <a:path w="7347584" h="609600">
                <a:moveTo>
                  <a:pt x="0" y="609600"/>
                </a:moveTo>
                <a:lnTo>
                  <a:pt x="7347204" y="609600"/>
                </a:lnTo>
                <a:lnTo>
                  <a:pt x="7347204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1" name="object 32"/>
          <p:cNvSpPr>
            <a:spLocks/>
          </p:cNvSpPr>
          <p:nvPr/>
        </p:nvSpPr>
        <p:spPr bwMode="auto">
          <a:xfrm>
            <a:off x="7100888" y="5943600"/>
            <a:ext cx="1898650" cy="304800"/>
          </a:xfrm>
          <a:custGeom>
            <a:avLst/>
            <a:gdLst/>
            <a:ahLst/>
            <a:cxnLst>
              <a:cxn ang="0">
                <a:pos x="0" y="304800"/>
              </a:cxn>
              <a:cxn ang="0">
                <a:pos x="1898903" y="304800"/>
              </a:cxn>
              <a:cxn ang="0">
                <a:pos x="1898903" y="0"/>
              </a:cxn>
              <a:cxn ang="0">
                <a:pos x="0" y="0"/>
              </a:cxn>
              <a:cxn ang="0">
                <a:pos x="0" y="304800"/>
              </a:cxn>
            </a:cxnLst>
            <a:rect l="0" t="0" r="r" b="b"/>
            <a:pathLst>
              <a:path w="1899284" h="304800">
                <a:moveTo>
                  <a:pt x="0" y="304800"/>
                </a:moveTo>
                <a:lnTo>
                  <a:pt x="1898903" y="304800"/>
                </a:lnTo>
                <a:lnTo>
                  <a:pt x="1898903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2" name="object 33"/>
          <p:cNvSpPr txBox="1">
            <a:spLocks noChangeArrowheads="1"/>
          </p:cNvSpPr>
          <p:nvPr/>
        </p:nvSpPr>
        <p:spPr bwMode="auto">
          <a:xfrm>
            <a:off x="7100888" y="5886450"/>
            <a:ext cx="2063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50800" rIns="0" bIns="0">
            <a:spAutoFit/>
          </a:bodyPr>
          <a:lstStyle/>
          <a:p>
            <a:pPr marL="439738">
              <a:spcBef>
                <a:spcPts val="400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01010100</a:t>
            </a:r>
          </a:p>
        </p:txBody>
      </p:sp>
      <p:sp>
        <p:nvSpPr>
          <p:cNvPr id="10273" name="object 34"/>
          <p:cNvSpPr>
            <a:spLocks/>
          </p:cNvSpPr>
          <p:nvPr/>
        </p:nvSpPr>
        <p:spPr bwMode="auto">
          <a:xfrm>
            <a:off x="7100888" y="5886450"/>
            <a:ext cx="2063750" cy="438150"/>
          </a:xfrm>
          <a:custGeom>
            <a:avLst/>
            <a:gdLst/>
            <a:ahLst/>
            <a:cxnLst>
              <a:cxn ang="0">
                <a:pos x="0" y="438912"/>
              </a:cxn>
              <a:cxn ang="0">
                <a:pos x="2065020" y="438912"/>
              </a:cxn>
              <a:cxn ang="0">
                <a:pos x="2065020" y="0"/>
              </a:cxn>
              <a:cxn ang="0">
                <a:pos x="0" y="0"/>
              </a:cxn>
              <a:cxn ang="0">
                <a:pos x="0" y="438912"/>
              </a:cxn>
            </a:cxnLst>
            <a:rect l="0" t="0" r="r" b="b"/>
            <a:pathLst>
              <a:path w="2065020" h="439420">
                <a:moveTo>
                  <a:pt x="0" y="438912"/>
                </a:moveTo>
                <a:lnTo>
                  <a:pt x="2065020" y="438912"/>
                </a:lnTo>
                <a:lnTo>
                  <a:pt x="2065020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4" name="object 35"/>
          <p:cNvSpPr>
            <a:spLocks/>
          </p:cNvSpPr>
          <p:nvPr/>
        </p:nvSpPr>
        <p:spPr bwMode="auto">
          <a:xfrm>
            <a:off x="7100888" y="3276600"/>
            <a:ext cx="1898650" cy="11113"/>
          </a:xfrm>
          <a:custGeom>
            <a:avLst/>
            <a:gdLst/>
            <a:ahLst/>
            <a:cxnLst>
              <a:cxn ang="0">
                <a:pos x="0" y="10667"/>
              </a:cxn>
              <a:cxn ang="0">
                <a:pos x="1898903" y="10667"/>
              </a:cxn>
              <a:cxn ang="0">
                <a:pos x="1898903" y="0"/>
              </a:cxn>
              <a:cxn ang="0">
                <a:pos x="0" y="0"/>
              </a:cxn>
              <a:cxn ang="0">
                <a:pos x="0" y="10667"/>
              </a:cxn>
            </a:cxnLst>
            <a:rect l="0" t="0" r="r" b="b"/>
            <a:pathLst>
              <a:path w="1899284" h="10795">
                <a:moveTo>
                  <a:pt x="0" y="10667"/>
                </a:moveTo>
                <a:lnTo>
                  <a:pt x="1898903" y="10667"/>
                </a:lnTo>
                <a:lnTo>
                  <a:pt x="1898903" y="0"/>
                </a:lnTo>
                <a:lnTo>
                  <a:pt x="0" y="0"/>
                </a:lnTo>
                <a:lnTo>
                  <a:pt x="0" y="10667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5" name="object 36"/>
          <p:cNvSpPr>
            <a:spLocks/>
          </p:cNvSpPr>
          <p:nvPr/>
        </p:nvSpPr>
        <p:spPr bwMode="auto">
          <a:xfrm>
            <a:off x="7100888" y="2971800"/>
            <a:ext cx="1898650" cy="315913"/>
          </a:xfrm>
          <a:custGeom>
            <a:avLst/>
            <a:gdLst/>
            <a:ahLst/>
            <a:cxnLst>
              <a:cxn ang="0">
                <a:pos x="0" y="315467"/>
              </a:cxn>
              <a:cxn ang="0">
                <a:pos x="1898903" y="315467"/>
              </a:cxn>
              <a:cxn ang="0">
                <a:pos x="1898903" y="0"/>
              </a:cxn>
              <a:cxn ang="0">
                <a:pos x="0" y="0"/>
              </a:cxn>
              <a:cxn ang="0">
                <a:pos x="0" y="315467"/>
              </a:cxn>
            </a:cxnLst>
            <a:rect l="0" t="0" r="r" b="b"/>
            <a:pathLst>
              <a:path w="1899284" h="315595">
                <a:moveTo>
                  <a:pt x="0" y="315467"/>
                </a:moveTo>
                <a:lnTo>
                  <a:pt x="1898903" y="315467"/>
                </a:lnTo>
                <a:lnTo>
                  <a:pt x="1898903" y="0"/>
                </a:lnTo>
                <a:lnTo>
                  <a:pt x="0" y="0"/>
                </a:lnTo>
                <a:lnTo>
                  <a:pt x="0" y="315467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37" name="object 37"/>
          <p:cNvSpPr txBox="1"/>
          <p:nvPr/>
        </p:nvSpPr>
        <p:spPr>
          <a:xfrm>
            <a:off x="7100888" y="2362200"/>
            <a:ext cx="1898650" cy="914400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292100" indent="530225">
              <a:lnSpc>
                <a:spcPts val="2400"/>
              </a:lnSpc>
              <a:spcBef>
                <a:spcPts val="75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Hi  How are you</a:t>
            </a:r>
          </a:p>
          <a:p>
            <a:pPr marL="292100" indent="530225">
              <a:lnSpc>
                <a:spcPts val="2300"/>
              </a:lnSpc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doing?</a:t>
            </a:r>
          </a:p>
        </p:txBody>
      </p:sp>
      <p:sp>
        <p:nvSpPr>
          <p:cNvPr id="10277" name="object 38"/>
          <p:cNvSpPr>
            <a:spLocks/>
          </p:cNvSpPr>
          <p:nvPr/>
        </p:nvSpPr>
        <p:spPr bwMode="auto">
          <a:xfrm>
            <a:off x="7100888" y="2362200"/>
            <a:ext cx="189865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1898903" y="914400"/>
              </a:cxn>
              <a:cxn ang="0">
                <a:pos x="1898903" y="0"/>
              </a:cxn>
              <a:cxn ang="0">
                <a:pos x="0" y="0"/>
              </a:cxn>
              <a:cxn ang="0">
                <a:pos x="0" y="914400"/>
              </a:cxn>
            </a:cxnLst>
            <a:rect l="0" t="0" r="r" b="b"/>
            <a:pathLst>
              <a:path w="1899284" h="914400">
                <a:moveTo>
                  <a:pt x="0" y="914400"/>
                </a:moveTo>
                <a:lnTo>
                  <a:pt x="1898903" y="914400"/>
                </a:lnTo>
                <a:lnTo>
                  <a:pt x="18989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78" name="object 39"/>
          <p:cNvSpPr>
            <a:spLocks/>
          </p:cNvSpPr>
          <p:nvPr/>
        </p:nvSpPr>
        <p:spPr bwMode="auto">
          <a:xfrm>
            <a:off x="7100888" y="2362200"/>
            <a:ext cx="1898650" cy="914400"/>
          </a:xfrm>
          <a:custGeom>
            <a:avLst/>
            <a:gdLst/>
            <a:ahLst/>
            <a:cxnLst>
              <a:cxn ang="0">
                <a:pos x="0" y="914400"/>
              </a:cxn>
              <a:cxn ang="0">
                <a:pos x="1898903" y="914400"/>
              </a:cxn>
              <a:cxn ang="0">
                <a:pos x="1898903" y="0"/>
              </a:cxn>
              <a:cxn ang="0">
                <a:pos x="0" y="0"/>
              </a:cxn>
              <a:cxn ang="0">
                <a:pos x="0" y="914400"/>
              </a:cxn>
            </a:cxnLst>
            <a:rect l="0" t="0" r="r" b="b"/>
            <a:pathLst>
              <a:path w="1899284" h="914400">
                <a:moveTo>
                  <a:pt x="0" y="914400"/>
                </a:moveTo>
                <a:lnTo>
                  <a:pt x="1898903" y="914400"/>
                </a:lnTo>
                <a:lnTo>
                  <a:pt x="18989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0" name="object 40"/>
          <p:cNvSpPr txBox="1"/>
          <p:nvPr/>
        </p:nvSpPr>
        <p:spPr>
          <a:xfrm>
            <a:off x="7100888" y="2290763"/>
            <a:ext cx="1898650" cy="9921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30200" indent="503238">
              <a:lnSpc>
                <a:spcPct val="120000"/>
              </a:lnSpc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Hi  How are you</a:t>
            </a:r>
          </a:p>
          <a:p>
            <a:pPr marL="330200" indent="503238" algn="ctr">
              <a:spcBef>
                <a:spcPts val="438"/>
              </a:spcBef>
            </a:pPr>
            <a:r>
              <a:rPr lang="th-TH" sz="1800">
                <a:latin typeface="Times New Roman" pitchFamily="18" charset="0"/>
                <a:cs typeface="Times New Roman" pitchFamily="18" charset="0"/>
              </a:rPr>
              <a:t>doing?</a:t>
            </a:r>
          </a:p>
        </p:txBody>
      </p:sp>
      <p:sp>
        <p:nvSpPr>
          <p:cNvPr id="10280" name="object 41"/>
          <p:cNvSpPr>
            <a:spLocks/>
          </p:cNvSpPr>
          <p:nvPr/>
        </p:nvSpPr>
        <p:spPr bwMode="auto">
          <a:xfrm>
            <a:off x="8777288" y="4991100"/>
            <a:ext cx="863600" cy="457200"/>
          </a:xfrm>
          <a:custGeom>
            <a:avLst/>
            <a:gdLst/>
            <a:ahLst/>
            <a:cxnLst>
              <a:cxn ang="0">
                <a:pos x="287738" y="0"/>
              </a:cxn>
              <a:cxn ang="0">
                <a:pos x="232775" y="4610"/>
              </a:cxn>
              <a:cxn ang="0">
                <a:pos x="178493" y="18430"/>
              </a:cxn>
              <a:cxn ang="0">
                <a:pos x="126887" y="40142"/>
              </a:cxn>
              <a:cxn ang="0">
                <a:pos x="79309" y="70417"/>
              </a:cxn>
              <a:cxn ang="0">
                <a:pos x="36861" y="108584"/>
              </a:cxn>
              <a:cxn ang="0">
                <a:pos x="0" y="152668"/>
              </a:cxn>
              <a:cxn ang="0">
                <a:pos x="0" y="456907"/>
              </a:cxn>
              <a:cxn ang="0">
                <a:pos x="863874" y="456907"/>
              </a:cxn>
              <a:cxn ang="0">
                <a:pos x="863874" y="152668"/>
              </a:cxn>
              <a:cxn ang="0">
                <a:pos x="846449" y="129638"/>
              </a:cxn>
              <a:cxn ang="0">
                <a:pos x="832478" y="114501"/>
              </a:cxn>
              <a:cxn ang="0">
                <a:pos x="432046" y="114501"/>
              </a:cxn>
              <a:cxn ang="0">
                <a:pos x="412613" y="113184"/>
              </a:cxn>
              <a:cxn ang="0">
                <a:pos x="375755" y="102657"/>
              </a:cxn>
              <a:cxn ang="0">
                <a:pos x="342021" y="82920"/>
              </a:cxn>
              <a:cxn ang="0">
                <a:pos x="314545" y="53963"/>
              </a:cxn>
              <a:cxn ang="0">
                <a:pos x="294432" y="19089"/>
              </a:cxn>
              <a:cxn ang="0">
                <a:pos x="287738" y="0"/>
              </a:cxn>
              <a:cxn ang="0">
                <a:pos x="576141" y="0"/>
              </a:cxn>
              <a:cxn ang="0">
                <a:pos x="560724" y="37508"/>
              </a:cxn>
              <a:cxn ang="0">
                <a:pos x="536595" y="69100"/>
              </a:cxn>
              <a:cxn ang="0">
                <a:pos x="505772" y="94106"/>
              </a:cxn>
              <a:cxn ang="0">
                <a:pos x="470253" y="109243"/>
              </a:cxn>
              <a:cxn ang="0">
                <a:pos x="432046" y="114501"/>
              </a:cxn>
              <a:cxn ang="0">
                <a:pos x="832478" y="114501"/>
              </a:cxn>
              <a:cxn ang="0">
                <a:pos x="784793" y="70417"/>
              </a:cxn>
              <a:cxn ang="0">
                <a:pos x="737204" y="40142"/>
              </a:cxn>
              <a:cxn ang="0">
                <a:pos x="685599" y="18430"/>
              </a:cxn>
              <a:cxn ang="0">
                <a:pos x="631316" y="4610"/>
              </a:cxn>
              <a:cxn ang="0">
                <a:pos x="603617" y="1317"/>
              </a:cxn>
              <a:cxn ang="0">
                <a:pos x="576141" y="0"/>
              </a:cxn>
            </a:cxnLst>
            <a:rect l="0" t="0" r="r" b="b"/>
            <a:pathLst>
              <a:path w="864234" h="457200">
                <a:moveTo>
                  <a:pt x="287738" y="0"/>
                </a:moveTo>
                <a:lnTo>
                  <a:pt x="232775" y="4610"/>
                </a:lnTo>
                <a:lnTo>
                  <a:pt x="178493" y="18430"/>
                </a:lnTo>
                <a:lnTo>
                  <a:pt x="126887" y="40142"/>
                </a:lnTo>
                <a:lnTo>
                  <a:pt x="79309" y="70417"/>
                </a:lnTo>
                <a:lnTo>
                  <a:pt x="36861" y="108584"/>
                </a:lnTo>
                <a:lnTo>
                  <a:pt x="0" y="152668"/>
                </a:lnTo>
                <a:lnTo>
                  <a:pt x="0" y="456907"/>
                </a:lnTo>
                <a:lnTo>
                  <a:pt x="863874" y="456907"/>
                </a:lnTo>
                <a:lnTo>
                  <a:pt x="863874" y="152668"/>
                </a:lnTo>
                <a:lnTo>
                  <a:pt x="846449" y="129638"/>
                </a:lnTo>
                <a:lnTo>
                  <a:pt x="832478" y="114501"/>
                </a:lnTo>
                <a:lnTo>
                  <a:pt x="432046" y="114501"/>
                </a:lnTo>
                <a:lnTo>
                  <a:pt x="412613" y="113184"/>
                </a:lnTo>
                <a:lnTo>
                  <a:pt x="375755" y="102657"/>
                </a:lnTo>
                <a:lnTo>
                  <a:pt x="342021" y="82920"/>
                </a:lnTo>
                <a:lnTo>
                  <a:pt x="314545" y="53963"/>
                </a:lnTo>
                <a:lnTo>
                  <a:pt x="294432" y="19089"/>
                </a:lnTo>
                <a:lnTo>
                  <a:pt x="287738" y="0"/>
                </a:lnTo>
                <a:close/>
              </a:path>
              <a:path w="864234" h="457200">
                <a:moveTo>
                  <a:pt x="576141" y="0"/>
                </a:moveTo>
                <a:lnTo>
                  <a:pt x="560724" y="37508"/>
                </a:lnTo>
                <a:lnTo>
                  <a:pt x="536595" y="69100"/>
                </a:lnTo>
                <a:lnTo>
                  <a:pt x="505772" y="94106"/>
                </a:lnTo>
                <a:lnTo>
                  <a:pt x="470253" y="109243"/>
                </a:lnTo>
                <a:lnTo>
                  <a:pt x="432046" y="114501"/>
                </a:lnTo>
                <a:lnTo>
                  <a:pt x="832478" y="114501"/>
                </a:lnTo>
                <a:lnTo>
                  <a:pt x="784793" y="70417"/>
                </a:lnTo>
                <a:lnTo>
                  <a:pt x="737204" y="40142"/>
                </a:lnTo>
                <a:lnTo>
                  <a:pt x="685599" y="18430"/>
                </a:lnTo>
                <a:lnTo>
                  <a:pt x="631316" y="4610"/>
                </a:lnTo>
                <a:lnTo>
                  <a:pt x="603617" y="1317"/>
                </a:lnTo>
                <a:lnTo>
                  <a:pt x="57614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1" name="object 42"/>
          <p:cNvSpPr>
            <a:spLocks noChangeArrowheads="1"/>
          </p:cNvSpPr>
          <p:nvPr/>
        </p:nvSpPr>
        <p:spPr bwMode="auto">
          <a:xfrm>
            <a:off x="9028113" y="4583113"/>
            <a:ext cx="377825" cy="514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82" name="object 43"/>
          <p:cNvSpPr>
            <a:spLocks noChangeArrowheads="1"/>
          </p:cNvSpPr>
          <p:nvPr/>
        </p:nvSpPr>
        <p:spPr bwMode="auto">
          <a:xfrm>
            <a:off x="8985250" y="4559300"/>
            <a:ext cx="377825" cy="5127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283" name="object 44"/>
          <p:cNvSpPr>
            <a:spLocks/>
          </p:cNvSpPr>
          <p:nvPr/>
        </p:nvSpPr>
        <p:spPr bwMode="auto">
          <a:xfrm>
            <a:off x="8985250" y="4559300"/>
            <a:ext cx="377825" cy="512763"/>
          </a:xfrm>
          <a:custGeom>
            <a:avLst/>
            <a:gdLst/>
            <a:ahLst/>
            <a:cxnLst>
              <a:cxn ang="0">
                <a:pos x="307166" y="352274"/>
              </a:cxn>
              <a:cxn ang="0">
                <a:pos x="336650" y="320682"/>
              </a:cxn>
              <a:cxn ang="0">
                <a:pos x="358771" y="283832"/>
              </a:cxn>
              <a:cxn ang="0">
                <a:pos x="372838" y="241714"/>
              </a:cxn>
              <a:cxn ang="0">
                <a:pos x="377534" y="198069"/>
              </a:cxn>
              <a:cxn ang="0">
                <a:pos x="376196" y="175698"/>
              </a:cxn>
              <a:cxn ang="0">
                <a:pos x="366814" y="132920"/>
              </a:cxn>
              <a:cxn ang="0">
                <a:pos x="348720" y="92777"/>
              </a:cxn>
              <a:cxn ang="0">
                <a:pos x="321902" y="57903"/>
              </a:cxn>
              <a:cxn ang="0">
                <a:pos x="289071" y="30263"/>
              </a:cxn>
              <a:cxn ang="0">
                <a:pos x="250864" y="11185"/>
              </a:cxn>
              <a:cxn ang="0">
                <a:pos x="209990" y="1306"/>
              </a:cxn>
              <a:cxn ang="0">
                <a:pos x="189208" y="0"/>
              </a:cxn>
              <a:cxn ang="0">
                <a:pos x="167767" y="1306"/>
              </a:cxn>
              <a:cxn ang="0">
                <a:pos x="126659" y="11185"/>
              </a:cxn>
              <a:cxn ang="0">
                <a:pos x="88462" y="30263"/>
              </a:cxn>
              <a:cxn ang="0">
                <a:pos x="55621" y="57903"/>
              </a:cxn>
              <a:cxn ang="0">
                <a:pos x="28814" y="92777"/>
              </a:cxn>
              <a:cxn ang="0">
                <a:pos x="10720" y="132920"/>
              </a:cxn>
              <a:cxn ang="0">
                <a:pos x="1338" y="175698"/>
              </a:cxn>
              <a:cxn ang="0">
                <a:pos x="0" y="198069"/>
              </a:cxn>
              <a:cxn ang="0">
                <a:pos x="1338" y="220001"/>
              </a:cxn>
              <a:cxn ang="0">
                <a:pos x="10720" y="263437"/>
              </a:cxn>
              <a:cxn ang="0">
                <a:pos x="28814" y="302922"/>
              </a:cxn>
              <a:cxn ang="0">
                <a:pos x="54951" y="337137"/>
              </a:cxn>
              <a:cxn ang="0">
                <a:pos x="70368" y="352274"/>
              </a:cxn>
              <a:cxn ang="0">
                <a:pos x="42212" y="383855"/>
              </a:cxn>
              <a:cxn ang="0">
                <a:pos x="42212" y="513494"/>
              </a:cxn>
              <a:cxn ang="0">
                <a:pos x="335311" y="513494"/>
              </a:cxn>
              <a:cxn ang="0">
                <a:pos x="335311" y="383855"/>
              </a:cxn>
              <a:cxn ang="0">
                <a:pos x="307166" y="352274"/>
              </a:cxn>
            </a:cxnLst>
            <a:rect l="0" t="0" r="r" b="b"/>
            <a:pathLst>
              <a:path w="377825" h="513714">
                <a:moveTo>
                  <a:pt x="307166" y="352274"/>
                </a:moveTo>
                <a:lnTo>
                  <a:pt x="336650" y="320682"/>
                </a:lnTo>
                <a:lnTo>
                  <a:pt x="358771" y="283832"/>
                </a:lnTo>
                <a:lnTo>
                  <a:pt x="372838" y="241714"/>
                </a:lnTo>
                <a:lnTo>
                  <a:pt x="377534" y="198069"/>
                </a:lnTo>
                <a:lnTo>
                  <a:pt x="376196" y="175698"/>
                </a:lnTo>
                <a:lnTo>
                  <a:pt x="366814" y="132920"/>
                </a:lnTo>
                <a:lnTo>
                  <a:pt x="348720" y="92777"/>
                </a:lnTo>
                <a:lnTo>
                  <a:pt x="321902" y="57903"/>
                </a:lnTo>
                <a:lnTo>
                  <a:pt x="289071" y="30263"/>
                </a:lnTo>
                <a:lnTo>
                  <a:pt x="250864" y="11185"/>
                </a:lnTo>
                <a:lnTo>
                  <a:pt x="209990" y="1306"/>
                </a:lnTo>
                <a:lnTo>
                  <a:pt x="189208" y="0"/>
                </a:lnTo>
                <a:lnTo>
                  <a:pt x="167767" y="1306"/>
                </a:lnTo>
                <a:lnTo>
                  <a:pt x="126659" y="11185"/>
                </a:lnTo>
                <a:lnTo>
                  <a:pt x="88462" y="30263"/>
                </a:lnTo>
                <a:lnTo>
                  <a:pt x="55621" y="57903"/>
                </a:lnTo>
                <a:lnTo>
                  <a:pt x="28814" y="92777"/>
                </a:lnTo>
                <a:lnTo>
                  <a:pt x="10720" y="132920"/>
                </a:lnTo>
                <a:lnTo>
                  <a:pt x="1338" y="175698"/>
                </a:lnTo>
                <a:lnTo>
                  <a:pt x="0" y="198069"/>
                </a:lnTo>
                <a:lnTo>
                  <a:pt x="1338" y="220001"/>
                </a:lnTo>
                <a:lnTo>
                  <a:pt x="10720" y="263437"/>
                </a:lnTo>
                <a:lnTo>
                  <a:pt x="28814" y="302922"/>
                </a:lnTo>
                <a:lnTo>
                  <a:pt x="54951" y="337137"/>
                </a:lnTo>
                <a:lnTo>
                  <a:pt x="70368" y="352274"/>
                </a:lnTo>
                <a:lnTo>
                  <a:pt x="42212" y="383855"/>
                </a:lnTo>
                <a:lnTo>
                  <a:pt x="42212" y="513494"/>
                </a:lnTo>
                <a:lnTo>
                  <a:pt x="335311" y="513494"/>
                </a:lnTo>
                <a:lnTo>
                  <a:pt x="335311" y="383855"/>
                </a:lnTo>
                <a:lnTo>
                  <a:pt x="307166" y="352274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4" name="object 45"/>
          <p:cNvSpPr>
            <a:spLocks/>
          </p:cNvSpPr>
          <p:nvPr/>
        </p:nvSpPr>
        <p:spPr bwMode="auto">
          <a:xfrm>
            <a:off x="8985250" y="4559300"/>
            <a:ext cx="379413" cy="198438"/>
          </a:xfrm>
          <a:custGeom>
            <a:avLst/>
            <a:gdLst/>
            <a:ahLst/>
            <a:cxnLst>
              <a:cxn ang="0">
                <a:pos x="201191" y="0"/>
              </a:cxn>
              <a:cxn ang="0">
                <a:pos x="179081" y="0"/>
              </a:cxn>
              <a:cxn ang="0">
                <a:pos x="156959" y="1975"/>
              </a:cxn>
              <a:cxn ang="0">
                <a:pos x="113843" y="13820"/>
              </a:cxn>
              <a:cxn ang="0">
                <a:pos x="75647" y="34884"/>
              </a:cxn>
              <a:cxn ang="0">
                <a:pos x="43475" y="63172"/>
              </a:cxn>
              <a:cxn ang="0">
                <a:pos x="19356" y="97399"/>
              </a:cxn>
              <a:cxn ang="0">
                <a:pos x="4609" y="136224"/>
              </a:cxn>
              <a:cxn ang="0">
                <a:pos x="0" y="178332"/>
              </a:cxn>
              <a:cxn ang="0">
                <a:pos x="1262" y="197421"/>
              </a:cxn>
              <a:cxn ang="0">
                <a:pos x="52187" y="196104"/>
              </a:cxn>
              <a:cxn ang="0">
                <a:pos x="122556" y="190835"/>
              </a:cxn>
              <a:cxn ang="0">
                <a:pos x="163664" y="184918"/>
              </a:cxn>
              <a:cxn ang="0">
                <a:pos x="211253" y="172416"/>
              </a:cxn>
              <a:cxn ang="0">
                <a:pos x="244083" y="148069"/>
              </a:cxn>
              <a:cxn ang="0">
                <a:pos x="377778" y="148069"/>
              </a:cxn>
              <a:cxn ang="0">
                <a:pos x="360703" y="97399"/>
              </a:cxn>
              <a:cxn ang="0">
                <a:pos x="336574" y="63172"/>
              </a:cxn>
              <a:cxn ang="0">
                <a:pos x="304401" y="34884"/>
              </a:cxn>
              <a:cxn ang="0">
                <a:pos x="266205" y="13820"/>
              </a:cxn>
              <a:cxn ang="0">
                <a:pos x="223312" y="1975"/>
              </a:cxn>
              <a:cxn ang="0">
                <a:pos x="201191" y="0"/>
              </a:cxn>
              <a:cxn ang="0">
                <a:pos x="377778" y="148069"/>
              </a:cxn>
              <a:cxn ang="0">
                <a:pos x="244083" y="148069"/>
              </a:cxn>
              <a:cxn ang="0">
                <a:pos x="245433" y="154644"/>
              </a:cxn>
              <a:cxn ang="0">
                <a:pos x="283630" y="182943"/>
              </a:cxn>
              <a:cxn ang="0">
                <a:pos x="327192" y="193470"/>
              </a:cxn>
              <a:cxn ang="0">
                <a:pos x="378797" y="197421"/>
              </a:cxn>
              <a:cxn ang="0">
                <a:pos x="380136" y="177015"/>
              </a:cxn>
              <a:cxn ang="0">
                <a:pos x="379466" y="156620"/>
              </a:cxn>
              <a:cxn ang="0">
                <a:pos x="377778" y="148069"/>
              </a:cxn>
            </a:cxnLst>
            <a:rect l="0" t="0" r="r" b="b"/>
            <a:pathLst>
              <a:path w="380365" h="197485">
                <a:moveTo>
                  <a:pt x="201191" y="0"/>
                </a:moveTo>
                <a:lnTo>
                  <a:pt x="179081" y="0"/>
                </a:lnTo>
                <a:lnTo>
                  <a:pt x="156959" y="1975"/>
                </a:lnTo>
                <a:lnTo>
                  <a:pt x="113843" y="13820"/>
                </a:lnTo>
                <a:lnTo>
                  <a:pt x="75647" y="34884"/>
                </a:lnTo>
                <a:lnTo>
                  <a:pt x="43475" y="63172"/>
                </a:lnTo>
                <a:lnTo>
                  <a:pt x="19356" y="97399"/>
                </a:lnTo>
                <a:lnTo>
                  <a:pt x="4609" y="136224"/>
                </a:lnTo>
                <a:lnTo>
                  <a:pt x="0" y="178332"/>
                </a:lnTo>
                <a:lnTo>
                  <a:pt x="1262" y="197421"/>
                </a:lnTo>
                <a:lnTo>
                  <a:pt x="52187" y="196104"/>
                </a:lnTo>
                <a:lnTo>
                  <a:pt x="122556" y="190835"/>
                </a:lnTo>
                <a:lnTo>
                  <a:pt x="163664" y="184918"/>
                </a:lnTo>
                <a:lnTo>
                  <a:pt x="211253" y="172416"/>
                </a:lnTo>
                <a:lnTo>
                  <a:pt x="244083" y="148069"/>
                </a:lnTo>
                <a:lnTo>
                  <a:pt x="377778" y="148069"/>
                </a:lnTo>
                <a:lnTo>
                  <a:pt x="360703" y="97399"/>
                </a:lnTo>
                <a:lnTo>
                  <a:pt x="336574" y="63172"/>
                </a:lnTo>
                <a:lnTo>
                  <a:pt x="304401" y="34884"/>
                </a:lnTo>
                <a:lnTo>
                  <a:pt x="266205" y="13820"/>
                </a:lnTo>
                <a:lnTo>
                  <a:pt x="223312" y="1975"/>
                </a:lnTo>
                <a:lnTo>
                  <a:pt x="201191" y="0"/>
                </a:lnTo>
                <a:close/>
              </a:path>
              <a:path w="380365" h="197485">
                <a:moveTo>
                  <a:pt x="377778" y="148069"/>
                </a:moveTo>
                <a:lnTo>
                  <a:pt x="244083" y="148069"/>
                </a:lnTo>
                <a:lnTo>
                  <a:pt x="245433" y="154644"/>
                </a:lnTo>
                <a:lnTo>
                  <a:pt x="283630" y="182943"/>
                </a:lnTo>
                <a:lnTo>
                  <a:pt x="327192" y="193470"/>
                </a:lnTo>
                <a:lnTo>
                  <a:pt x="378797" y="197421"/>
                </a:lnTo>
                <a:lnTo>
                  <a:pt x="380136" y="177015"/>
                </a:lnTo>
                <a:lnTo>
                  <a:pt x="379466" y="156620"/>
                </a:lnTo>
                <a:lnTo>
                  <a:pt x="377778" y="1480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5" name="object 46"/>
          <p:cNvSpPr>
            <a:spLocks/>
          </p:cNvSpPr>
          <p:nvPr/>
        </p:nvSpPr>
        <p:spPr bwMode="auto">
          <a:xfrm>
            <a:off x="8985250" y="4559300"/>
            <a:ext cx="379413" cy="198438"/>
          </a:xfrm>
          <a:custGeom>
            <a:avLst/>
            <a:gdLst/>
            <a:ahLst/>
            <a:cxnLst>
              <a:cxn ang="0">
                <a:pos x="1349" y="197421"/>
              </a:cxn>
              <a:cxn ang="0">
                <a:pos x="26806" y="196763"/>
              </a:cxn>
              <a:cxn ang="0">
                <a:pos x="52274" y="196104"/>
              </a:cxn>
              <a:cxn ang="0">
                <a:pos x="76403" y="194787"/>
              </a:cxn>
              <a:cxn ang="0">
                <a:pos x="122643" y="190835"/>
              </a:cxn>
              <a:cxn ang="0">
                <a:pos x="163751" y="184918"/>
              </a:cxn>
              <a:cxn ang="0">
                <a:pos x="211340" y="172416"/>
              </a:cxn>
              <a:cxn ang="0">
                <a:pos x="244171" y="148069"/>
              </a:cxn>
              <a:cxn ang="0">
                <a:pos x="245520" y="154644"/>
              </a:cxn>
              <a:cxn ang="0">
                <a:pos x="283717" y="182943"/>
              </a:cxn>
              <a:cxn ang="0">
                <a:pos x="327279" y="193470"/>
              </a:cxn>
              <a:cxn ang="0">
                <a:pos x="378884" y="197421"/>
              </a:cxn>
              <a:cxn ang="0">
                <a:pos x="380223" y="177015"/>
              </a:cxn>
              <a:cxn ang="0">
                <a:pos x="375526" y="136224"/>
              </a:cxn>
              <a:cxn ang="0">
                <a:pos x="360790" y="97399"/>
              </a:cxn>
              <a:cxn ang="0">
                <a:pos x="336661" y="63172"/>
              </a:cxn>
              <a:cxn ang="0">
                <a:pos x="304488" y="34884"/>
              </a:cxn>
              <a:cxn ang="0">
                <a:pos x="266292" y="13820"/>
              </a:cxn>
              <a:cxn ang="0">
                <a:pos x="223399" y="1975"/>
              </a:cxn>
              <a:cxn ang="0">
                <a:pos x="201278" y="0"/>
              </a:cxn>
              <a:cxn ang="0">
                <a:pos x="179168" y="0"/>
              </a:cxn>
              <a:cxn ang="0">
                <a:pos x="134713" y="7244"/>
              </a:cxn>
              <a:cxn ang="0">
                <a:pos x="93828" y="23699"/>
              </a:cxn>
              <a:cxn ang="0">
                <a:pos x="58309" y="48046"/>
              </a:cxn>
              <a:cxn ang="0">
                <a:pos x="30164" y="79627"/>
              </a:cxn>
              <a:cxn ang="0">
                <a:pos x="10731" y="116477"/>
              </a:cxn>
              <a:cxn ang="0">
                <a:pos x="669" y="156620"/>
              </a:cxn>
              <a:cxn ang="0">
                <a:pos x="0" y="177015"/>
              </a:cxn>
              <a:cxn ang="0">
                <a:pos x="1349" y="197421"/>
              </a:cxn>
            </a:cxnLst>
            <a:rect l="0" t="0" r="r" b="b"/>
            <a:pathLst>
              <a:path w="380365" h="197485">
                <a:moveTo>
                  <a:pt x="1349" y="197421"/>
                </a:moveTo>
                <a:lnTo>
                  <a:pt x="26806" y="196763"/>
                </a:lnTo>
                <a:lnTo>
                  <a:pt x="52274" y="196104"/>
                </a:lnTo>
                <a:lnTo>
                  <a:pt x="76403" y="194787"/>
                </a:lnTo>
                <a:lnTo>
                  <a:pt x="122643" y="190835"/>
                </a:lnTo>
                <a:lnTo>
                  <a:pt x="163751" y="184918"/>
                </a:lnTo>
                <a:lnTo>
                  <a:pt x="211340" y="172416"/>
                </a:lnTo>
                <a:lnTo>
                  <a:pt x="244171" y="148069"/>
                </a:lnTo>
                <a:lnTo>
                  <a:pt x="245520" y="154644"/>
                </a:lnTo>
                <a:lnTo>
                  <a:pt x="283717" y="182943"/>
                </a:lnTo>
                <a:lnTo>
                  <a:pt x="327279" y="193470"/>
                </a:lnTo>
                <a:lnTo>
                  <a:pt x="378884" y="197421"/>
                </a:lnTo>
                <a:lnTo>
                  <a:pt x="380223" y="177015"/>
                </a:lnTo>
                <a:lnTo>
                  <a:pt x="375526" y="136224"/>
                </a:lnTo>
                <a:lnTo>
                  <a:pt x="360790" y="97399"/>
                </a:lnTo>
                <a:lnTo>
                  <a:pt x="336661" y="63172"/>
                </a:lnTo>
                <a:lnTo>
                  <a:pt x="304488" y="34884"/>
                </a:lnTo>
                <a:lnTo>
                  <a:pt x="266292" y="13820"/>
                </a:lnTo>
                <a:lnTo>
                  <a:pt x="223399" y="1975"/>
                </a:lnTo>
                <a:lnTo>
                  <a:pt x="201278" y="0"/>
                </a:lnTo>
                <a:lnTo>
                  <a:pt x="179168" y="0"/>
                </a:lnTo>
                <a:lnTo>
                  <a:pt x="134713" y="7244"/>
                </a:lnTo>
                <a:lnTo>
                  <a:pt x="93828" y="23699"/>
                </a:lnTo>
                <a:lnTo>
                  <a:pt x="58309" y="48046"/>
                </a:lnTo>
                <a:lnTo>
                  <a:pt x="30164" y="79627"/>
                </a:lnTo>
                <a:lnTo>
                  <a:pt x="10731" y="116477"/>
                </a:lnTo>
                <a:lnTo>
                  <a:pt x="669" y="156620"/>
                </a:lnTo>
                <a:lnTo>
                  <a:pt x="0" y="177015"/>
                </a:lnTo>
                <a:lnTo>
                  <a:pt x="1349" y="197421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6" name="object 47"/>
          <p:cNvSpPr>
            <a:spLocks/>
          </p:cNvSpPr>
          <p:nvPr/>
        </p:nvSpPr>
        <p:spPr bwMode="auto">
          <a:xfrm>
            <a:off x="8736013" y="4943475"/>
            <a:ext cx="877887" cy="479425"/>
          </a:xfrm>
          <a:custGeom>
            <a:avLst/>
            <a:gdLst/>
            <a:ahLst/>
            <a:cxnLst>
              <a:cxn ang="0">
                <a:pos x="292420" y="0"/>
              </a:cxn>
              <a:cxn ang="0">
                <a:pos x="236130" y="5268"/>
              </a:cxn>
              <a:cxn ang="0">
                <a:pos x="181178" y="19089"/>
              </a:cxn>
              <a:cxn ang="0">
                <a:pos x="128903" y="42118"/>
              </a:cxn>
              <a:cxn ang="0">
                <a:pos x="80422" y="74358"/>
              </a:cxn>
              <a:cxn ang="0">
                <a:pos x="37530" y="113842"/>
              </a:cxn>
              <a:cxn ang="0">
                <a:pos x="0" y="159902"/>
              </a:cxn>
              <a:cxn ang="0">
                <a:pos x="0" y="479937"/>
              </a:cxn>
              <a:cxn ang="0">
                <a:pos x="877949" y="479937"/>
              </a:cxn>
              <a:cxn ang="0">
                <a:pos x="877949" y="159902"/>
              </a:cxn>
              <a:cxn ang="0">
                <a:pos x="860524" y="136213"/>
              </a:cxn>
              <a:cxn ang="0">
                <a:pos x="846232" y="119770"/>
              </a:cxn>
              <a:cxn ang="0">
                <a:pos x="430034" y="119770"/>
              </a:cxn>
              <a:cxn ang="0">
                <a:pos x="411271" y="117135"/>
              </a:cxn>
              <a:cxn ang="0">
                <a:pos x="358773" y="95423"/>
              </a:cxn>
              <a:cxn ang="0">
                <a:pos x="329958" y="69758"/>
              </a:cxn>
              <a:cxn ang="0">
                <a:pos x="307168" y="37508"/>
              </a:cxn>
              <a:cxn ang="0">
                <a:pos x="299125" y="19747"/>
              </a:cxn>
              <a:cxn ang="0">
                <a:pos x="292420" y="0"/>
              </a:cxn>
              <a:cxn ang="0">
                <a:pos x="585519" y="0"/>
              </a:cxn>
              <a:cxn ang="0">
                <a:pos x="570772" y="37508"/>
              </a:cxn>
              <a:cxn ang="0">
                <a:pos x="547992" y="69758"/>
              </a:cxn>
              <a:cxn ang="0">
                <a:pos x="519167" y="95423"/>
              </a:cxn>
              <a:cxn ang="0">
                <a:pos x="484986" y="112525"/>
              </a:cxn>
              <a:cxn ang="0">
                <a:pos x="448128" y="119770"/>
              </a:cxn>
              <a:cxn ang="0">
                <a:pos x="846232" y="119770"/>
              </a:cxn>
              <a:cxn ang="0">
                <a:pos x="797518" y="74358"/>
              </a:cxn>
              <a:cxn ang="0">
                <a:pos x="749271" y="42118"/>
              </a:cxn>
              <a:cxn ang="0">
                <a:pos x="696996" y="19089"/>
              </a:cxn>
              <a:cxn ang="0">
                <a:pos x="641810" y="5268"/>
              </a:cxn>
              <a:cxn ang="0">
                <a:pos x="613665" y="1317"/>
              </a:cxn>
              <a:cxn ang="0">
                <a:pos x="585519" y="0"/>
              </a:cxn>
            </a:cxnLst>
            <a:rect l="0" t="0" r="r" b="b"/>
            <a:pathLst>
              <a:path w="878204" h="480060">
                <a:moveTo>
                  <a:pt x="292420" y="0"/>
                </a:moveTo>
                <a:lnTo>
                  <a:pt x="236130" y="5268"/>
                </a:lnTo>
                <a:lnTo>
                  <a:pt x="181178" y="19089"/>
                </a:lnTo>
                <a:lnTo>
                  <a:pt x="128903" y="42118"/>
                </a:lnTo>
                <a:lnTo>
                  <a:pt x="80422" y="74358"/>
                </a:lnTo>
                <a:lnTo>
                  <a:pt x="37530" y="113842"/>
                </a:lnTo>
                <a:lnTo>
                  <a:pt x="0" y="159902"/>
                </a:lnTo>
                <a:lnTo>
                  <a:pt x="0" y="479937"/>
                </a:lnTo>
                <a:lnTo>
                  <a:pt x="877949" y="479937"/>
                </a:lnTo>
                <a:lnTo>
                  <a:pt x="877949" y="159902"/>
                </a:lnTo>
                <a:lnTo>
                  <a:pt x="860524" y="136213"/>
                </a:lnTo>
                <a:lnTo>
                  <a:pt x="846232" y="119770"/>
                </a:lnTo>
                <a:lnTo>
                  <a:pt x="430034" y="119770"/>
                </a:lnTo>
                <a:lnTo>
                  <a:pt x="411271" y="117135"/>
                </a:lnTo>
                <a:lnTo>
                  <a:pt x="358773" y="95423"/>
                </a:lnTo>
                <a:lnTo>
                  <a:pt x="329958" y="69758"/>
                </a:lnTo>
                <a:lnTo>
                  <a:pt x="307168" y="37508"/>
                </a:lnTo>
                <a:lnTo>
                  <a:pt x="299125" y="19747"/>
                </a:lnTo>
                <a:lnTo>
                  <a:pt x="292420" y="0"/>
                </a:lnTo>
                <a:close/>
              </a:path>
              <a:path w="878204" h="480060">
                <a:moveTo>
                  <a:pt x="585519" y="0"/>
                </a:moveTo>
                <a:lnTo>
                  <a:pt x="570772" y="37508"/>
                </a:lnTo>
                <a:lnTo>
                  <a:pt x="547992" y="69758"/>
                </a:lnTo>
                <a:lnTo>
                  <a:pt x="519167" y="95423"/>
                </a:lnTo>
                <a:lnTo>
                  <a:pt x="484986" y="112525"/>
                </a:lnTo>
                <a:lnTo>
                  <a:pt x="448128" y="119770"/>
                </a:lnTo>
                <a:lnTo>
                  <a:pt x="846232" y="119770"/>
                </a:lnTo>
                <a:lnTo>
                  <a:pt x="797518" y="74358"/>
                </a:lnTo>
                <a:lnTo>
                  <a:pt x="749271" y="42118"/>
                </a:lnTo>
                <a:lnTo>
                  <a:pt x="696996" y="19089"/>
                </a:lnTo>
                <a:lnTo>
                  <a:pt x="641810" y="5268"/>
                </a:lnTo>
                <a:lnTo>
                  <a:pt x="613665" y="1317"/>
                </a:lnTo>
                <a:lnTo>
                  <a:pt x="585519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7" name="object 48"/>
          <p:cNvSpPr>
            <a:spLocks/>
          </p:cNvSpPr>
          <p:nvPr/>
        </p:nvSpPr>
        <p:spPr bwMode="auto">
          <a:xfrm>
            <a:off x="8912225" y="5262563"/>
            <a:ext cx="0" cy="160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59902"/>
              </a:cxn>
            </a:cxnLst>
            <a:rect l="0" t="0" r="r" b="b"/>
            <a:pathLst>
              <a:path h="160020">
                <a:moveTo>
                  <a:pt x="0" y="0"/>
                </a:moveTo>
                <a:lnTo>
                  <a:pt x="0" y="159902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8" name="object 49"/>
          <p:cNvSpPr>
            <a:spLocks/>
          </p:cNvSpPr>
          <p:nvPr/>
        </p:nvSpPr>
        <p:spPr bwMode="auto">
          <a:xfrm>
            <a:off x="9437688" y="5262563"/>
            <a:ext cx="0" cy="160337"/>
          </a:xfrm>
          <a:custGeom>
            <a:avLst/>
            <a:gdLst/>
            <a:ahLst/>
            <a:cxnLst>
              <a:cxn ang="0">
                <a:pos x="0" y="159902"/>
              </a:cxn>
              <a:cxn ang="0">
                <a:pos x="0" y="0"/>
              </a:cxn>
            </a:cxnLst>
            <a:rect l="0" t="0" r="r" b="b"/>
            <a:pathLst>
              <a:path h="160020">
                <a:moveTo>
                  <a:pt x="0" y="159902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89" name="object 50"/>
          <p:cNvSpPr>
            <a:spLocks/>
          </p:cNvSpPr>
          <p:nvPr/>
        </p:nvSpPr>
        <p:spPr bwMode="auto">
          <a:xfrm>
            <a:off x="8736013" y="4943475"/>
            <a:ext cx="877887" cy="479425"/>
          </a:xfrm>
          <a:custGeom>
            <a:avLst/>
            <a:gdLst/>
            <a:ahLst/>
            <a:cxnLst>
              <a:cxn ang="0">
                <a:pos x="146328" y="479937"/>
              </a:cxn>
              <a:cxn ang="0">
                <a:pos x="877949" y="479937"/>
              </a:cxn>
              <a:cxn ang="0">
                <a:pos x="877949" y="159902"/>
              </a:cxn>
              <a:cxn ang="0">
                <a:pos x="841080" y="113842"/>
              </a:cxn>
              <a:cxn ang="0">
                <a:pos x="797518" y="74358"/>
              </a:cxn>
              <a:cxn ang="0">
                <a:pos x="749271" y="42118"/>
              </a:cxn>
              <a:cxn ang="0">
                <a:pos x="696996" y="19089"/>
              </a:cxn>
              <a:cxn ang="0">
                <a:pos x="641810" y="5268"/>
              </a:cxn>
              <a:cxn ang="0">
                <a:pos x="585519" y="0"/>
              </a:cxn>
              <a:cxn ang="0">
                <a:pos x="578815" y="19747"/>
              </a:cxn>
              <a:cxn ang="0">
                <a:pos x="570772" y="37508"/>
              </a:cxn>
              <a:cxn ang="0">
                <a:pos x="547992" y="69758"/>
              </a:cxn>
              <a:cxn ang="0">
                <a:pos x="519167" y="95423"/>
              </a:cxn>
              <a:cxn ang="0">
                <a:pos x="484986" y="112525"/>
              </a:cxn>
              <a:cxn ang="0">
                <a:pos x="448128" y="119770"/>
              </a:cxn>
              <a:cxn ang="0">
                <a:pos x="430034" y="119770"/>
              </a:cxn>
              <a:cxn ang="0">
                <a:pos x="375529" y="105291"/>
              </a:cxn>
              <a:cxn ang="0">
                <a:pos x="344026" y="83568"/>
              </a:cxn>
              <a:cxn ang="0">
                <a:pos x="317888" y="54621"/>
              </a:cxn>
              <a:cxn ang="0">
                <a:pos x="299125" y="19747"/>
              </a:cxn>
              <a:cxn ang="0">
                <a:pos x="292420" y="0"/>
              </a:cxn>
              <a:cxn ang="0">
                <a:pos x="264275" y="1317"/>
              </a:cxn>
              <a:cxn ang="0">
                <a:pos x="208654" y="11185"/>
              </a:cxn>
              <a:cxn ang="0">
                <a:pos x="155041" y="29616"/>
              </a:cxn>
              <a:cxn ang="0">
                <a:pos x="103882" y="57256"/>
              </a:cxn>
              <a:cxn ang="0">
                <a:pos x="58306" y="92788"/>
              </a:cxn>
              <a:cxn ang="0">
                <a:pos x="17424" y="136213"/>
              </a:cxn>
              <a:cxn ang="0">
                <a:pos x="0" y="159902"/>
              </a:cxn>
              <a:cxn ang="0">
                <a:pos x="0" y="479937"/>
              </a:cxn>
              <a:cxn ang="0">
                <a:pos x="146328" y="479937"/>
              </a:cxn>
            </a:cxnLst>
            <a:rect l="0" t="0" r="r" b="b"/>
            <a:pathLst>
              <a:path w="878204" h="480060">
                <a:moveTo>
                  <a:pt x="146328" y="479937"/>
                </a:moveTo>
                <a:lnTo>
                  <a:pt x="877949" y="479937"/>
                </a:lnTo>
                <a:lnTo>
                  <a:pt x="877949" y="159902"/>
                </a:lnTo>
                <a:lnTo>
                  <a:pt x="841080" y="113842"/>
                </a:lnTo>
                <a:lnTo>
                  <a:pt x="797518" y="74358"/>
                </a:lnTo>
                <a:lnTo>
                  <a:pt x="749271" y="42118"/>
                </a:lnTo>
                <a:lnTo>
                  <a:pt x="696996" y="19089"/>
                </a:lnTo>
                <a:lnTo>
                  <a:pt x="641810" y="5268"/>
                </a:lnTo>
                <a:lnTo>
                  <a:pt x="585519" y="0"/>
                </a:lnTo>
                <a:lnTo>
                  <a:pt x="578815" y="19747"/>
                </a:lnTo>
                <a:lnTo>
                  <a:pt x="570772" y="37508"/>
                </a:lnTo>
                <a:lnTo>
                  <a:pt x="547992" y="69758"/>
                </a:lnTo>
                <a:lnTo>
                  <a:pt x="519167" y="95423"/>
                </a:lnTo>
                <a:lnTo>
                  <a:pt x="484986" y="112525"/>
                </a:lnTo>
                <a:lnTo>
                  <a:pt x="448128" y="119770"/>
                </a:lnTo>
                <a:lnTo>
                  <a:pt x="430034" y="119770"/>
                </a:lnTo>
                <a:lnTo>
                  <a:pt x="375529" y="105291"/>
                </a:lnTo>
                <a:lnTo>
                  <a:pt x="344026" y="83568"/>
                </a:lnTo>
                <a:lnTo>
                  <a:pt x="317888" y="54621"/>
                </a:lnTo>
                <a:lnTo>
                  <a:pt x="299125" y="19747"/>
                </a:lnTo>
                <a:lnTo>
                  <a:pt x="292420" y="0"/>
                </a:lnTo>
                <a:lnTo>
                  <a:pt x="264275" y="1317"/>
                </a:lnTo>
                <a:lnTo>
                  <a:pt x="208654" y="11185"/>
                </a:lnTo>
                <a:lnTo>
                  <a:pt x="155041" y="29616"/>
                </a:lnTo>
                <a:lnTo>
                  <a:pt x="103882" y="57256"/>
                </a:lnTo>
                <a:lnTo>
                  <a:pt x="58306" y="92788"/>
                </a:lnTo>
                <a:lnTo>
                  <a:pt x="17424" y="136213"/>
                </a:lnTo>
                <a:lnTo>
                  <a:pt x="0" y="159902"/>
                </a:lnTo>
                <a:lnTo>
                  <a:pt x="0" y="479937"/>
                </a:lnTo>
                <a:lnTo>
                  <a:pt x="146328" y="479937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1" name="object 51"/>
          <p:cNvSpPr txBox="1"/>
          <p:nvPr/>
        </p:nvSpPr>
        <p:spPr>
          <a:xfrm>
            <a:off x="9105900" y="5454650"/>
            <a:ext cx="166688" cy="88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" spc="10" dirty="0">
                <a:latin typeface="Arial"/>
                <a:cs typeface="Arial"/>
              </a:rPr>
              <a:t>User</a:t>
            </a:r>
            <a:endParaRPr sz="500">
              <a:latin typeface="Arial"/>
              <a:cs typeface="Arial"/>
            </a:endParaRPr>
          </a:p>
        </p:txBody>
      </p:sp>
      <p:sp>
        <p:nvSpPr>
          <p:cNvPr id="10291" name="object 52"/>
          <p:cNvSpPr>
            <a:spLocks/>
          </p:cNvSpPr>
          <p:nvPr/>
        </p:nvSpPr>
        <p:spPr bwMode="auto">
          <a:xfrm>
            <a:off x="7535863" y="5143500"/>
            <a:ext cx="1108075" cy="306388"/>
          </a:xfrm>
          <a:custGeom>
            <a:avLst/>
            <a:gdLst/>
            <a:ahLst/>
            <a:cxnLst>
              <a:cxn ang="0">
                <a:pos x="0" y="306324"/>
              </a:cxn>
              <a:cxn ang="0">
                <a:pos x="1107948" y="306324"/>
              </a:cxn>
              <a:cxn ang="0">
                <a:pos x="1107948" y="0"/>
              </a:cxn>
              <a:cxn ang="0">
                <a:pos x="0" y="0"/>
              </a:cxn>
              <a:cxn ang="0">
                <a:pos x="0" y="306324"/>
              </a:cxn>
            </a:cxnLst>
            <a:rect l="0" t="0" r="r" b="b"/>
            <a:pathLst>
              <a:path w="1108075" h="306704">
                <a:moveTo>
                  <a:pt x="0" y="306324"/>
                </a:moveTo>
                <a:lnTo>
                  <a:pt x="1107948" y="306324"/>
                </a:lnTo>
                <a:lnTo>
                  <a:pt x="1107948" y="0"/>
                </a:lnTo>
                <a:lnTo>
                  <a:pt x="0" y="0"/>
                </a:lnTo>
                <a:lnTo>
                  <a:pt x="0" y="306324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2" name="object 53"/>
          <p:cNvSpPr>
            <a:spLocks/>
          </p:cNvSpPr>
          <p:nvPr/>
        </p:nvSpPr>
        <p:spPr bwMode="auto">
          <a:xfrm>
            <a:off x="7569200" y="5176838"/>
            <a:ext cx="1039813" cy="236537"/>
          </a:xfrm>
          <a:custGeom>
            <a:avLst/>
            <a:gdLst/>
            <a:ahLst/>
            <a:cxnLst>
              <a:cxn ang="0">
                <a:pos x="0" y="236220"/>
              </a:cxn>
              <a:cxn ang="0">
                <a:pos x="1039368" y="236220"/>
              </a:cxn>
              <a:cxn ang="0">
                <a:pos x="1039368" y="0"/>
              </a:cxn>
              <a:cxn ang="0">
                <a:pos x="0" y="0"/>
              </a:cxn>
              <a:cxn ang="0">
                <a:pos x="0" y="236220"/>
              </a:cxn>
            </a:cxnLst>
            <a:rect l="0" t="0" r="r" b="b"/>
            <a:pathLst>
              <a:path w="1039495" h="236220">
                <a:moveTo>
                  <a:pt x="0" y="236220"/>
                </a:moveTo>
                <a:lnTo>
                  <a:pt x="1039368" y="236220"/>
                </a:lnTo>
                <a:lnTo>
                  <a:pt x="1039368" y="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3" name="object 54"/>
          <p:cNvSpPr>
            <a:spLocks/>
          </p:cNvSpPr>
          <p:nvPr/>
        </p:nvSpPr>
        <p:spPr bwMode="auto">
          <a:xfrm>
            <a:off x="7534275" y="5141913"/>
            <a:ext cx="1108075" cy="306387"/>
          </a:xfrm>
          <a:custGeom>
            <a:avLst/>
            <a:gdLst/>
            <a:ahLst/>
            <a:cxnLst>
              <a:cxn ang="0">
                <a:pos x="1107948" y="0"/>
              </a:cxn>
              <a:cxn ang="0">
                <a:pos x="1074039" y="34543"/>
              </a:cxn>
              <a:cxn ang="0">
                <a:pos x="1074039" y="272288"/>
              </a:cxn>
              <a:cxn ang="0">
                <a:pos x="34417" y="272288"/>
              </a:cxn>
              <a:cxn ang="0">
                <a:pos x="0" y="306324"/>
              </a:cxn>
              <a:cxn ang="0">
                <a:pos x="1107948" y="306324"/>
              </a:cxn>
              <a:cxn ang="0">
                <a:pos x="1107948" y="0"/>
              </a:cxn>
            </a:cxnLst>
            <a:rect l="0" t="0" r="r" b="b"/>
            <a:pathLst>
              <a:path w="1108075" h="306704">
                <a:moveTo>
                  <a:pt x="1107948" y="0"/>
                </a:moveTo>
                <a:lnTo>
                  <a:pt x="1074039" y="34543"/>
                </a:lnTo>
                <a:lnTo>
                  <a:pt x="1074039" y="272288"/>
                </a:lnTo>
                <a:lnTo>
                  <a:pt x="34417" y="272288"/>
                </a:lnTo>
                <a:lnTo>
                  <a:pt x="0" y="306324"/>
                </a:lnTo>
                <a:lnTo>
                  <a:pt x="1107948" y="306324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4" name="object 55"/>
          <p:cNvSpPr>
            <a:spLocks/>
          </p:cNvSpPr>
          <p:nvPr/>
        </p:nvSpPr>
        <p:spPr bwMode="auto">
          <a:xfrm>
            <a:off x="7534275" y="5141913"/>
            <a:ext cx="1108075" cy="306387"/>
          </a:xfrm>
          <a:custGeom>
            <a:avLst/>
            <a:gdLst/>
            <a:ahLst/>
            <a:cxnLst>
              <a:cxn ang="0">
                <a:pos x="1107948" y="0"/>
              </a:cxn>
              <a:cxn ang="0">
                <a:pos x="0" y="0"/>
              </a:cxn>
              <a:cxn ang="0">
                <a:pos x="0" y="306324"/>
              </a:cxn>
              <a:cxn ang="0">
                <a:pos x="34417" y="272288"/>
              </a:cxn>
              <a:cxn ang="0">
                <a:pos x="34417" y="34543"/>
              </a:cxn>
              <a:cxn ang="0">
                <a:pos x="1074039" y="34543"/>
              </a:cxn>
              <a:cxn ang="0">
                <a:pos x="1107948" y="0"/>
              </a:cxn>
            </a:cxnLst>
            <a:rect l="0" t="0" r="r" b="b"/>
            <a:pathLst>
              <a:path w="1108075" h="306704">
                <a:moveTo>
                  <a:pt x="1107948" y="0"/>
                </a:moveTo>
                <a:lnTo>
                  <a:pt x="0" y="0"/>
                </a:lnTo>
                <a:lnTo>
                  <a:pt x="0" y="306324"/>
                </a:lnTo>
                <a:lnTo>
                  <a:pt x="34417" y="272288"/>
                </a:lnTo>
                <a:lnTo>
                  <a:pt x="34417" y="34543"/>
                </a:lnTo>
                <a:lnTo>
                  <a:pt x="1074039" y="34543"/>
                </a:lnTo>
                <a:lnTo>
                  <a:pt x="11079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5" name="object 56"/>
          <p:cNvSpPr>
            <a:spLocks/>
          </p:cNvSpPr>
          <p:nvPr/>
        </p:nvSpPr>
        <p:spPr bwMode="auto">
          <a:xfrm>
            <a:off x="8296275" y="5286375"/>
            <a:ext cx="207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533" y="0"/>
              </a:cxn>
            </a:cxnLst>
            <a:rect l="0" t="0" r="r" b="b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382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6" name="object 57"/>
          <p:cNvSpPr>
            <a:spLocks/>
          </p:cNvSpPr>
          <p:nvPr/>
        </p:nvSpPr>
        <p:spPr bwMode="auto">
          <a:xfrm>
            <a:off x="8226425" y="5260975"/>
            <a:ext cx="3476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472" y="0"/>
              </a:cxn>
            </a:cxnLst>
            <a:rect l="0" t="0" r="r" b="b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noFill/>
          <a:ln w="3378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7" name="object 58"/>
          <p:cNvSpPr>
            <a:spLocks/>
          </p:cNvSpPr>
          <p:nvPr/>
        </p:nvSpPr>
        <p:spPr bwMode="auto">
          <a:xfrm>
            <a:off x="8296275" y="5235575"/>
            <a:ext cx="207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533" y="0"/>
              </a:cxn>
            </a:cxnLst>
            <a:rect l="0" t="0" r="r" b="b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89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8" name="object 59"/>
          <p:cNvSpPr>
            <a:spLocks/>
          </p:cNvSpPr>
          <p:nvPr/>
        </p:nvSpPr>
        <p:spPr bwMode="auto">
          <a:xfrm>
            <a:off x="7880350" y="5041900"/>
            <a:ext cx="417513" cy="69850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16051" y="70104"/>
              </a:cxn>
              <a:cxn ang="0">
                <a:pos x="416051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16559" h="70485">
                <a:moveTo>
                  <a:pt x="0" y="70104"/>
                </a:moveTo>
                <a:lnTo>
                  <a:pt x="416051" y="70104"/>
                </a:lnTo>
                <a:lnTo>
                  <a:pt x="416051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299" name="object 60"/>
          <p:cNvSpPr>
            <a:spLocks/>
          </p:cNvSpPr>
          <p:nvPr/>
        </p:nvSpPr>
        <p:spPr bwMode="auto">
          <a:xfrm>
            <a:off x="7604125" y="5235575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055" y="0"/>
              </a:cxn>
            </a:cxnLst>
            <a:rect l="0" t="0" r="r" b="b"/>
            <a:pathLst>
              <a:path w="67309">
                <a:moveTo>
                  <a:pt x="0" y="0"/>
                </a:moveTo>
                <a:lnTo>
                  <a:pt x="67055" y="0"/>
                </a:lnTo>
              </a:path>
            </a:pathLst>
          </a:custGeom>
          <a:noFill/>
          <a:ln w="50291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0" name="object 61"/>
          <p:cNvSpPr>
            <a:spLocks/>
          </p:cNvSpPr>
          <p:nvPr/>
        </p:nvSpPr>
        <p:spPr bwMode="auto">
          <a:xfrm>
            <a:off x="7604125" y="5222875"/>
            <a:ext cx="365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51" y="0"/>
              </a:cxn>
            </a:cxnLst>
            <a:rect l="0" t="0" r="r" b="b"/>
            <a:pathLst>
              <a:path w="35559">
                <a:moveTo>
                  <a:pt x="0" y="0"/>
                </a:moveTo>
                <a:lnTo>
                  <a:pt x="35051" y="0"/>
                </a:lnTo>
              </a:path>
            </a:pathLst>
          </a:custGeom>
          <a:noFill/>
          <a:ln w="24384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2" name="object 62"/>
          <p:cNvSpPr txBox="1"/>
          <p:nvPr/>
        </p:nvSpPr>
        <p:spPr>
          <a:xfrm>
            <a:off x="7929563" y="5464175"/>
            <a:ext cx="306387" cy="889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500" spc="-5" dirty="0">
                <a:latin typeface="Arial"/>
                <a:cs typeface="Arial"/>
              </a:rPr>
              <a:t>Co</a:t>
            </a:r>
            <a:r>
              <a:rPr sz="500" spc="10" dirty="0">
                <a:latin typeface="Arial"/>
                <a:cs typeface="Arial"/>
              </a:rPr>
              <a:t>m</a:t>
            </a:r>
            <a:r>
              <a:rPr sz="500" spc="-5" dirty="0">
                <a:latin typeface="Arial"/>
                <a:cs typeface="Arial"/>
              </a:rPr>
              <a:t>pu</a:t>
            </a:r>
            <a:r>
              <a:rPr sz="500" dirty="0">
                <a:latin typeface="Arial"/>
                <a:cs typeface="Arial"/>
              </a:rPr>
              <a:t>t</a:t>
            </a:r>
            <a:r>
              <a:rPr sz="500" spc="-5" dirty="0">
                <a:latin typeface="Arial"/>
                <a:cs typeface="Arial"/>
              </a:rPr>
              <a:t>e</a:t>
            </a:r>
            <a:r>
              <a:rPr sz="500" dirty="0">
                <a:latin typeface="Arial"/>
                <a:cs typeface="Arial"/>
              </a:rPr>
              <a:t>r</a:t>
            </a:r>
            <a:endParaRPr sz="500">
              <a:latin typeface="Arial"/>
              <a:cs typeface="Arial"/>
            </a:endParaRPr>
          </a:p>
        </p:txBody>
      </p:sp>
      <p:sp>
        <p:nvSpPr>
          <p:cNvPr id="10302" name="object 63"/>
          <p:cNvSpPr>
            <a:spLocks/>
          </p:cNvSpPr>
          <p:nvPr/>
        </p:nvSpPr>
        <p:spPr bwMode="auto">
          <a:xfrm>
            <a:off x="7621588" y="4343400"/>
            <a:ext cx="971550" cy="681038"/>
          </a:xfrm>
          <a:custGeom>
            <a:avLst/>
            <a:gdLst/>
            <a:ahLst/>
            <a:cxnLst>
              <a:cxn ang="0">
                <a:pos x="0" y="679704"/>
              </a:cxn>
              <a:cxn ang="0">
                <a:pos x="970787" y="679704"/>
              </a:cxn>
              <a:cxn ang="0">
                <a:pos x="970787" y="0"/>
              </a:cxn>
              <a:cxn ang="0">
                <a:pos x="0" y="0"/>
              </a:cxn>
              <a:cxn ang="0">
                <a:pos x="0" y="679704"/>
              </a:cxn>
            </a:cxnLst>
            <a:rect l="0" t="0" r="r" b="b"/>
            <a:pathLst>
              <a:path w="970915" h="680085">
                <a:moveTo>
                  <a:pt x="0" y="679704"/>
                </a:moveTo>
                <a:lnTo>
                  <a:pt x="970787" y="679704"/>
                </a:lnTo>
                <a:lnTo>
                  <a:pt x="970787" y="0"/>
                </a:lnTo>
                <a:lnTo>
                  <a:pt x="0" y="0"/>
                </a:lnTo>
                <a:lnTo>
                  <a:pt x="0" y="679704"/>
                </a:lnTo>
                <a:close/>
              </a:path>
            </a:pathLst>
          </a:custGeom>
          <a:noFill/>
          <a:ln w="761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3" name="object 64"/>
          <p:cNvSpPr>
            <a:spLocks/>
          </p:cNvSpPr>
          <p:nvPr/>
        </p:nvSpPr>
        <p:spPr bwMode="auto">
          <a:xfrm>
            <a:off x="7621588" y="5005388"/>
            <a:ext cx="971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0787" y="0"/>
              </a:cxn>
            </a:cxnLst>
            <a:rect l="0" t="0" r="r" b="b"/>
            <a:pathLst>
              <a:path w="970915">
                <a:moveTo>
                  <a:pt x="0" y="0"/>
                </a:moveTo>
                <a:lnTo>
                  <a:pt x="970787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4" name="object 65"/>
          <p:cNvSpPr>
            <a:spLocks/>
          </p:cNvSpPr>
          <p:nvPr/>
        </p:nvSpPr>
        <p:spPr bwMode="auto">
          <a:xfrm>
            <a:off x="7639050" y="43783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5" name="object 66"/>
          <p:cNvSpPr>
            <a:spLocks/>
          </p:cNvSpPr>
          <p:nvPr/>
        </p:nvSpPr>
        <p:spPr bwMode="auto">
          <a:xfrm>
            <a:off x="7621588" y="4360863"/>
            <a:ext cx="97155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70787" y="0"/>
              </a:cxn>
            </a:cxnLst>
            <a:rect l="0" t="0" r="r" b="b"/>
            <a:pathLst>
              <a:path w="970915">
                <a:moveTo>
                  <a:pt x="0" y="0"/>
                </a:moveTo>
                <a:lnTo>
                  <a:pt x="970787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6" name="object 67"/>
          <p:cNvSpPr>
            <a:spLocks/>
          </p:cNvSpPr>
          <p:nvPr/>
        </p:nvSpPr>
        <p:spPr bwMode="auto">
          <a:xfrm>
            <a:off x="8574088" y="437832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10869"/>
              </a:cxn>
            </a:cxnLst>
            <a:rect l="0" t="0" r="r" b="b"/>
            <a:pathLst>
              <a:path h="610870">
                <a:moveTo>
                  <a:pt x="0" y="0"/>
                </a:moveTo>
                <a:lnTo>
                  <a:pt x="0" y="610869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7" name="object 68"/>
          <p:cNvSpPr>
            <a:spLocks/>
          </p:cNvSpPr>
          <p:nvPr/>
        </p:nvSpPr>
        <p:spPr bwMode="auto">
          <a:xfrm>
            <a:off x="7621588" y="4343400"/>
            <a:ext cx="901700" cy="609600"/>
          </a:xfrm>
          <a:custGeom>
            <a:avLst/>
            <a:gdLst/>
            <a:ahLst/>
            <a:cxnLst>
              <a:cxn ang="0">
                <a:pos x="900683" y="0"/>
              </a:cxn>
              <a:cxn ang="0">
                <a:pos x="0" y="0"/>
              </a:cxn>
              <a:cxn ang="0">
                <a:pos x="0" y="609600"/>
              </a:cxn>
              <a:cxn ang="0">
                <a:pos x="34417" y="575691"/>
              </a:cxn>
              <a:cxn ang="0">
                <a:pos x="34417" y="33274"/>
              </a:cxn>
              <a:cxn ang="0">
                <a:pos x="866267" y="33274"/>
              </a:cxn>
              <a:cxn ang="0">
                <a:pos x="900683" y="0"/>
              </a:cxn>
            </a:cxnLst>
            <a:rect l="0" t="0" r="r" b="b"/>
            <a:pathLst>
              <a:path w="901065" h="609600">
                <a:moveTo>
                  <a:pt x="900683" y="0"/>
                </a:moveTo>
                <a:lnTo>
                  <a:pt x="0" y="0"/>
                </a:lnTo>
                <a:lnTo>
                  <a:pt x="0" y="609600"/>
                </a:lnTo>
                <a:lnTo>
                  <a:pt x="34417" y="575691"/>
                </a:lnTo>
                <a:lnTo>
                  <a:pt x="34417" y="33274"/>
                </a:lnTo>
                <a:lnTo>
                  <a:pt x="866267" y="33274"/>
                </a:lnTo>
                <a:lnTo>
                  <a:pt x="900683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8" name="object 69"/>
          <p:cNvSpPr>
            <a:spLocks/>
          </p:cNvSpPr>
          <p:nvPr/>
        </p:nvSpPr>
        <p:spPr bwMode="auto">
          <a:xfrm>
            <a:off x="7697788" y="4419600"/>
            <a:ext cx="838200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838200" y="533400"/>
              </a:cxn>
              <a:cxn ang="0">
                <a:pos x="83820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09" name="object 70"/>
          <p:cNvSpPr>
            <a:spLocks/>
          </p:cNvSpPr>
          <p:nvPr/>
        </p:nvSpPr>
        <p:spPr bwMode="auto">
          <a:xfrm>
            <a:off x="7697788" y="4419600"/>
            <a:ext cx="838200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838200" y="533400"/>
              </a:cxn>
              <a:cxn ang="0">
                <a:pos x="83820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310" name="object 71"/>
          <p:cNvSpPr>
            <a:spLocks noChangeArrowheads="1"/>
          </p:cNvSpPr>
          <p:nvPr/>
        </p:nvSpPr>
        <p:spPr bwMode="auto">
          <a:xfrm>
            <a:off x="4160838" y="5805488"/>
            <a:ext cx="2125662" cy="8477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311" name="object 7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0EA82A12-C5B8-4C54-976B-1A0D2D62047A}" type="slidenum">
              <a:rPr lang="th-TH"/>
              <a:pPr marL="25400"/>
              <a:t>4</a:t>
            </a:fld>
            <a:endParaRPr lang="th-TH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object 2"/>
          <p:cNvSpPr>
            <a:spLocks noChangeArrowheads="1"/>
          </p:cNvSpPr>
          <p:nvPr/>
        </p:nvSpPr>
        <p:spPr bwMode="auto">
          <a:xfrm>
            <a:off x="1746250" y="1905000"/>
            <a:ext cx="6411913" cy="44894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Line </a:t>
            </a:r>
            <a:r>
              <a:rPr spc="-5" dirty="0"/>
              <a:t>Discipline:</a:t>
            </a:r>
            <a:r>
              <a:rPr spc="-100" dirty="0"/>
              <a:t> </a:t>
            </a:r>
            <a:r>
              <a:rPr spc="-5" dirty="0"/>
              <a:t>ENQ/ACK</a:t>
            </a:r>
          </a:p>
        </p:txBody>
      </p:sp>
      <p:sp>
        <p:nvSpPr>
          <p:cNvPr id="4710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2557EB51-4AB3-46FF-A52A-6F3A12D8F43F}" type="slidenum">
              <a:rPr lang="th-TH"/>
              <a:pPr marL="25400">
                <a:spcBef>
                  <a:spcPts val="38"/>
                </a:spcBef>
              </a:pPr>
              <a:t>40</a:t>
            </a:fld>
            <a:endParaRPr lang="th-TH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Line</a:t>
            </a:r>
            <a:r>
              <a:rPr spc="-85" dirty="0"/>
              <a:t> </a:t>
            </a:r>
            <a:r>
              <a:rPr spc="-5" dirty="0"/>
              <a:t>Discipline:Poll/Select</a:t>
            </a:r>
          </a:p>
        </p:txBody>
      </p:sp>
      <p:sp>
        <p:nvSpPr>
          <p:cNvPr id="48130" name="object 3"/>
          <p:cNvSpPr>
            <a:spLocks noChangeArrowheads="1"/>
          </p:cNvSpPr>
          <p:nvPr/>
        </p:nvSpPr>
        <p:spPr bwMode="auto">
          <a:xfrm>
            <a:off x="403225" y="2438400"/>
            <a:ext cx="9097963" cy="29622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5900" y="5684838"/>
            <a:ext cx="4652963" cy="736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85838" indent="-973138"/>
            <a:r>
              <a:rPr lang="th-TH" sz="2400">
                <a:latin typeface="Tahoma" pitchFamily="34" charset="0"/>
                <a:cs typeface="Tahoma" pitchFamily="34" charset="0"/>
              </a:rPr>
              <a:t>Primary-secondary communication  Multipoint Discipline</a:t>
            </a:r>
          </a:p>
        </p:txBody>
      </p:sp>
      <p:sp>
        <p:nvSpPr>
          <p:cNvPr id="48132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E83FB059-C75D-41C9-8604-12DBB630081D}" type="slidenum">
              <a:rPr lang="th-TH"/>
              <a:pPr marL="25400">
                <a:spcBef>
                  <a:spcPts val="38"/>
                </a:spcBef>
              </a:pPr>
              <a:t>41</a:t>
            </a:fld>
            <a:endParaRPr lang="th-T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49154" name="object 3"/>
          <p:cNvSpPr>
            <a:spLocks noChangeArrowheads="1"/>
          </p:cNvSpPr>
          <p:nvPr/>
        </p:nvSpPr>
        <p:spPr bwMode="auto">
          <a:xfrm>
            <a:off x="1752600" y="2187575"/>
            <a:ext cx="2725738" cy="10048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6113" y="2587625"/>
            <a:ext cx="2238375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5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156" name="object 5"/>
          <p:cNvSpPr>
            <a:spLocks noChangeArrowheads="1"/>
          </p:cNvSpPr>
          <p:nvPr/>
        </p:nvSpPr>
        <p:spPr bwMode="auto">
          <a:xfrm>
            <a:off x="1752600" y="3541713"/>
            <a:ext cx="2725738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1050" y="3943350"/>
            <a:ext cx="1968500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158" name="object 7"/>
          <p:cNvSpPr>
            <a:spLocks noChangeArrowheads="1"/>
          </p:cNvSpPr>
          <p:nvPr/>
        </p:nvSpPr>
        <p:spPr bwMode="auto">
          <a:xfrm>
            <a:off x="1752600" y="4854575"/>
            <a:ext cx="2725738" cy="10048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0413" y="5256213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9160" name="object 9"/>
          <p:cNvSpPr>
            <a:spLocks/>
          </p:cNvSpPr>
          <p:nvPr/>
        </p:nvSpPr>
        <p:spPr bwMode="auto">
          <a:xfrm>
            <a:off x="4826000" y="4022725"/>
            <a:ext cx="1225550" cy="174625"/>
          </a:xfrm>
          <a:custGeom>
            <a:avLst/>
            <a:gdLst/>
            <a:ahLst/>
            <a:cxnLst>
              <a:cxn ang="0">
                <a:pos x="1050163" y="0"/>
              </a:cxn>
              <a:cxn ang="0">
                <a:pos x="1050163" y="173735"/>
              </a:cxn>
              <a:cxn ang="0">
                <a:pos x="1165987" y="115823"/>
              </a:cxn>
              <a:cxn ang="0">
                <a:pos x="1079118" y="115823"/>
              </a:cxn>
              <a:cxn ang="0">
                <a:pos x="1079118" y="57912"/>
              </a:cxn>
              <a:cxn ang="0">
                <a:pos x="1165987" y="57912"/>
              </a:cxn>
              <a:cxn ang="0">
                <a:pos x="1050163" y="0"/>
              </a:cxn>
              <a:cxn ang="0">
                <a:pos x="583056" y="62610"/>
              </a:cxn>
              <a:cxn ang="0">
                <a:pos x="0" y="62610"/>
              </a:cxn>
              <a:cxn ang="0">
                <a:pos x="0" y="120522"/>
              </a:cxn>
              <a:cxn ang="0">
                <a:pos x="640968" y="120522"/>
              </a:cxn>
              <a:cxn ang="0">
                <a:pos x="640968" y="115823"/>
              </a:cxn>
              <a:cxn ang="0">
                <a:pos x="612013" y="115823"/>
              </a:cxn>
              <a:cxn ang="0">
                <a:pos x="636269" y="91566"/>
              </a:cxn>
              <a:cxn ang="0">
                <a:pos x="583056" y="91566"/>
              </a:cxn>
              <a:cxn ang="0">
                <a:pos x="583056" y="62610"/>
              </a:cxn>
              <a:cxn ang="0">
                <a:pos x="640968" y="86867"/>
              </a:cxn>
              <a:cxn ang="0">
                <a:pos x="612013" y="115823"/>
              </a:cxn>
              <a:cxn ang="0">
                <a:pos x="640968" y="115823"/>
              </a:cxn>
              <a:cxn ang="0">
                <a:pos x="640968" y="86867"/>
              </a:cxn>
              <a:cxn ang="0">
                <a:pos x="1050163" y="86867"/>
              </a:cxn>
              <a:cxn ang="0">
                <a:pos x="640968" y="86867"/>
              </a:cxn>
              <a:cxn ang="0">
                <a:pos x="640968" y="115823"/>
              </a:cxn>
              <a:cxn ang="0">
                <a:pos x="1050163" y="115823"/>
              </a:cxn>
              <a:cxn ang="0">
                <a:pos x="1050163" y="86867"/>
              </a:cxn>
              <a:cxn ang="0">
                <a:pos x="1165987" y="57912"/>
              </a:cxn>
              <a:cxn ang="0">
                <a:pos x="1079118" y="57912"/>
              </a:cxn>
              <a:cxn ang="0">
                <a:pos x="1079118" y="115823"/>
              </a:cxn>
              <a:cxn ang="0">
                <a:pos x="1165987" y="115823"/>
              </a:cxn>
              <a:cxn ang="0">
                <a:pos x="1223899" y="86867"/>
              </a:cxn>
              <a:cxn ang="0">
                <a:pos x="1165987" y="57912"/>
              </a:cxn>
              <a:cxn ang="0">
                <a:pos x="1050163" y="57912"/>
              </a:cxn>
              <a:cxn ang="0">
                <a:pos x="583056" y="57912"/>
              </a:cxn>
              <a:cxn ang="0">
                <a:pos x="583056" y="91566"/>
              </a:cxn>
              <a:cxn ang="0">
                <a:pos x="612013" y="62610"/>
              </a:cxn>
              <a:cxn ang="0">
                <a:pos x="1050163" y="62610"/>
              </a:cxn>
              <a:cxn ang="0">
                <a:pos x="1050163" y="57912"/>
              </a:cxn>
              <a:cxn ang="0">
                <a:pos x="1050163" y="62610"/>
              </a:cxn>
              <a:cxn ang="0">
                <a:pos x="612013" y="62610"/>
              </a:cxn>
              <a:cxn ang="0">
                <a:pos x="583056" y="91566"/>
              </a:cxn>
              <a:cxn ang="0">
                <a:pos x="636269" y="91566"/>
              </a:cxn>
              <a:cxn ang="0">
                <a:pos x="640968" y="86867"/>
              </a:cxn>
              <a:cxn ang="0">
                <a:pos x="1050163" y="86867"/>
              </a:cxn>
              <a:cxn ang="0">
                <a:pos x="1050163" y="62610"/>
              </a:cxn>
            </a:cxnLst>
            <a:rect l="0" t="0" r="r" b="b"/>
            <a:pathLst>
              <a:path w="1224279" h="173989">
                <a:moveTo>
                  <a:pt x="1050163" y="0"/>
                </a:moveTo>
                <a:lnTo>
                  <a:pt x="1050163" y="173735"/>
                </a:lnTo>
                <a:lnTo>
                  <a:pt x="1165987" y="115823"/>
                </a:lnTo>
                <a:lnTo>
                  <a:pt x="1079118" y="115823"/>
                </a:lnTo>
                <a:lnTo>
                  <a:pt x="1079118" y="57912"/>
                </a:lnTo>
                <a:lnTo>
                  <a:pt x="1165987" y="57912"/>
                </a:lnTo>
                <a:lnTo>
                  <a:pt x="1050163" y="0"/>
                </a:lnTo>
                <a:close/>
              </a:path>
              <a:path w="1224279" h="173989">
                <a:moveTo>
                  <a:pt x="583056" y="62610"/>
                </a:moveTo>
                <a:lnTo>
                  <a:pt x="0" y="62610"/>
                </a:lnTo>
                <a:lnTo>
                  <a:pt x="0" y="120522"/>
                </a:lnTo>
                <a:lnTo>
                  <a:pt x="640968" y="120522"/>
                </a:lnTo>
                <a:lnTo>
                  <a:pt x="640968" y="115823"/>
                </a:lnTo>
                <a:lnTo>
                  <a:pt x="612013" y="115823"/>
                </a:lnTo>
                <a:lnTo>
                  <a:pt x="636269" y="91566"/>
                </a:lnTo>
                <a:lnTo>
                  <a:pt x="583056" y="91566"/>
                </a:lnTo>
                <a:lnTo>
                  <a:pt x="583056" y="62610"/>
                </a:lnTo>
                <a:close/>
              </a:path>
              <a:path w="1224279" h="173989">
                <a:moveTo>
                  <a:pt x="640968" y="86867"/>
                </a:moveTo>
                <a:lnTo>
                  <a:pt x="612013" y="115823"/>
                </a:lnTo>
                <a:lnTo>
                  <a:pt x="640968" y="115823"/>
                </a:lnTo>
                <a:lnTo>
                  <a:pt x="640968" y="86867"/>
                </a:lnTo>
                <a:close/>
              </a:path>
              <a:path w="1224279" h="173989">
                <a:moveTo>
                  <a:pt x="1050163" y="86867"/>
                </a:moveTo>
                <a:lnTo>
                  <a:pt x="640968" y="86867"/>
                </a:lnTo>
                <a:lnTo>
                  <a:pt x="640968" y="115823"/>
                </a:lnTo>
                <a:lnTo>
                  <a:pt x="1050163" y="115823"/>
                </a:lnTo>
                <a:lnTo>
                  <a:pt x="1050163" y="86867"/>
                </a:lnTo>
                <a:close/>
              </a:path>
              <a:path w="1224279" h="173989">
                <a:moveTo>
                  <a:pt x="1165987" y="57912"/>
                </a:moveTo>
                <a:lnTo>
                  <a:pt x="1079118" y="57912"/>
                </a:lnTo>
                <a:lnTo>
                  <a:pt x="1079118" y="115823"/>
                </a:lnTo>
                <a:lnTo>
                  <a:pt x="1165987" y="115823"/>
                </a:lnTo>
                <a:lnTo>
                  <a:pt x="1223899" y="86867"/>
                </a:lnTo>
                <a:lnTo>
                  <a:pt x="1165987" y="57912"/>
                </a:lnTo>
                <a:close/>
              </a:path>
              <a:path w="1224279" h="173989">
                <a:moveTo>
                  <a:pt x="1050163" y="57912"/>
                </a:moveTo>
                <a:lnTo>
                  <a:pt x="583056" y="57912"/>
                </a:lnTo>
                <a:lnTo>
                  <a:pt x="583056" y="91566"/>
                </a:lnTo>
                <a:lnTo>
                  <a:pt x="612013" y="62610"/>
                </a:lnTo>
                <a:lnTo>
                  <a:pt x="1050163" y="62610"/>
                </a:lnTo>
                <a:lnTo>
                  <a:pt x="1050163" y="57912"/>
                </a:lnTo>
                <a:close/>
              </a:path>
              <a:path w="1224279" h="173989">
                <a:moveTo>
                  <a:pt x="1050163" y="62610"/>
                </a:moveTo>
                <a:lnTo>
                  <a:pt x="612013" y="62610"/>
                </a:lnTo>
                <a:lnTo>
                  <a:pt x="583056" y="91566"/>
                </a:lnTo>
                <a:lnTo>
                  <a:pt x="636269" y="91566"/>
                </a:lnTo>
                <a:lnTo>
                  <a:pt x="640968" y="86867"/>
                </a:lnTo>
                <a:lnTo>
                  <a:pt x="1050163" y="86867"/>
                </a:lnTo>
                <a:lnTo>
                  <a:pt x="1050163" y="6261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1" name="object 10"/>
          <p:cNvSpPr>
            <a:spLocks/>
          </p:cNvSpPr>
          <p:nvPr/>
        </p:nvSpPr>
        <p:spPr bwMode="auto">
          <a:xfrm>
            <a:off x="4449763" y="4070350"/>
            <a:ext cx="1250950" cy="1089025"/>
          </a:xfrm>
          <a:custGeom>
            <a:avLst/>
            <a:gdLst/>
            <a:ahLst/>
            <a:cxnLst>
              <a:cxn ang="0">
                <a:pos x="1077214" y="915162"/>
              </a:cxn>
              <a:cxn ang="0">
                <a:pos x="1077214" y="1088898"/>
              </a:cxn>
              <a:cxn ang="0">
                <a:pos x="1193038" y="1030986"/>
              </a:cxn>
              <a:cxn ang="0">
                <a:pos x="1106170" y="1030986"/>
              </a:cxn>
              <a:cxn ang="0">
                <a:pos x="1106170" y="973074"/>
              </a:cxn>
              <a:cxn ang="0">
                <a:pos x="1193038" y="973074"/>
              </a:cxn>
              <a:cxn ang="0">
                <a:pos x="1077214" y="915162"/>
              </a:cxn>
              <a:cxn ang="0">
                <a:pos x="596519" y="28956"/>
              </a:cxn>
              <a:cxn ang="0">
                <a:pos x="596519" y="1030986"/>
              </a:cxn>
              <a:cxn ang="0">
                <a:pos x="1077214" y="1030986"/>
              </a:cxn>
              <a:cxn ang="0">
                <a:pos x="1077214" y="1002030"/>
              </a:cxn>
              <a:cxn ang="0">
                <a:pos x="654431" y="1002030"/>
              </a:cxn>
              <a:cxn ang="0">
                <a:pos x="625475" y="973074"/>
              </a:cxn>
              <a:cxn ang="0">
                <a:pos x="654431" y="973074"/>
              </a:cxn>
              <a:cxn ang="0">
                <a:pos x="654431" y="57912"/>
              </a:cxn>
              <a:cxn ang="0">
                <a:pos x="625475" y="57912"/>
              </a:cxn>
              <a:cxn ang="0">
                <a:pos x="596519" y="28956"/>
              </a:cxn>
              <a:cxn ang="0">
                <a:pos x="1193038" y="973074"/>
              </a:cxn>
              <a:cxn ang="0">
                <a:pos x="1106170" y="973074"/>
              </a:cxn>
              <a:cxn ang="0">
                <a:pos x="1106170" y="1030986"/>
              </a:cxn>
              <a:cxn ang="0">
                <a:pos x="1193038" y="1030986"/>
              </a:cxn>
              <a:cxn ang="0">
                <a:pos x="1250950" y="1002030"/>
              </a:cxn>
              <a:cxn ang="0">
                <a:pos x="1193038" y="973074"/>
              </a:cxn>
              <a:cxn ang="0">
                <a:pos x="654431" y="973074"/>
              </a:cxn>
              <a:cxn ang="0">
                <a:pos x="625475" y="973074"/>
              </a:cxn>
              <a:cxn ang="0">
                <a:pos x="654431" y="1002030"/>
              </a:cxn>
              <a:cxn ang="0">
                <a:pos x="654431" y="973074"/>
              </a:cxn>
              <a:cxn ang="0">
                <a:pos x="1077214" y="973074"/>
              </a:cxn>
              <a:cxn ang="0">
                <a:pos x="654431" y="973074"/>
              </a:cxn>
              <a:cxn ang="0">
                <a:pos x="654431" y="1002030"/>
              </a:cxn>
              <a:cxn ang="0">
                <a:pos x="1077214" y="1002030"/>
              </a:cxn>
              <a:cxn ang="0">
                <a:pos x="1077214" y="973074"/>
              </a:cxn>
              <a:cxn ang="0">
                <a:pos x="654431" y="0"/>
              </a:cxn>
              <a:cxn ang="0">
                <a:pos x="0" y="0"/>
              </a:cxn>
              <a:cxn ang="0">
                <a:pos x="0" y="57912"/>
              </a:cxn>
              <a:cxn ang="0">
                <a:pos x="596519" y="57912"/>
              </a:cxn>
              <a:cxn ang="0">
                <a:pos x="596519" y="28956"/>
              </a:cxn>
              <a:cxn ang="0">
                <a:pos x="654431" y="28956"/>
              </a:cxn>
              <a:cxn ang="0">
                <a:pos x="654431" y="0"/>
              </a:cxn>
              <a:cxn ang="0">
                <a:pos x="654431" y="28956"/>
              </a:cxn>
              <a:cxn ang="0">
                <a:pos x="596519" y="28956"/>
              </a:cxn>
              <a:cxn ang="0">
                <a:pos x="625475" y="57912"/>
              </a:cxn>
              <a:cxn ang="0">
                <a:pos x="654431" y="57912"/>
              </a:cxn>
              <a:cxn ang="0">
                <a:pos x="654431" y="28956"/>
              </a:cxn>
            </a:cxnLst>
            <a:rect l="0" t="0" r="r" b="b"/>
            <a:pathLst>
              <a:path w="1250950" h="1089025">
                <a:moveTo>
                  <a:pt x="1077214" y="915162"/>
                </a:moveTo>
                <a:lnTo>
                  <a:pt x="1077214" y="1088898"/>
                </a:lnTo>
                <a:lnTo>
                  <a:pt x="1193038" y="1030986"/>
                </a:lnTo>
                <a:lnTo>
                  <a:pt x="1106170" y="1030986"/>
                </a:lnTo>
                <a:lnTo>
                  <a:pt x="1106170" y="973074"/>
                </a:lnTo>
                <a:lnTo>
                  <a:pt x="1193038" y="973074"/>
                </a:lnTo>
                <a:lnTo>
                  <a:pt x="1077214" y="915162"/>
                </a:lnTo>
                <a:close/>
              </a:path>
              <a:path w="1250950" h="1089025">
                <a:moveTo>
                  <a:pt x="596519" y="28956"/>
                </a:moveTo>
                <a:lnTo>
                  <a:pt x="596519" y="1030986"/>
                </a:lnTo>
                <a:lnTo>
                  <a:pt x="1077214" y="1030986"/>
                </a:lnTo>
                <a:lnTo>
                  <a:pt x="1077214" y="1002030"/>
                </a:lnTo>
                <a:lnTo>
                  <a:pt x="654431" y="1002030"/>
                </a:lnTo>
                <a:lnTo>
                  <a:pt x="625475" y="973074"/>
                </a:lnTo>
                <a:lnTo>
                  <a:pt x="654431" y="973074"/>
                </a:lnTo>
                <a:lnTo>
                  <a:pt x="654431" y="57912"/>
                </a:lnTo>
                <a:lnTo>
                  <a:pt x="625475" y="57912"/>
                </a:lnTo>
                <a:lnTo>
                  <a:pt x="596519" y="28956"/>
                </a:lnTo>
                <a:close/>
              </a:path>
              <a:path w="1250950" h="1089025">
                <a:moveTo>
                  <a:pt x="1193038" y="973074"/>
                </a:moveTo>
                <a:lnTo>
                  <a:pt x="1106170" y="973074"/>
                </a:lnTo>
                <a:lnTo>
                  <a:pt x="1106170" y="1030986"/>
                </a:lnTo>
                <a:lnTo>
                  <a:pt x="1193038" y="1030986"/>
                </a:lnTo>
                <a:lnTo>
                  <a:pt x="1250950" y="1002030"/>
                </a:lnTo>
                <a:lnTo>
                  <a:pt x="1193038" y="973074"/>
                </a:lnTo>
                <a:close/>
              </a:path>
              <a:path w="1250950" h="1089025">
                <a:moveTo>
                  <a:pt x="654431" y="973074"/>
                </a:moveTo>
                <a:lnTo>
                  <a:pt x="625475" y="973074"/>
                </a:lnTo>
                <a:lnTo>
                  <a:pt x="654431" y="1002030"/>
                </a:lnTo>
                <a:lnTo>
                  <a:pt x="654431" y="973074"/>
                </a:lnTo>
                <a:close/>
              </a:path>
              <a:path w="1250950" h="1089025">
                <a:moveTo>
                  <a:pt x="1077214" y="973074"/>
                </a:moveTo>
                <a:lnTo>
                  <a:pt x="654431" y="973074"/>
                </a:lnTo>
                <a:lnTo>
                  <a:pt x="654431" y="1002030"/>
                </a:lnTo>
                <a:lnTo>
                  <a:pt x="1077214" y="1002030"/>
                </a:lnTo>
                <a:lnTo>
                  <a:pt x="1077214" y="973074"/>
                </a:lnTo>
                <a:close/>
              </a:path>
              <a:path w="1250950" h="1089025">
                <a:moveTo>
                  <a:pt x="654431" y="0"/>
                </a:moveTo>
                <a:lnTo>
                  <a:pt x="0" y="0"/>
                </a:lnTo>
                <a:lnTo>
                  <a:pt x="0" y="57912"/>
                </a:lnTo>
                <a:lnTo>
                  <a:pt x="596519" y="57912"/>
                </a:lnTo>
                <a:lnTo>
                  <a:pt x="596519" y="28956"/>
                </a:lnTo>
                <a:lnTo>
                  <a:pt x="654431" y="28956"/>
                </a:lnTo>
                <a:lnTo>
                  <a:pt x="654431" y="0"/>
                </a:lnTo>
                <a:close/>
              </a:path>
              <a:path w="1250950" h="1089025">
                <a:moveTo>
                  <a:pt x="654431" y="28956"/>
                </a:moveTo>
                <a:lnTo>
                  <a:pt x="596519" y="28956"/>
                </a:lnTo>
                <a:lnTo>
                  <a:pt x="625475" y="57912"/>
                </a:lnTo>
                <a:lnTo>
                  <a:pt x="654431" y="57912"/>
                </a:lnTo>
                <a:lnTo>
                  <a:pt x="654431" y="28956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2" name="object 11"/>
          <p:cNvSpPr>
            <a:spLocks/>
          </p:cNvSpPr>
          <p:nvPr/>
        </p:nvSpPr>
        <p:spPr bwMode="auto">
          <a:xfrm>
            <a:off x="5511800" y="2586038"/>
            <a:ext cx="3900488" cy="1008062"/>
          </a:xfrm>
          <a:custGeom>
            <a:avLst/>
            <a:gdLst/>
            <a:ahLst/>
            <a:cxnLst>
              <a:cxn ang="0">
                <a:pos x="0" y="1007363"/>
              </a:cxn>
              <a:cxn ang="0">
                <a:pos x="3899916" y="1007363"/>
              </a:cxn>
              <a:cxn ang="0">
                <a:pos x="3899916" y="0"/>
              </a:cxn>
              <a:cxn ang="0">
                <a:pos x="0" y="0"/>
              </a:cxn>
              <a:cxn ang="0">
                <a:pos x="0" y="1007363"/>
              </a:cxn>
            </a:cxnLst>
            <a:rect l="0" t="0" r="r" b="b"/>
            <a:pathLst>
              <a:path w="3900170" h="1007745">
                <a:moveTo>
                  <a:pt x="0" y="1007363"/>
                </a:moveTo>
                <a:lnTo>
                  <a:pt x="3899916" y="1007363"/>
                </a:lnTo>
                <a:lnTo>
                  <a:pt x="3899916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3" name="object 12"/>
          <p:cNvSpPr>
            <a:spLocks noChangeArrowheads="1"/>
          </p:cNvSpPr>
          <p:nvPr/>
        </p:nvSpPr>
        <p:spPr bwMode="auto">
          <a:xfrm>
            <a:off x="5441950" y="2549525"/>
            <a:ext cx="3487738" cy="5683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4" name="object 13"/>
          <p:cNvSpPr>
            <a:spLocks noChangeArrowheads="1"/>
          </p:cNvSpPr>
          <p:nvPr/>
        </p:nvSpPr>
        <p:spPr bwMode="auto">
          <a:xfrm>
            <a:off x="5441950" y="2854325"/>
            <a:ext cx="3962400" cy="5683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9165" name="object 14"/>
          <p:cNvSpPr>
            <a:spLocks noChangeArrowheads="1"/>
          </p:cNvSpPr>
          <p:nvPr/>
        </p:nvSpPr>
        <p:spPr bwMode="auto">
          <a:xfrm>
            <a:off x="5441950" y="3159125"/>
            <a:ext cx="2613025" cy="5683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9588" y="2643188"/>
            <a:ext cx="4043362" cy="28543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>
              <a:lnSpc>
                <a:spcPts val="2400"/>
              </a:lnSpc>
            </a:pPr>
            <a:r>
              <a:rPr lang="th-TH" sz="2100" i="1">
                <a:latin typeface="Tahoma" pitchFamily="34" charset="0"/>
                <a:cs typeface="Tahoma" pitchFamily="34" charset="0"/>
              </a:rPr>
              <a:t>a set of procedures used to  restrict the amount of data that  the sender can send</a:t>
            </a:r>
            <a:endParaRPr lang="th-TH" sz="2100">
              <a:latin typeface="Tahoma" pitchFamily="34" charset="0"/>
              <a:cs typeface="Tahoma" pitchFamily="34" charset="0"/>
            </a:endParaRPr>
          </a:p>
          <a:p>
            <a:pPr marL="12700">
              <a:spcBef>
                <a:spcPts val="1225"/>
              </a:spcBef>
            </a:pPr>
            <a:r>
              <a:rPr lang="th-TH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Stop-and-wait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(one frame at a time)</a:t>
            </a:r>
          </a:p>
          <a:p>
            <a:pPr marL="12700">
              <a:spcBef>
                <a:spcPts val="1525"/>
              </a:spcBef>
            </a:pPr>
            <a:r>
              <a:rPr lang="th-TH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Sliding window</a:t>
            </a:r>
            <a:endParaRPr lang="th-TH">
              <a:latin typeface="Tahoma" pitchFamily="34" charset="0"/>
              <a:cs typeface="Tahoma" pitchFamily="34" charset="0"/>
            </a:endParaRPr>
          </a:p>
          <a:p>
            <a:pPr marL="12700"/>
            <a:r>
              <a:rPr lang="th-TH" sz="2400">
                <a:latin typeface="Tahoma" pitchFamily="34" charset="0"/>
                <a:cs typeface="Tahoma" pitchFamily="34" charset="0"/>
              </a:rPr>
              <a:t>(several frames at a time)</a:t>
            </a:r>
          </a:p>
        </p:txBody>
      </p:sp>
      <p:sp>
        <p:nvSpPr>
          <p:cNvPr id="49167" name="object 16"/>
          <p:cNvSpPr>
            <a:spLocks/>
          </p:cNvSpPr>
          <p:nvPr/>
        </p:nvSpPr>
        <p:spPr bwMode="auto">
          <a:xfrm>
            <a:off x="1025525" y="2311400"/>
            <a:ext cx="695325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19" y="0"/>
              </a:cxn>
              <a:cxn ang="0">
                <a:pos x="6019" y="609600"/>
              </a:cxn>
              <a:cxn ang="0">
                <a:pos x="695324" y="609600"/>
              </a:cxn>
            </a:cxnLst>
            <a:rect l="0" t="0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8" name="object 17"/>
          <p:cNvSpPr>
            <a:spLocks/>
          </p:cNvSpPr>
          <p:nvPr/>
        </p:nvSpPr>
        <p:spPr bwMode="auto">
          <a:xfrm>
            <a:off x="1025525" y="2311400"/>
            <a:ext cx="766763" cy="19224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2398"/>
              </a:cxn>
              <a:cxn ang="0">
                <a:pos x="766698" y="1922398"/>
              </a:cxn>
              <a:cxn ang="0">
                <a:pos x="766698" y="1895474"/>
              </a:cxn>
            </a:cxnLst>
            <a:rect l="0" t="0" r="r" b="b"/>
            <a:pathLst>
              <a:path w="767080" h="1922779">
                <a:moveTo>
                  <a:pt x="0" y="0"/>
                </a:moveTo>
                <a:lnTo>
                  <a:pt x="0" y="1922398"/>
                </a:lnTo>
                <a:lnTo>
                  <a:pt x="766698" y="1922398"/>
                </a:lnTo>
                <a:lnTo>
                  <a:pt x="766698" y="189547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69" name="object 18"/>
          <p:cNvSpPr>
            <a:spLocks/>
          </p:cNvSpPr>
          <p:nvPr/>
        </p:nvSpPr>
        <p:spPr bwMode="auto">
          <a:xfrm>
            <a:off x="1025525" y="2311400"/>
            <a:ext cx="719138" cy="3284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84397"/>
              </a:cxn>
              <a:cxn ang="0">
                <a:pos x="719073" y="3284397"/>
              </a:cxn>
              <a:cxn ang="0">
                <a:pos x="719073" y="3252724"/>
              </a:cxn>
            </a:cxnLst>
            <a:rect l="0" t="0" r="r" b="b"/>
            <a:pathLst>
              <a:path w="719455" h="3284854">
                <a:moveTo>
                  <a:pt x="0" y="0"/>
                </a:moveTo>
                <a:lnTo>
                  <a:pt x="0" y="3284397"/>
                </a:lnTo>
                <a:lnTo>
                  <a:pt x="719073" y="3284397"/>
                </a:lnTo>
                <a:lnTo>
                  <a:pt x="719073" y="32527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49170" name="object 1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0A664B48-51C2-455B-BEDD-E62686BAC83D}" type="slidenum">
              <a:rPr lang="th-TH"/>
              <a:pPr marL="25400">
                <a:spcBef>
                  <a:spcPts val="38"/>
                </a:spcBef>
              </a:pPr>
              <a:t>42</a:t>
            </a:fld>
            <a:endParaRPr lang="th-TH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Stop-and-wait</a:t>
            </a:r>
          </a:p>
        </p:txBody>
      </p:sp>
      <p:sp>
        <p:nvSpPr>
          <p:cNvPr id="50178" name="object 3"/>
          <p:cNvSpPr>
            <a:spLocks noChangeArrowheads="1"/>
          </p:cNvSpPr>
          <p:nvPr/>
        </p:nvSpPr>
        <p:spPr bwMode="auto">
          <a:xfrm>
            <a:off x="1403350" y="1873250"/>
            <a:ext cx="7099300" cy="4832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01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F9FD819B-CB1A-4B4F-8D77-CE1BA9E0EAF3}" type="slidenum">
              <a:rPr lang="th-TH"/>
              <a:pPr marL="25400">
                <a:spcBef>
                  <a:spcPts val="38"/>
                </a:spcBef>
              </a:pPr>
              <a:t>43</a:t>
            </a:fld>
            <a:endParaRPr lang="th-TH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Sliding</a:t>
            </a:r>
            <a:r>
              <a:rPr spc="-80" dirty="0"/>
              <a:t> </a:t>
            </a:r>
            <a:r>
              <a:rPr spc="-5" dirty="0"/>
              <a:t>window</a:t>
            </a:r>
          </a:p>
        </p:txBody>
      </p:sp>
      <p:sp>
        <p:nvSpPr>
          <p:cNvPr id="51202" name="object 3"/>
          <p:cNvSpPr>
            <a:spLocks noChangeArrowheads="1"/>
          </p:cNvSpPr>
          <p:nvPr/>
        </p:nvSpPr>
        <p:spPr bwMode="auto">
          <a:xfrm>
            <a:off x="1358900" y="1828800"/>
            <a:ext cx="7186613" cy="47672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120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97CCD266-C00D-43AF-8AE0-126B91AF8725}" type="slidenum">
              <a:rPr lang="th-TH"/>
              <a:pPr marL="25400">
                <a:spcBef>
                  <a:spcPts val="38"/>
                </a:spcBef>
              </a:pPr>
              <a:t>44</a:t>
            </a:fld>
            <a:endParaRPr lang="th-TH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Link</a:t>
            </a:r>
            <a:r>
              <a:rPr spc="-100" dirty="0"/>
              <a:t> </a:t>
            </a:r>
            <a:r>
              <a:rPr dirty="0"/>
              <a:t>Control</a:t>
            </a:r>
          </a:p>
        </p:txBody>
      </p:sp>
      <p:sp>
        <p:nvSpPr>
          <p:cNvPr id="52226" name="object 3"/>
          <p:cNvSpPr>
            <a:spLocks noChangeArrowheads="1"/>
          </p:cNvSpPr>
          <p:nvPr/>
        </p:nvSpPr>
        <p:spPr bwMode="auto">
          <a:xfrm>
            <a:off x="1893888" y="2347913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8988" y="2749550"/>
            <a:ext cx="2239962" cy="3698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Line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Discipline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2228" name="object 5"/>
          <p:cNvSpPr>
            <a:spLocks noChangeArrowheads="1"/>
          </p:cNvSpPr>
          <p:nvPr/>
        </p:nvSpPr>
        <p:spPr bwMode="auto">
          <a:xfrm>
            <a:off x="1893888" y="3703638"/>
            <a:ext cx="2727325" cy="10048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2229" name="object 6"/>
          <p:cNvSpPr>
            <a:spLocks noChangeArrowheads="1"/>
          </p:cNvSpPr>
          <p:nvPr/>
        </p:nvSpPr>
        <p:spPr bwMode="auto">
          <a:xfrm>
            <a:off x="1893888" y="5014913"/>
            <a:ext cx="2727325" cy="1004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3288" y="5418138"/>
            <a:ext cx="2009775" cy="3698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latin typeface="Tahoma"/>
                <a:cs typeface="Tahoma"/>
              </a:rPr>
              <a:t>Error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3925" y="4103688"/>
            <a:ext cx="7240588" cy="72866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lnSpc>
                <a:spcPts val="26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10" dirty="0">
                <a:latin typeface="Tahoma"/>
                <a:cs typeface="Tahoma"/>
              </a:rPr>
              <a:t>Flow</a:t>
            </a:r>
            <a:r>
              <a:rPr sz="2400" b="1" spc="-40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  <a:p>
            <a:pPr marL="3776345" fontAlgn="auto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Stop-and-wait</a:t>
            </a:r>
            <a:r>
              <a:rPr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ARQ</a:t>
            </a:r>
            <a:endParaRPr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7888" y="5349875"/>
            <a:ext cx="3643312" cy="11636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b="1" spc="-10" dirty="0">
                <a:solidFill>
                  <a:srgbClr val="FF0000"/>
                </a:solidFill>
                <a:latin typeface="Tahoma"/>
                <a:cs typeface="Tahoma"/>
              </a:rPr>
              <a:t>Sliding window</a:t>
            </a:r>
            <a:r>
              <a:rPr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b="1" spc="-5" dirty="0">
                <a:solidFill>
                  <a:srgbClr val="FF0000"/>
                </a:solidFill>
                <a:latin typeface="Tahoma"/>
                <a:cs typeface="Tahoma"/>
              </a:rPr>
              <a:t>ARQ</a:t>
            </a:r>
            <a:endParaRPr>
              <a:latin typeface="Tahoma"/>
              <a:cs typeface="Tahoma"/>
            </a:endParaRPr>
          </a:p>
          <a:p>
            <a:pPr marL="245745" indent="-233045" fontAlgn="auto">
              <a:spcBef>
                <a:spcPts val="5"/>
              </a:spcBef>
              <a:spcAft>
                <a:spcPts val="0"/>
              </a:spcAft>
              <a:buFontTx/>
              <a:buChar char="•"/>
              <a:tabLst>
                <a:tab pos="246379" algn="l"/>
              </a:tabLst>
              <a:defRPr/>
            </a:pPr>
            <a:r>
              <a:rPr sz="2400" spc="-15" dirty="0">
                <a:latin typeface="Tahoma"/>
                <a:cs typeface="Tahoma"/>
              </a:rPr>
              <a:t>Go-back-n</a:t>
            </a:r>
            <a:endParaRPr sz="2400">
              <a:latin typeface="Tahoma"/>
              <a:cs typeface="Tahoma"/>
            </a:endParaRPr>
          </a:p>
          <a:p>
            <a:pPr marL="245745" indent="-233045" fontAlgn="auto">
              <a:spcBef>
                <a:spcPts val="0"/>
              </a:spcBef>
              <a:spcAft>
                <a:spcPts val="0"/>
              </a:spcAft>
              <a:buFontTx/>
              <a:buChar char="•"/>
              <a:tabLst>
                <a:tab pos="246379" algn="l"/>
              </a:tabLst>
              <a:defRPr/>
            </a:pPr>
            <a:r>
              <a:rPr sz="2400" spc="-10" dirty="0">
                <a:latin typeface="Tahoma"/>
                <a:cs typeface="Tahoma"/>
              </a:rPr>
              <a:t>Selective-reject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2233" name="object 10"/>
          <p:cNvSpPr>
            <a:spLocks/>
          </p:cNvSpPr>
          <p:nvPr/>
        </p:nvSpPr>
        <p:spPr bwMode="auto">
          <a:xfrm>
            <a:off x="4457700" y="4530725"/>
            <a:ext cx="1417638" cy="1098550"/>
          </a:xfrm>
          <a:custGeom>
            <a:avLst/>
            <a:gdLst/>
            <a:ahLst/>
            <a:cxnLst>
              <a:cxn ang="0">
                <a:pos x="679830" y="1040511"/>
              </a:cxn>
              <a:cxn ang="0">
                <a:pos x="0" y="1040511"/>
              </a:cxn>
              <a:cxn ang="0">
                <a:pos x="0" y="1098486"/>
              </a:cxn>
              <a:cxn ang="0">
                <a:pos x="737742" y="1098486"/>
              </a:cxn>
              <a:cxn ang="0">
                <a:pos x="737742" y="1069530"/>
              </a:cxn>
              <a:cxn ang="0">
                <a:pos x="679830" y="1069530"/>
              </a:cxn>
              <a:cxn ang="0">
                <a:pos x="679830" y="1040511"/>
              </a:cxn>
              <a:cxn ang="0">
                <a:pos x="1243838" y="57912"/>
              </a:cxn>
              <a:cxn ang="0">
                <a:pos x="679830" y="57912"/>
              </a:cxn>
              <a:cxn ang="0">
                <a:pos x="679830" y="1069530"/>
              </a:cxn>
              <a:cxn ang="0">
                <a:pos x="708787" y="1040511"/>
              </a:cxn>
              <a:cxn ang="0">
                <a:pos x="737742" y="1040511"/>
              </a:cxn>
              <a:cxn ang="0">
                <a:pos x="737742" y="115824"/>
              </a:cxn>
              <a:cxn ang="0">
                <a:pos x="708787" y="115824"/>
              </a:cxn>
              <a:cxn ang="0">
                <a:pos x="737742" y="86868"/>
              </a:cxn>
              <a:cxn ang="0">
                <a:pos x="1243838" y="86868"/>
              </a:cxn>
              <a:cxn ang="0">
                <a:pos x="1243838" y="57912"/>
              </a:cxn>
              <a:cxn ang="0">
                <a:pos x="737742" y="1040511"/>
              </a:cxn>
              <a:cxn ang="0">
                <a:pos x="708787" y="1040511"/>
              </a:cxn>
              <a:cxn ang="0">
                <a:pos x="679830" y="1069530"/>
              </a:cxn>
              <a:cxn ang="0">
                <a:pos x="737742" y="1069530"/>
              </a:cxn>
              <a:cxn ang="0">
                <a:pos x="737742" y="1040511"/>
              </a:cxn>
              <a:cxn ang="0">
                <a:pos x="1243838" y="0"/>
              </a:cxn>
              <a:cxn ang="0">
                <a:pos x="1243838" y="173736"/>
              </a:cxn>
              <a:cxn ang="0">
                <a:pos x="1359662" y="115824"/>
              </a:cxn>
              <a:cxn ang="0">
                <a:pos x="1272794" y="115824"/>
              </a:cxn>
              <a:cxn ang="0">
                <a:pos x="1272794" y="57912"/>
              </a:cxn>
              <a:cxn ang="0">
                <a:pos x="1359662" y="57912"/>
              </a:cxn>
              <a:cxn ang="0">
                <a:pos x="1243838" y="0"/>
              </a:cxn>
              <a:cxn ang="0">
                <a:pos x="737742" y="86868"/>
              </a:cxn>
              <a:cxn ang="0">
                <a:pos x="708787" y="115824"/>
              </a:cxn>
              <a:cxn ang="0">
                <a:pos x="737742" y="115824"/>
              </a:cxn>
              <a:cxn ang="0">
                <a:pos x="737742" y="86868"/>
              </a:cxn>
              <a:cxn ang="0">
                <a:pos x="1243838" y="86868"/>
              </a:cxn>
              <a:cxn ang="0">
                <a:pos x="737742" y="86868"/>
              </a:cxn>
              <a:cxn ang="0">
                <a:pos x="737742" y="115824"/>
              </a:cxn>
              <a:cxn ang="0">
                <a:pos x="1243838" y="115824"/>
              </a:cxn>
              <a:cxn ang="0">
                <a:pos x="1243838" y="86868"/>
              </a:cxn>
              <a:cxn ang="0">
                <a:pos x="1359662" y="57912"/>
              </a:cxn>
              <a:cxn ang="0">
                <a:pos x="1272794" y="57912"/>
              </a:cxn>
              <a:cxn ang="0">
                <a:pos x="1272794" y="115824"/>
              </a:cxn>
              <a:cxn ang="0">
                <a:pos x="1359662" y="115824"/>
              </a:cxn>
              <a:cxn ang="0">
                <a:pos x="1417574" y="86868"/>
              </a:cxn>
              <a:cxn ang="0">
                <a:pos x="1359662" y="57912"/>
              </a:cxn>
            </a:cxnLst>
            <a:rect l="0" t="0" r="r" b="b"/>
            <a:pathLst>
              <a:path w="1417954" h="1098550">
                <a:moveTo>
                  <a:pt x="679830" y="1040511"/>
                </a:moveTo>
                <a:lnTo>
                  <a:pt x="0" y="1040511"/>
                </a:lnTo>
                <a:lnTo>
                  <a:pt x="0" y="1098486"/>
                </a:lnTo>
                <a:lnTo>
                  <a:pt x="737742" y="1098486"/>
                </a:lnTo>
                <a:lnTo>
                  <a:pt x="737742" y="1069530"/>
                </a:lnTo>
                <a:lnTo>
                  <a:pt x="679830" y="1069530"/>
                </a:lnTo>
                <a:lnTo>
                  <a:pt x="679830" y="1040511"/>
                </a:lnTo>
                <a:close/>
              </a:path>
              <a:path w="1417954" h="1098550">
                <a:moveTo>
                  <a:pt x="1243838" y="57912"/>
                </a:moveTo>
                <a:lnTo>
                  <a:pt x="679830" y="57912"/>
                </a:lnTo>
                <a:lnTo>
                  <a:pt x="679830" y="1069530"/>
                </a:lnTo>
                <a:lnTo>
                  <a:pt x="708787" y="1040511"/>
                </a:lnTo>
                <a:lnTo>
                  <a:pt x="737742" y="1040511"/>
                </a:lnTo>
                <a:lnTo>
                  <a:pt x="737742" y="115824"/>
                </a:lnTo>
                <a:lnTo>
                  <a:pt x="708787" y="115824"/>
                </a:lnTo>
                <a:lnTo>
                  <a:pt x="737742" y="86868"/>
                </a:lnTo>
                <a:lnTo>
                  <a:pt x="1243838" y="86868"/>
                </a:lnTo>
                <a:lnTo>
                  <a:pt x="1243838" y="57912"/>
                </a:lnTo>
                <a:close/>
              </a:path>
              <a:path w="1417954" h="1098550">
                <a:moveTo>
                  <a:pt x="737742" y="1040511"/>
                </a:moveTo>
                <a:lnTo>
                  <a:pt x="708787" y="1040511"/>
                </a:lnTo>
                <a:lnTo>
                  <a:pt x="679830" y="1069530"/>
                </a:lnTo>
                <a:lnTo>
                  <a:pt x="737742" y="1069530"/>
                </a:lnTo>
                <a:lnTo>
                  <a:pt x="737742" y="1040511"/>
                </a:lnTo>
                <a:close/>
              </a:path>
              <a:path w="1417954" h="1098550">
                <a:moveTo>
                  <a:pt x="1243838" y="0"/>
                </a:moveTo>
                <a:lnTo>
                  <a:pt x="1243838" y="173736"/>
                </a:lnTo>
                <a:lnTo>
                  <a:pt x="1359662" y="115824"/>
                </a:lnTo>
                <a:lnTo>
                  <a:pt x="1272794" y="115824"/>
                </a:lnTo>
                <a:lnTo>
                  <a:pt x="1272794" y="57912"/>
                </a:lnTo>
                <a:lnTo>
                  <a:pt x="1359662" y="57912"/>
                </a:lnTo>
                <a:lnTo>
                  <a:pt x="1243838" y="0"/>
                </a:lnTo>
                <a:close/>
              </a:path>
              <a:path w="1417954" h="1098550">
                <a:moveTo>
                  <a:pt x="737742" y="86868"/>
                </a:moveTo>
                <a:lnTo>
                  <a:pt x="708787" y="115824"/>
                </a:lnTo>
                <a:lnTo>
                  <a:pt x="737742" y="115824"/>
                </a:lnTo>
                <a:lnTo>
                  <a:pt x="737742" y="86868"/>
                </a:lnTo>
                <a:close/>
              </a:path>
              <a:path w="1417954" h="1098550">
                <a:moveTo>
                  <a:pt x="1243838" y="86868"/>
                </a:moveTo>
                <a:lnTo>
                  <a:pt x="737742" y="86868"/>
                </a:lnTo>
                <a:lnTo>
                  <a:pt x="737742" y="115824"/>
                </a:lnTo>
                <a:lnTo>
                  <a:pt x="1243838" y="115824"/>
                </a:lnTo>
                <a:lnTo>
                  <a:pt x="1243838" y="86868"/>
                </a:lnTo>
                <a:close/>
              </a:path>
              <a:path w="1417954" h="1098550">
                <a:moveTo>
                  <a:pt x="1359662" y="57912"/>
                </a:moveTo>
                <a:lnTo>
                  <a:pt x="1272794" y="57912"/>
                </a:lnTo>
                <a:lnTo>
                  <a:pt x="1272794" y="115824"/>
                </a:lnTo>
                <a:lnTo>
                  <a:pt x="1359662" y="115824"/>
                </a:lnTo>
                <a:lnTo>
                  <a:pt x="1417574" y="86868"/>
                </a:lnTo>
                <a:lnTo>
                  <a:pt x="1359662" y="57912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4" name="object 11"/>
          <p:cNvSpPr>
            <a:spLocks/>
          </p:cNvSpPr>
          <p:nvPr/>
        </p:nvSpPr>
        <p:spPr bwMode="auto">
          <a:xfrm>
            <a:off x="4457700" y="5572125"/>
            <a:ext cx="1417638" cy="444500"/>
          </a:xfrm>
          <a:custGeom>
            <a:avLst/>
            <a:gdLst/>
            <a:ahLst/>
            <a:cxnLst>
              <a:cxn ang="0">
                <a:pos x="1243838" y="270700"/>
              </a:cxn>
              <a:cxn ang="0">
                <a:pos x="1243838" y="444436"/>
              </a:cxn>
              <a:cxn ang="0">
                <a:pos x="1359662" y="386524"/>
              </a:cxn>
              <a:cxn ang="0">
                <a:pos x="1272794" y="386524"/>
              </a:cxn>
              <a:cxn ang="0">
                <a:pos x="1272794" y="328612"/>
              </a:cxn>
              <a:cxn ang="0">
                <a:pos x="1359662" y="328612"/>
              </a:cxn>
              <a:cxn ang="0">
                <a:pos x="1243838" y="270700"/>
              </a:cxn>
              <a:cxn ang="0">
                <a:pos x="679830" y="28955"/>
              </a:cxn>
              <a:cxn ang="0">
                <a:pos x="679830" y="386524"/>
              </a:cxn>
              <a:cxn ang="0">
                <a:pos x="1243838" y="386524"/>
              </a:cxn>
              <a:cxn ang="0">
                <a:pos x="1243838" y="357568"/>
              </a:cxn>
              <a:cxn ang="0">
                <a:pos x="737742" y="357568"/>
              </a:cxn>
              <a:cxn ang="0">
                <a:pos x="708787" y="328612"/>
              </a:cxn>
              <a:cxn ang="0">
                <a:pos x="737742" y="328612"/>
              </a:cxn>
              <a:cxn ang="0">
                <a:pos x="737742" y="57911"/>
              </a:cxn>
              <a:cxn ang="0">
                <a:pos x="708787" y="57911"/>
              </a:cxn>
              <a:cxn ang="0">
                <a:pos x="679830" y="28955"/>
              </a:cxn>
              <a:cxn ang="0">
                <a:pos x="1359662" y="328612"/>
              </a:cxn>
              <a:cxn ang="0">
                <a:pos x="1272794" y="328612"/>
              </a:cxn>
              <a:cxn ang="0">
                <a:pos x="1272794" y="386524"/>
              </a:cxn>
              <a:cxn ang="0">
                <a:pos x="1359662" y="386524"/>
              </a:cxn>
              <a:cxn ang="0">
                <a:pos x="1417574" y="357568"/>
              </a:cxn>
              <a:cxn ang="0">
                <a:pos x="1359662" y="328612"/>
              </a:cxn>
              <a:cxn ang="0">
                <a:pos x="737742" y="328612"/>
              </a:cxn>
              <a:cxn ang="0">
                <a:pos x="708787" y="328612"/>
              </a:cxn>
              <a:cxn ang="0">
                <a:pos x="737742" y="357568"/>
              </a:cxn>
              <a:cxn ang="0">
                <a:pos x="737742" y="328612"/>
              </a:cxn>
              <a:cxn ang="0">
                <a:pos x="1243838" y="328612"/>
              </a:cxn>
              <a:cxn ang="0">
                <a:pos x="737742" y="328612"/>
              </a:cxn>
              <a:cxn ang="0">
                <a:pos x="737742" y="357568"/>
              </a:cxn>
              <a:cxn ang="0">
                <a:pos x="1243838" y="357568"/>
              </a:cxn>
              <a:cxn ang="0">
                <a:pos x="1243838" y="328612"/>
              </a:cxn>
              <a:cxn ang="0">
                <a:pos x="737742" y="0"/>
              </a:cxn>
              <a:cxn ang="0">
                <a:pos x="0" y="0"/>
              </a:cxn>
              <a:cxn ang="0">
                <a:pos x="0" y="57911"/>
              </a:cxn>
              <a:cxn ang="0">
                <a:pos x="679830" y="57911"/>
              </a:cxn>
              <a:cxn ang="0">
                <a:pos x="679830" y="28955"/>
              </a:cxn>
              <a:cxn ang="0">
                <a:pos x="737742" y="28955"/>
              </a:cxn>
              <a:cxn ang="0">
                <a:pos x="737742" y="0"/>
              </a:cxn>
              <a:cxn ang="0">
                <a:pos x="737742" y="28955"/>
              </a:cxn>
              <a:cxn ang="0">
                <a:pos x="679830" y="28955"/>
              </a:cxn>
              <a:cxn ang="0">
                <a:pos x="708787" y="57911"/>
              </a:cxn>
              <a:cxn ang="0">
                <a:pos x="737742" y="57911"/>
              </a:cxn>
              <a:cxn ang="0">
                <a:pos x="737742" y="28955"/>
              </a:cxn>
            </a:cxnLst>
            <a:rect l="0" t="0" r="r" b="b"/>
            <a:pathLst>
              <a:path w="1417954" h="444500">
                <a:moveTo>
                  <a:pt x="1243838" y="270700"/>
                </a:moveTo>
                <a:lnTo>
                  <a:pt x="1243838" y="444436"/>
                </a:lnTo>
                <a:lnTo>
                  <a:pt x="1359662" y="386524"/>
                </a:lnTo>
                <a:lnTo>
                  <a:pt x="1272794" y="386524"/>
                </a:lnTo>
                <a:lnTo>
                  <a:pt x="1272794" y="328612"/>
                </a:lnTo>
                <a:lnTo>
                  <a:pt x="1359662" y="328612"/>
                </a:lnTo>
                <a:lnTo>
                  <a:pt x="1243838" y="270700"/>
                </a:lnTo>
                <a:close/>
              </a:path>
              <a:path w="1417954" h="444500">
                <a:moveTo>
                  <a:pt x="679830" y="28955"/>
                </a:moveTo>
                <a:lnTo>
                  <a:pt x="679830" y="386524"/>
                </a:lnTo>
                <a:lnTo>
                  <a:pt x="1243838" y="386524"/>
                </a:lnTo>
                <a:lnTo>
                  <a:pt x="1243838" y="357568"/>
                </a:lnTo>
                <a:lnTo>
                  <a:pt x="737742" y="357568"/>
                </a:lnTo>
                <a:lnTo>
                  <a:pt x="708787" y="328612"/>
                </a:lnTo>
                <a:lnTo>
                  <a:pt x="737742" y="328612"/>
                </a:lnTo>
                <a:lnTo>
                  <a:pt x="737742" y="57911"/>
                </a:lnTo>
                <a:lnTo>
                  <a:pt x="708787" y="57911"/>
                </a:lnTo>
                <a:lnTo>
                  <a:pt x="679830" y="28955"/>
                </a:lnTo>
                <a:close/>
              </a:path>
              <a:path w="1417954" h="444500">
                <a:moveTo>
                  <a:pt x="1359662" y="328612"/>
                </a:moveTo>
                <a:lnTo>
                  <a:pt x="1272794" y="328612"/>
                </a:lnTo>
                <a:lnTo>
                  <a:pt x="1272794" y="386524"/>
                </a:lnTo>
                <a:lnTo>
                  <a:pt x="1359662" y="386524"/>
                </a:lnTo>
                <a:lnTo>
                  <a:pt x="1417574" y="357568"/>
                </a:lnTo>
                <a:lnTo>
                  <a:pt x="1359662" y="328612"/>
                </a:lnTo>
                <a:close/>
              </a:path>
              <a:path w="1417954" h="444500">
                <a:moveTo>
                  <a:pt x="737742" y="328612"/>
                </a:moveTo>
                <a:lnTo>
                  <a:pt x="708787" y="328612"/>
                </a:lnTo>
                <a:lnTo>
                  <a:pt x="737742" y="357568"/>
                </a:lnTo>
                <a:lnTo>
                  <a:pt x="737742" y="328612"/>
                </a:lnTo>
                <a:close/>
              </a:path>
              <a:path w="1417954" h="444500">
                <a:moveTo>
                  <a:pt x="1243838" y="328612"/>
                </a:moveTo>
                <a:lnTo>
                  <a:pt x="737742" y="328612"/>
                </a:lnTo>
                <a:lnTo>
                  <a:pt x="737742" y="357568"/>
                </a:lnTo>
                <a:lnTo>
                  <a:pt x="1243838" y="357568"/>
                </a:lnTo>
                <a:lnTo>
                  <a:pt x="1243838" y="328612"/>
                </a:lnTo>
                <a:close/>
              </a:path>
              <a:path w="1417954" h="444500">
                <a:moveTo>
                  <a:pt x="737742" y="0"/>
                </a:moveTo>
                <a:lnTo>
                  <a:pt x="0" y="0"/>
                </a:lnTo>
                <a:lnTo>
                  <a:pt x="0" y="57911"/>
                </a:lnTo>
                <a:lnTo>
                  <a:pt x="679830" y="57911"/>
                </a:lnTo>
                <a:lnTo>
                  <a:pt x="679830" y="28955"/>
                </a:lnTo>
                <a:lnTo>
                  <a:pt x="737742" y="28955"/>
                </a:lnTo>
                <a:lnTo>
                  <a:pt x="737742" y="0"/>
                </a:lnTo>
                <a:close/>
              </a:path>
              <a:path w="1417954" h="444500">
                <a:moveTo>
                  <a:pt x="737742" y="28955"/>
                </a:moveTo>
                <a:lnTo>
                  <a:pt x="679830" y="28955"/>
                </a:lnTo>
                <a:lnTo>
                  <a:pt x="708787" y="57911"/>
                </a:lnTo>
                <a:lnTo>
                  <a:pt x="737742" y="57911"/>
                </a:lnTo>
                <a:lnTo>
                  <a:pt x="737742" y="2895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5" name="object 12"/>
          <p:cNvSpPr>
            <a:spLocks/>
          </p:cNvSpPr>
          <p:nvPr/>
        </p:nvSpPr>
        <p:spPr bwMode="auto">
          <a:xfrm>
            <a:off x="1168400" y="2430463"/>
            <a:ext cx="695325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019" y="0"/>
              </a:cxn>
              <a:cxn ang="0">
                <a:pos x="6019" y="609600"/>
              </a:cxn>
              <a:cxn ang="0">
                <a:pos x="695324" y="609600"/>
              </a:cxn>
            </a:cxnLst>
            <a:rect l="0" t="0" r="r" b="b"/>
            <a:pathLst>
              <a:path w="695325" h="609600">
                <a:moveTo>
                  <a:pt x="0" y="0"/>
                </a:moveTo>
                <a:lnTo>
                  <a:pt x="6019" y="0"/>
                </a:lnTo>
                <a:lnTo>
                  <a:pt x="6019" y="609600"/>
                </a:lnTo>
                <a:lnTo>
                  <a:pt x="695324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6" name="object 13"/>
          <p:cNvSpPr>
            <a:spLocks/>
          </p:cNvSpPr>
          <p:nvPr/>
        </p:nvSpPr>
        <p:spPr bwMode="auto">
          <a:xfrm>
            <a:off x="1168400" y="2430463"/>
            <a:ext cx="766763" cy="19224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922399"/>
              </a:cxn>
              <a:cxn ang="0">
                <a:pos x="766826" y="1922399"/>
              </a:cxn>
              <a:cxn ang="0">
                <a:pos x="766826" y="1895475"/>
              </a:cxn>
            </a:cxnLst>
            <a:rect l="0" t="0" r="r" b="b"/>
            <a:pathLst>
              <a:path w="767080" h="1922779">
                <a:moveTo>
                  <a:pt x="0" y="0"/>
                </a:moveTo>
                <a:lnTo>
                  <a:pt x="0" y="1922399"/>
                </a:lnTo>
                <a:lnTo>
                  <a:pt x="766826" y="1922399"/>
                </a:lnTo>
                <a:lnTo>
                  <a:pt x="766826" y="1895475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7" name="object 14"/>
          <p:cNvSpPr>
            <a:spLocks/>
          </p:cNvSpPr>
          <p:nvPr/>
        </p:nvSpPr>
        <p:spPr bwMode="auto">
          <a:xfrm>
            <a:off x="1168400" y="2430463"/>
            <a:ext cx="720725" cy="3284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84410"/>
              </a:cxn>
              <a:cxn ang="0">
                <a:pos x="720724" y="3284410"/>
              </a:cxn>
              <a:cxn ang="0">
                <a:pos x="720724" y="3252787"/>
              </a:cxn>
            </a:cxnLst>
            <a:rect l="0" t="0" r="r" b="b"/>
            <a:pathLst>
              <a:path w="720725" h="3284854">
                <a:moveTo>
                  <a:pt x="0" y="0"/>
                </a:moveTo>
                <a:lnTo>
                  <a:pt x="0" y="3284410"/>
                </a:lnTo>
                <a:lnTo>
                  <a:pt x="720724" y="3284410"/>
                </a:lnTo>
                <a:lnTo>
                  <a:pt x="720724" y="325278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2238" name="object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7BA1F3BC-B13E-47FC-862E-5FDBD73CAC08}" type="slidenum">
              <a:rPr lang="th-TH"/>
              <a:pPr marL="25400">
                <a:spcBef>
                  <a:spcPts val="38"/>
                </a:spcBef>
              </a:pPr>
              <a:t>45</a:t>
            </a:fld>
            <a:endParaRPr lang="th-TH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tIns="121412" rtlCol="0"/>
          <a:lstStyle/>
          <a:p>
            <a:pPr marL="812800" eaLnBrk="1" fontAlgn="auto" hangingPunct="1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/>
              <a:t>Stop-and-wait </a:t>
            </a:r>
            <a:r>
              <a:rPr sz="3600" dirty="0"/>
              <a:t>ARQ: </a:t>
            </a:r>
            <a:r>
              <a:rPr sz="3600" dirty="0">
                <a:solidFill>
                  <a:srgbClr val="800000"/>
                </a:solidFill>
              </a:rPr>
              <a:t>Lost data</a:t>
            </a:r>
            <a:r>
              <a:rPr sz="3600" spc="-70" dirty="0">
                <a:solidFill>
                  <a:srgbClr val="800000"/>
                </a:solidFill>
              </a:rPr>
              <a:t> </a:t>
            </a:r>
            <a:r>
              <a:rPr sz="3600" spc="-5" dirty="0">
                <a:solidFill>
                  <a:srgbClr val="800000"/>
                </a:solidFill>
              </a:rPr>
              <a:t>frame</a:t>
            </a:r>
            <a:endParaRPr sz="3600"/>
          </a:p>
        </p:txBody>
      </p:sp>
      <p:sp>
        <p:nvSpPr>
          <p:cNvPr id="53250" name="object 3"/>
          <p:cNvSpPr>
            <a:spLocks noChangeArrowheads="1"/>
          </p:cNvSpPr>
          <p:nvPr/>
        </p:nvSpPr>
        <p:spPr bwMode="auto">
          <a:xfrm>
            <a:off x="1676400" y="1916113"/>
            <a:ext cx="5713413" cy="4114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325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3AE9C2F-A103-4854-8BEA-C9A9C24C6F27}" type="slidenum">
              <a:rPr lang="th-TH"/>
              <a:pPr marL="25400">
                <a:spcBef>
                  <a:spcPts val="38"/>
                </a:spcBef>
              </a:pPr>
              <a:t>46</a:t>
            </a:fld>
            <a:endParaRPr lang="th-TH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object 2"/>
          <p:cNvSpPr>
            <a:spLocks/>
          </p:cNvSpPr>
          <p:nvPr/>
        </p:nvSpPr>
        <p:spPr bwMode="auto">
          <a:xfrm>
            <a:off x="585788" y="1520825"/>
            <a:ext cx="45878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58723" y="473963"/>
              </a:cxn>
              <a:cxn ang="0">
                <a:pos x="458723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4" name="object 3"/>
          <p:cNvSpPr>
            <a:spLocks noChangeArrowheads="1"/>
          </p:cNvSpPr>
          <p:nvPr/>
        </p:nvSpPr>
        <p:spPr bwMode="auto">
          <a:xfrm>
            <a:off x="987425" y="1520825"/>
            <a:ext cx="398463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5" name="object 4"/>
          <p:cNvSpPr>
            <a:spLocks noChangeArrowheads="1"/>
          </p:cNvSpPr>
          <p:nvPr/>
        </p:nvSpPr>
        <p:spPr bwMode="auto">
          <a:xfrm>
            <a:off x="138113" y="1447800"/>
            <a:ext cx="606425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76" name="object 5"/>
          <p:cNvSpPr>
            <a:spLocks/>
          </p:cNvSpPr>
          <p:nvPr/>
        </p:nvSpPr>
        <p:spPr bwMode="auto">
          <a:xfrm>
            <a:off x="842963" y="9906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4277" name="object 6"/>
          <p:cNvSpPr>
            <a:spLocks noChangeArrowheads="1"/>
          </p:cNvSpPr>
          <p:nvPr/>
        </p:nvSpPr>
        <p:spPr bwMode="auto">
          <a:xfrm>
            <a:off x="479425" y="1781175"/>
            <a:ext cx="8912225" cy="317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975" y="492125"/>
            <a:ext cx="7404100" cy="1219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Sliding</a:t>
            </a:r>
            <a:r>
              <a:rPr sz="40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Window</a:t>
            </a:r>
            <a:endParaRPr sz="4000">
              <a:latin typeface="Tahoma"/>
              <a:cs typeface="Tahoma"/>
            </a:endParaRPr>
          </a:p>
          <a:p>
            <a:pPr marL="12700" fontAlgn="auto">
              <a:lnSpc>
                <a:spcPts val="478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333399"/>
                </a:solidFill>
                <a:latin typeface="Tahoma"/>
                <a:cs typeface="Tahoma"/>
              </a:rPr>
              <a:t>Go-back-n: </a:t>
            </a:r>
            <a:r>
              <a:rPr sz="4000" spc="-10" dirty="0">
                <a:solidFill>
                  <a:srgbClr val="800000"/>
                </a:solidFill>
                <a:latin typeface="Tahoma"/>
                <a:cs typeface="Tahoma"/>
              </a:rPr>
              <a:t>Damaged </a:t>
            </a:r>
            <a:r>
              <a:rPr sz="4000" spc="-5" dirty="0">
                <a:solidFill>
                  <a:srgbClr val="800000"/>
                </a:solidFill>
                <a:latin typeface="Tahoma"/>
                <a:cs typeface="Tahoma"/>
              </a:rPr>
              <a:t>data frame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54279" name="object 8"/>
          <p:cNvSpPr>
            <a:spLocks noChangeArrowheads="1"/>
          </p:cNvSpPr>
          <p:nvPr/>
        </p:nvSpPr>
        <p:spPr bwMode="auto">
          <a:xfrm>
            <a:off x="2066925" y="1844675"/>
            <a:ext cx="6478588" cy="459740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4280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DCF394A3-1E6D-4AE7-8736-877E2CFF989D}" type="slidenum">
              <a:rPr lang="th-TH"/>
              <a:pPr marL="25400">
                <a:spcBef>
                  <a:spcPts val="38"/>
                </a:spcBef>
              </a:pPr>
              <a:t>47</a:t>
            </a:fld>
            <a:endParaRPr lang="th-TH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object 2"/>
          <p:cNvSpPr>
            <a:spLocks/>
          </p:cNvSpPr>
          <p:nvPr/>
        </p:nvSpPr>
        <p:spPr bwMode="auto">
          <a:xfrm>
            <a:off x="585788" y="1520825"/>
            <a:ext cx="458787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58723" y="473963"/>
              </a:cxn>
              <a:cxn ang="0">
                <a:pos x="458723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59105" h="474344">
                <a:moveTo>
                  <a:pt x="0" y="473963"/>
                </a:moveTo>
                <a:lnTo>
                  <a:pt x="458723" y="473963"/>
                </a:lnTo>
                <a:lnTo>
                  <a:pt x="458723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298" name="object 3"/>
          <p:cNvSpPr>
            <a:spLocks noChangeArrowheads="1"/>
          </p:cNvSpPr>
          <p:nvPr/>
        </p:nvSpPr>
        <p:spPr bwMode="auto">
          <a:xfrm>
            <a:off x="987425" y="1520825"/>
            <a:ext cx="398463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299" name="object 4"/>
          <p:cNvSpPr>
            <a:spLocks noChangeArrowheads="1"/>
          </p:cNvSpPr>
          <p:nvPr/>
        </p:nvSpPr>
        <p:spPr bwMode="auto">
          <a:xfrm>
            <a:off x="138113" y="1447800"/>
            <a:ext cx="606425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0" name="object 5"/>
          <p:cNvSpPr>
            <a:spLocks/>
          </p:cNvSpPr>
          <p:nvPr/>
        </p:nvSpPr>
        <p:spPr bwMode="auto">
          <a:xfrm>
            <a:off x="842963" y="9906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2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5301" name="object 6"/>
          <p:cNvSpPr>
            <a:spLocks noChangeArrowheads="1"/>
          </p:cNvSpPr>
          <p:nvPr/>
        </p:nvSpPr>
        <p:spPr bwMode="auto">
          <a:xfrm>
            <a:off x="479425" y="1781175"/>
            <a:ext cx="89122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3975" y="612775"/>
            <a:ext cx="7678738" cy="10969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Sliding</a:t>
            </a:r>
            <a:r>
              <a:rPr sz="36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600" dirty="0">
                <a:solidFill>
                  <a:srgbClr val="333399"/>
                </a:solidFill>
                <a:latin typeface="Tahoma"/>
                <a:cs typeface="Tahoma"/>
              </a:rPr>
              <a:t>Window</a:t>
            </a:r>
            <a:endParaRPr sz="3600">
              <a:latin typeface="Tahoma"/>
              <a:cs typeface="Tahoma"/>
            </a:endParaRPr>
          </a:p>
          <a:p>
            <a:pPr marL="12700" fontAlgn="auto">
              <a:lnSpc>
                <a:spcPts val="431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600" spc="-5" dirty="0">
                <a:solidFill>
                  <a:srgbClr val="333399"/>
                </a:solidFill>
                <a:latin typeface="Tahoma"/>
                <a:cs typeface="Tahoma"/>
              </a:rPr>
              <a:t>Selective-reject: </a:t>
            </a:r>
            <a:r>
              <a:rPr sz="3600" spc="-5" dirty="0">
                <a:solidFill>
                  <a:srgbClr val="800000"/>
                </a:solidFill>
                <a:latin typeface="Tahoma"/>
                <a:cs typeface="Tahoma"/>
              </a:rPr>
              <a:t>Damaged </a:t>
            </a:r>
            <a:r>
              <a:rPr sz="3600" dirty="0">
                <a:solidFill>
                  <a:srgbClr val="800000"/>
                </a:solidFill>
                <a:latin typeface="Tahoma"/>
                <a:cs typeface="Tahoma"/>
              </a:rPr>
              <a:t>data</a:t>
            </a:r>
            <a:r>
              <a:rPr sz="3600" spc="-30" dirty="0">
                <a:solidFill>
                  <a:srgbClr val="800000"/>
                </a:solidFill>
                <a:latin typeface="Tahoma"/>
                <a:cs typeface="Tahoma"/>
              </a:rPr>
              <a:t> </a:t>
            </a:r>
            <a:r>
              <a:rPr sz="3600" spc="-5" dirty="0">
                <a:solidFill>
                  <a:srgbClr val="800000"/>
                </a:solidFill>
                <a:latin typeface="Tahoma"/>
                <a:cs typeface="Tahoma"/>
              </a:rPr>
              <a:t>frame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5303" name="object 8"/>
          <p:cNvSpPr>
            <a:spLocks noChangeArrowheads="1"/>
          </p:cNvSpPr>
          <p:nvPr/>
        </p:nvSpPr>
        <p:spPr bwMode="auto">
          <a:xfrm>
            <a:off x="1382713" y="1905000"/>
            <a:ext cx="7532687" cy="45291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5304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24CFF6EB-E70F-4FA0-A831-7BAA9F03A845}" type="slidenum">
              <a:rPr lang="th-TH"/>
              <a:pPr marL="25400">
                <a:spcBef>
                  <a:spcPts val="38"/>
                </a:spcBef>
              </a:pPr>
              <a:t>48</a:t>
            </a:fld>
            <a:endParaRPr lang="th-TH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56322" name="object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3B8E200-9294-408C-A2CC-6C821B276100}" type="slidenum">
              <a:rPr lang="th-TH"/>
              <a:pPr marL="25400">
                <a:spcBef>
                  <a:spcPts val="38"/>
                </a:spcBef>
              </a:pPr>
              <a:t>49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4586288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6325" name="object 5"/>
          <p:cNvSpPr txBox="1">
            <a:spLocks noChangeArrowheads="1"/>
          </p:cNvSpPr>
          <p:nvPr/>
        </p:nvSpPr>
        <p:spPr bwMode="auto">
          <a:xfrm>
            <a:off x="1677988" y="4343400"/>
            <a:ext cx="8985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76835" rIns="0" bIns="0">
            <a:spAutoFit/>
          </a:bodyPr>
          <a:lstStyle/>
          <a:p>
            <a:pPr marL="33338">
              <a:spcBef>
                <a:spcPts val="600"/>
              </a:spcBef>
            </a:pPr>
            <a:r>
              <a:rPr lang="th-TH" sz="3200">
                <a:latin typeface="Tahoma" pitchFamily="34" charset="0"/>
                <a:cs typeface="Tahoma" pitchFamily="34" charset="0"/>
              </a:rPr>
              <a:t>LAN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77988" y="4343400"/>
            <a:ext cx="898525" cy="581025"/>
          </a:xfrm>
          <a:prstGeom prst="rect">
            <a:avLst/>
          </a:prstGeom>
          <a:solidFill>
            <a:srgbClr val="000099"/>
          </a:solidFill>
        </p:spPr>
        <p:txBody>
          <a:bodyPr lIns="0" tIns="45085" rIns="0" bIns="0">
            <a:spAutoFit/>
          </a:bodyPr>
          <a:lstStyle/>
          <a:p>
            <a:pPr marL="89535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3200" spc="-20" dirty="0">
                <a:solidFill>
                  <a:srgbClr val="FFFF66"/>
                </a:solidFill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Comm.</a:t>
            </a:r>
            <a:r>
              <a:rPr spc="-55" dirty="0"/>
              <a:t> </a:t>
            </a:r>
            <a:r>
              <a:rPr dirty="0"/>
              <a:t>Components</a:t>
            </a:r>
          </a:p>
        </p:txBody>
      </p:sp>
      <p:sp>
        <p:nvSpPr>
          <p:cNvPr id="11266" name="object 3"/>
          <p:cNvSpPr>
            <a:spLocks noChangeArrowheads="1"/>
          </p:cNvSpPr>
          <p:nvPr/>
        </p:nvSpPr>
        <p:spPr bwMode="auto">
          <a:xfrm>
            <a:off x="1479550" y="3790950"/>
            <a:ext cx="2265363" cy="21161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67" name="object 4"/>
          <p:cNvSpPr>
            <a:spLocks/>
          </p:cNvSpPr>
          <p:nvPr/>
        </p:nvSpPr>
        <p:spPr bwMode="auto">
          <a:xfrm>
            <a:off x="1981200" y="2266950"/>
            <a:ext cx="1898650" cy="1279525"/>
          </a:xfrm>
          <a:custGeom>
            <a:avLst/>
            <a:gdLst/>
            <a:ahLst/>
            <a:cxnLst>
              <a:cxn ang="0">
                <a:pos x="791210" y="1066800"/>
              </a:cxn>
              <a:cxn ang="0">
                <a:pos x="316483" y="1066800"/>
              </a:cxn>
              <a:cxn ang="0">
                <a:pos x="118618" y="1279525"/>
              </a:cxn>
              <a:cxn ang="0">
                <a:pos x="791210" y="1066800"/>
              </a:cxn>
              <a:cxn ang="0">
                <a:pos x="1721103" y="0"/>
              </a:cxn>
              <a:cxn ang="0">
                <a:pos x="177800" y="0"/>
              </a:cxn>
              <a:cxn ang="0">
                <a:pos x="130542" y="6352"/>
              </a:cxn>
              <a:cxn ang="0">
                <a:pos x="88072" y="24280"/>
              </a:cxn>
              <a:cxn ang="0">
                <a:pos x="52085" y="52085"/>
              </a:cxn>
              <a:cxn ang="0">
                <a:pos x="24280" y="88072"/>
              </a:cxn>
              <a:cxn ang="0">
                <a:pos x="6352" y="130542"/>
              </a:cxn>
              <a:cxn ang="0">
                <a:pos x="0" y="177800"/>
              </a:cxn>
              <a:cxn ang="0">
                <a:pos x="0" y="889000"/>
              </a:cxn>
              <a:cxn ang="0">
                <a:pos x="6352" y="936257"/>
              </a:cxn>
              <a:cxn ang="0">
                <a:pos x="24280" y="978727"/>
              </a:cxn>
              <a:cxn ang="0">
                <a:pos x="52085" y="1014714"/>
              </a:cxn>
              <a:cxn ang="0">
                <a:pos x="88072" y="1042519"/>
              </a:cxn>
              <a:cxn ang="0">
                <a:pos x="130542" y="1060447"/>
              </a:cxn>
              <a:cxn ang="0">
                <a:pos x="177800" y="1066800"/>
              </a:cxn>
              <a:cxn ang="0">
                <a:pos x="1721103" y="1066800"/>
              </a:cxn>
              <a:cxn ang="0">
                <a:pos x="1768361" y="1060447"/>
              </a:cxn>
              <a:cxn ang="0">
                <a:pos x="1810831" y="1042519"/>
              </a:cxn>
              <a:cxn ang="0">
                <a:pos x="1846818" y="1014714"/>
              </a:cxn>
              <a:cxn ang="0">
                <a:pos x="1874623" y="978727"/>
              </a:cxn>
              <a:cxn ang="0">
                <a:pos x="1892551" y="936257"/>
              </a:cxn>
              <a:cxn ang="0">
                <a:pos x="1898903" y="889000"/>
              </a:cxn>
              <a:cxn ang="0">
                <a:pos x="1898903" y="177800"/>
              </a:cxn>
              <a:cxn ang="0">
                <a:pos x="1892551" y="130542"/>
              </a:cxn>
              <a:cxn ang="0">
                <a:pos x="1874623" y="88072"/>
              </a:cxn>
              <a:cxn ang="0">
                <a:pos x="1846818" y="52085"/>
              </a:cxn>
              <a:cxn ang="0">
                <a:pos x="1810831" y="24280"/>
              </a:cxn>
              <a:cxn ang="0">
                <a:pos x="1768361" y="6352"/>
              </a:cxn>
              <a:cxn ang="0">
                <a:pos x="1721103" y="0"/>
              </a:cxn>
            </a:cxnLst>
            <a:rect l="0" t="0" r="r" b="b"/>
            <a:pathLst>
              <a:path w="1899285" h="1279525">
                <a:moveTo>
                  <a:pt x="791210" y="1066800"/>
                </a:moveTo>
                <a:lnTo>
                  <a:pt x="316483" y="1066800"/>
                </a:lnTo>
                <a:lnTo>
                  <a:pt x="118618" y="1279525"/>
                </a:lnTo>
                <a:lnTo>
                  <a:pt x="791210" y="1066800"/>
                </a:lnTo>
                <a:close/>
              </a:path>
              <a:path w="1899285" h="1279525">
                <a:moveTo>
                  <a:pt x="1721103" y="0"/>
                </a:moveTo>
                <a:lnTo>
                  <a:pt x="177800" y="0"/>
                </a:lnTo>
                <a:lnTo>
                  <a:pt x="130542" y="6352"/>
                </a:lnTo>
                <a:lnTo>
                  <a:pt x="88072" y="24280"/>
                </a:lnTo>
                <a:lnTo>
                  <a:pt x="52085" y="52085"/>
                </a:lnTo>
                <a:lnTo>
                  <a:pt x="24280" y="88072"/>
                </a:lnTo>
                <a:lnTo>
                  <a:pt x="6352" y="130542"/>
                </a:lnTo>
                <a:lnTo>
                  <a:pt x="0" y="177800"/>
                </a:lnTo>
                <a:lnTo>
                  <a:pt x="0" y="889000"/>
                </a:lnTo>
                <a:lnTo>
                  <a:pt x="6352" y="936257"/>
                </a:lnTo>
                <a:lnTo>
                  <a:pt x="24280" y="978727"/>
                </a:lnTo>
                <a:lnTo>
                  <a:pt x="52085" y="1014714"/>
                </a:lnTo>
                <a:lnTo>
                  <a:pt x="88072" y="1042519"/>
                </a:lnTo>
                <a:lnTo>
                  <a:pt x="130542" y="1060447"/>
                </a:lnTo>
                <a:lnTo>
                  <a:pt x="177800" y="1066800"/>
                </a:lnTo>
                <a:lnTo>
                  <a:pt x="1721103" y="1066800"/>
                </a:lnTo>
                <a:lnTo>
                  <a:pt x="1768361" y="1060447"/>
                </a:lnTo>
                <a:lnTo>
                  <a:pt x="1810831" y="1042519"/>
                </a:lnTo>
                <a:lnTo>
                  <a:pt x="1846818" y="1014714"/>
                </a:lnTo>
                <a:lnTo>
                  <a:pt x="1874623" y="978727"/>
                </a:lnTo>
                <a:lnTo>
                  <a:pt x="1892551" y="936257"/>
                </a:lnTo>
                <a:lnTo>
                  <a:pt x="1898903" y="889000"/>
                </a:lnTo>
                <a:lnTo>
                  <a:pt x="1898903" y="177800"/>
                </a:lnTo>
                <a:lnTo>
                  <a:pt x="1892551" y="130542"/>
                </a:lnTo>
                <a:lnTo>
                  <a:pt x="1874623" y="88072"/>
                </a:lnTo>
                <a:lnTo>
                  <a:pt x="1846818" y="52085"/>
                </a:lnTo>
                <a:lnTo>
                  <a:pt x="1810831" y="24280"/>
                </a:lnTo>
                <a:lnTo>
                  <a:pt x="1768361" y="6352"/>
                </a:lnTo>
                <a:lnTo>
                  <a:pt x="1721103" y="0"/>
                </a:lnTo>
                <a:close/>
              </a:path>
            </a:pathLst>
          </a:custGeom>
          <a:solidFill>
            <a:srgbClr val="00CC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68" name="object 5"/>
          <p:cNvSpPr>
            <a:spLocks/>
          </p:cNvSpPr>
          <p:nvPr/>
        </p:nvSpPr>
        <p:spPr bwMode="auto">
          <a:xfrm>
            <a:off x="1981200" y="2266950"/>
            <a:ext cx="1898650" cy="1279525"/>
          </a:xfrm>
          <a:custGeom>
            <a:avLst/>
            <a:gdLst/>
            <a:ahLst/>
            <a:cxnLst>
              <a:cxn ang="0">
                <a:pos x="0" y="177800"/>
              </a:cxn>
              <a:cxn ang="0">
                <a:pos x="6352" y="130542"/>
              </a:cxn>
              <a:cxn ang="0">
                <a:pos x="24280" y="88072"/>
              </a:cxn>
              <a:cxn ang="0">
                <a:pos x="52085" y="52085"/>
              </a:cxn>
              <a:cxn ang="0">
                <a:pos x="88072" y="24280"/>
              </a:cxn>
              <a:cxn ang="0">
                <a:pos x="130542" y="6352"/>
              </a:cxn>
              <a:cxn ang="0">
                <a:pos x="177800" y="0"/>
              </a:cxn>
              <a:cxn ang="0">
                <a:pos x="316483" y="0"/>
              </a:cxn>
              <a:cxn ang="0">
                <a:pos x="791210" y="0"/>
              </a:cxn>
              <a:cxn ang="0">
                <a:pos x="1721103" y="0"/>
              </a:cxn>
              <a:cxn ang="0">
                <a:pos x="1768361" y="6352"/>
              </a:cxn>
              <a:cxn ang="0">
                <a:pos x="1810831" y="24280"/>
              </a:cxn>
              <a:cxn ang="0">
                <a:pos x="1846818" y="52085"/>
              </a:cxn>
              <a:cxn ang="0">
                <a:pos x="1874623" y="88072"/>
              </a:cxn>
              <a:cxn ang="0">
                <a:pos x="1892551" y="130542"/>
              </a:cxn>
              <a:cxn ang="0">
                <a:pos x="1898903" y="177800"/>
              </a:cxn>
              <a:cxn ang="0">
                <a:pos x="1898903" y="622300"/>
              </a:cxn>
              <a:cxn ang="0">
                <a:pos x="1898903" y="889000"/>
              </a:cxn>
              <a:cxn ang="0">
                <a:pos x="1892551" y="936257"/>
              </a:cxn>
              <a:cxn ang="0">
                <a:pos x="1874623" y="978727"/>
              </a:cxn>
              <a:cxn ang="0">
                <a:pos x="1846818" y="1014714"/>
              </a:cxn>
              <a:cxn ang="0">
                <a:pos x="1810831" y="1042519"/>
              </a:cxn>
              <a:cxn ang="0">
                <a:pos x="1768361" y="1060447"/>
              </a:cxn>
              <a:cxn ang="0">
                <a:pos x="1721103" y="1066800"/>
              </a:cxn>
              <a:cxn ang="0">
                <a:pos x="791210" y="1066800"/>
              </a:cxn>
              <a:cxn ang="0">
                <a:pos x="118618" y="1279525"/>
              </a:cxn>
              <a:cxn ang="0">
                <a:pos x="316483" y="1066800"/>
              </a:cxn>
              <a:cxn ang="0">
                <a:pos x="177800" y="1066800"/>
              </a:cxn>
              <a:cxn ang="0">
                <a:pos x="130542" y="1060447"/>
              </a:cxn>
              <a:cxn ang="0">
                <a:pos x="88072" y="1042519"/>
              </a:cxn>
              <a:cxn ang="0">
                <a:pos x="52085" y="1014714"/>
              </a:cxn>
              <a:cxn ang="0">
                <a:pos x="24280" y="978727"/>
              </a:cxn>
              <a:cxn ang="0">
                <a:pos x="6352" y="936257"/>
              </a:cxn>
              <a:cxn ang="0">
                <a:pos x="0" y="889000"/>
              </a:cxn>
              <a:cxn ang="0">
                <a:pos x="0" y="622300"/>
              </a:cxn>
              <a:cxn ang="0">
                <a:pos x="0" y="177800"/>
              </a:cxn>
            </a:cxnLst>
            <a:rect l="0" t="0" r="r" b="b"/>
            <a:pathLst>
              <a:path w="1899285" h="1279525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316483" y="0"/>
                </a:lnTo>
                <a:lnTo>
                  <a:pt x="791210" y="0"/>
                </a:lnTo>
                <a:lnTo>
                  <a:pt x="1721103" y="0"/>
                </a:lnTo>
                <a:lnTo>
                  <a:pt x="1768361" y="6352"/>
                </a:lnTo>
                <a:lnTo>
                  <a:pt x="1810831" y="24280"/>
                </a:lnTo>
                <a:lnTo>
                  <a:pt x="1846818" y="52085"/>
                </a:lnTo>
                <a:lnTo>
                  <a:pt x="1874623" y="88072"/>
                </a:lnTo>
                <a:lnTo>
                  <a:pt x="1892551" y="130542"/>
                </a:lnTo>
                <a:lnTo>
                  <a:pt x="1898903" y="177800"/>
                </a:lnTo>
                <a:lnTo>
                  <a:pt x="1898903" y="622300"/>
                </a:lnTo>
                <a:lnTo>
                  <a:pt x="1898903" y="889000"/>
                </a:lnTo>
                <a:lnTo>
                  <a:pt x="1892551" y="936257"/>
                </a:lnTo>
                <a:lnTo>
                  <a:pt x="1874623" y="978727"/>
                </a:lnTo>
                <a:lnTo>
                  <a:pt x="1846818" y="1014714"/>
                </a:lnTo>
                <a:lnTo>
                  <a:pt x="1810831" y="1042519"/>
                </a:lnTo>
                <a:lnTo>
                  <a:pt x="1768361" y="1060447"/>
                </a:lnTo>
                <a:lnTo>
                  <a:pt x="1721103" y="1066800"/>
                </a:lnTo>
                <a:lnTo>
                  <a:pt x="791210" y="1066800"/>
                </a:lnTo>
                <a:lnTo>
                  <a:pt x="118618" y="1279525"/>
                </a:lnTo>
                <a:lnTo>
                  <a:pt x="316483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622300"/>
                </a:lnTo>
                <a:lnTo>
                  <a:pt x="0" y="1778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" name="object 6"/>
          <p:cNvSpPr txBox="1"/>
          <p:nvPr/>
        </p:nvSpPr>
        <p:spPr>
          <a:xfrm>
            <a:off x="2260600" y="2355850"/>
            <a:ext cx="1338263" cy="98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542925"/>
            <a:r>
              <a:rPr lang="th-TH" sz="2000">
                <a:latin typeface="Times New Roman" pitchFamily="18" charset="0"/>
                <a:cs typeface="Times New Roman" pitchFamily="18" charset="0"/>
              </a:rPr>
              <a:t>Hi</a:t>
            </a:r>
          </a:p>
          <a:p>
            <a:pPr marL="542925">
              <a:spcBef>
                <a:spcPts val="475"/>
              </a:spcBef>
            </a:pPr>
            <a:r>
              <a:rPr lang="th-TH" sz="2000">
                <a:latin typeface="Times New Roman" pitchFamily="18" charset="0"/>
                <a:cs typeface="Times New Roman" pitchFamily="18" charset="0"/>
              </a:rPr>
              <a:t>How are you  doing?</a:t>
            </a:r>
          </a:p>
        </p:txBody>
      </p:sp>
      <p:sp>
        <p:nvSpPr>
          <p:cNvPr id="11270" name="object 7"/>
          <p:cNvSpPr>
            <a:spLocks/>
          </p:cNvSpPr>
          <p:nvPr/>
        </p:nvSpPr>
        <p:spPr bwMode="auto">
          <a:xfrm>
            <a:off x="3070225" y="5530850"/>
            <a:ext cx="5019675" cy="393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3699"/>
              </a:cxn>
              <a:cxn ang="0">
                <a:pos x="5018023" y="393699"/>
              </a:cxn>
              <a:cxn ang="0">
                <a:pos x="5018023" y="165099"/>
              </a:cxn>
            </a:cxnLst>
            <a:rect l="0" t="0" r="r" b="b"/>
            <a:pathLst>
              <a:path w="5018405" h="393700">
                <a:moveTo>
                  <a:pt x="0" y="0"/>
                </a:moveTo>
                <a:lnTo>
                  <a:pt x="0" y="393699"/>
                </a:lnTo>
                <a:lnTo>
                  <a:pt x="5018023" y="393699"/>
                </a:lnTo>
                <a:lnTo>
                  <a:pt x="5018023" y="165099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1" name="object 8"/>
          <p:cNvSpPr>
            <a:spLocks/>
          </p:cNvSpPr>
          <p:nvPr/>
        </p:nvSpPr>
        <p:spPr bwMode="auto">
          <a:xfrm>
            <a:off x="4540250" y="3333750"/>
            <a:ext cx="558800" cy="457200"/>
          </a:xfrm>
          <a:custGeom>
            <a:avLst/>
            <a:gdLst/>
            <a:ahLst/>
            <a:cxnLst>
              <a:cxn ang="0">
                <a:pos x="279653" y="0"/>
              </a:cxn>
              <a:cxn ang="0">
                <a:pos x="229390" y="3683"/>
              </a:cxn>
              <a:cxn ang="0">
                <a:pos x="182080" y="14303"/>
              </a:cxn>
              <a:cxn ang="0">
                <a:pos x="138514" y="31213"/>
              </a:cxn>
              <a:cxn ang="0">
                <a:pos x="99483" y="53768"/>
              </a:cxn>
              <a:cxn ang="0">
                <a:pos x="65776" y="81321"/>
              </a:cxn>
              <a:cxn ang="0">
                <a:pos x="38184" y="113227"/>
              </a:cxn>
              <a:cxn ang="0">
                <a:pos x="17497" y="148839"/>
              </a:cxn>
              <a:cxn ang="0">
                <a:pos x="4506" y="187512"/>
              </a:cxn>
              <a:cxn ang="0">
                <a:pos x="0" y="228600"/>
              </a:cxn>
              <a:cxn ang="0">
                <a:pos x="4506" y="269687"/>
              </a:cxn>
              <a:cxn ang="0">
                <a:pos x="17497" y="308360"/>
              </a:cxn>
              <a:cxn ang="0">
                <a:pos x="38184" y="343972"/>
              </a:cxn>
              <a:cxn ang="0">
                <a:pos x="65776" y="375878"/>
              </a:cxn>
              <a:cxn ang="0">
                <a:pos x="99483" y="403431"/>
              </a:cxn>
              <a:cxn ang="0">
                <a:pos x="138514" y="425986"/>
              </a:cxn>
              <a:cxn ang="0">
                <a:pos x="182080" y="442896"/>
              </a:cxn>
              <a:cxn ang="0">
                <a:pos x="229390" y="453516"/>
              </a:cxn>
              <a:cxn ang="0">
                <a:pos x="279653" y="457200"/>
              </a:cxn>
              <a:cxn ang="0">
                <a:pos x="329917" y="453516"/>
              </a:cxn>
              <a:cxn ang="0">
                <a:pos x="377227" y="442896"/>
              </a:cxn>
              <a:cxn ang="0">
                <a:pos x="420793" y="425986"/>
              </a:cxn>
              <a:cxn ang="0">
                <a:pos x="459824" y="403431"/>
              </a:cxn>
              <a:cxn ang="0">
                <a:pos x="493531" y="375878"/>
              </a:cxn>
              <a:cxn ang="0">
                <a:pos x="521123" y="343972"/>
              </a:cxn>
              <a:cxn ang="0">
                <a:pos x="541810" y="308360"/>
              </a:cxn>
              <a:cxn ang="0">
                <a:pos x="554801" y="269687"/>
              </a:cxn>
              <a:cxn ang="0">
                <a:pos x="559307" y="228600"/>
              </a:cxn>
              <a:cxn ang="0">
                <a:pos x="554801" y="187512"/>
              </a:cxn>
              <a:cxn ang="0">
                <a:pos x="541810" y="148839"/>
              </a:cxn>
              <a:cxn ang="0">
                <a:pos x="521123" y="113227"/>
              </a:cxn>
              <a:cxn ang="0">
                <a:pos x="493531" y="81321"/>
              </a:cxn>
              <a:cxn ang="0">
                <a:pos x="459824" y="53768"/>
              </a:cxn>
              <a:cxn ang="0">
                <a:pos x="420793" y="31213"/>
              </a:cxn>
              <a:cxn ang="0">
                <a:pos x="377227" y="14303"/>
              </a:cxn>
              <a:cxn ang="0">
                <a:pos x="329917" y="3683"/>
              </a:cxn>
              <a:cxn ang="0">
                <a:pos x="279653" y="0"/>
              </a:cxn>
            </a:cxnLst>
            <a:rect l="0" t="0" r="r" b="b"/>
            <a:pathLst>
              <a:path w="559435" h="457200">
                <a:moveTo>
                  <a:pt x="279653" y="0"/>
                </a:moveTo>
                <a:lnTo>
                  <a:pt x="229390" y="3683"/>
                </a:lnTo>
                <a:lnTo>
                  <a:pt x="182080" y="14303"/>
                </a:lnTo>
                <a:lnTo>
                  <a:pt x="138514" y="31213"/>
                </a:lnTo>
                <a:lnTo>
                  <a:pt x="99483" y="53768"/>
                </a:lnTo>
                <a:lnTo>
                  <a:pt x="65776" y="81321"/>
                </a:lnTo>
                <a:lnTo>
                  <a:pt x="38184" y="113227"/>
                </a:lnTo>
                <a:lnTo>
                  <a:pt x="17497" y="148839"/>
                </a:lnTo>
                <a:lnTo>
                  <a:pt x="4506" y="187512"/>
                </a:lnTo>
                <a:lnTo>
                  <a:pt x="0" y="228600"/>
                </a:lnTo>
                <a:lnTo>
                  <a:pt x="4506" y="269687"/>
                </a:lnTo>
                <a:lnTo>
                  <a:pt x="17497" y="308360"/>
                </a:lnTo>
                <a:lnTo>
                  <a:pt x="38184" y="343972"/>
                </a:lnTo>
                <a:lnTo>
                  <a:pt x="65776" y="375878"/>
                </a:lnTo>
                <a:lnTo>
                  <a:pt x="99483" y="403431"/>
                </a:lnTo>
                <a:lnTo>
                  <a:pt x="138514" y="425986"/>
                </a:lnTo>
                <a:lnTo>
                  <a:pt x="182080" y="442896"/>
                </a:lnTo>
                <a:lnTo>
                  <a:pt x="229390" y="453516"/>
                </a:lnTo>
                <a:lnTo>
                  <a:pt x="279653" y="457200"/>
                </a:lnTo>
                <a:lnTo>
                  <a:pt x="329917" y="453516"/>
                </a:lnTo>
                <a:lnTo>
                  <a:pt x="377227" y="442896"/>
                </a:lnTo>
                <a:lnTo>
                  <a:pt x="420793" y="425986"/>
                </a:lnTo>
                <a:lnTo>
                  <a:pt x="459824" y="403431"/>
                </a:lnTo>
                <a:lnTo>
                  <a:pt x="493531" y="375878"/>
                </a:lnTo>
                <a:lnTo>
                  <a:pt x="521123" y="343972"/>
                </a:lnTo>
                <a:lnTo>
                  <a:pt x="541810" y="308360"/>
                </a:lnTo>
                <a:lnTo>
                  <a:pt x="554801" y="269687"/>
                </a:lnTo>
                <a:lnTo>
                  <a:pt x="559307" y="228600"/>
                </a:lnTo>
                <a:lnTo>
                  <a:pt x="554801" y="187512"/>
                </a:lnTo>
                <a:lnTo>
                  <a:pt x="541810" y="148839"/>
                </a:lnTo>
                <a:lnTo>
                  <a:pt x="521123" y="113227"/>
                </a:lnTo>
                <a:lnTo>
                  <a:pt x="493531" y="81321"/>
                </a:lnTo>
                <a:lnTo>
                  <a:pt x="459824" y="53768"/>
                </a:lnTo>
                <a:lnTo>
                  <a:pt x="420793" y="31213"/>
                </a:lnTo>
                <a:lnTo>
                  <a:pt x="377227" y="14303"/>
                </a:lnTo>
                <a:lnTo>
                  <a:pt x="329917" y="3683"/>
                </a:lnTo>
                <a:lnTo>
                  <a:pt x="279653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2" name="object 9"/>
          <p:cNvSpPr>
            <a:spLocks/>
          </p:cNvSpPr>
          <p:nvPr/>
        </p:nvSpPr>
        <p:spPr bwMode="auto">
          <a:xfrm>
            <a:off x="5192713" y="3333750"/>
            <a:ext cx="1489075" cy="457200"/>
          </a:xfrm>
          <a:custGeom>
            <a:avLst/>
            <a:gdLst/>
            <a:ahLst/>
            <a:cxnLst>
              <a:cxn ang="0">
                <a:pos x="1412748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412748" y="457200"/>
              </a:cxn>
              <a:cxn ang="0">
                <a:pos x="1442388" y="451205"/>
              </a:cxn>
              <a:cxn ang="0">
                <a:pos x="1466611" y="434863"/>
              </a:cxn>
              <a:cxn ang="0">
                <a:pos x="1482953" y="410640"/>
              </a:cxn>
              <a:cxn ang="0">
                <a:pos x="1488948" y="381000"/>
              </a:cxn>
              <a:cxn ang="0">
                <a:pos x="1488948" y="76200"/>
              </a:cxn>
              <a:cxn ang="0">
                <a:pos x="1482953" y="46559"/>
              </a:cxn>
              <a:cxn ang="0">
                <a:pos x="1466611" y="22336"/>
              </a:cxn>
              <a:cxn ang="0">
                <a:pos x="1442388" y="5994"/>
              </a:cxn>
              <a:cxn ang="0">
                <a:pos x="1412748" y="0"/>
              </a:cxn>
            </a:cxnLst>
            <a:rect l="0" t="0" r="r" b="b"/>
            <a:pathLst>
              <a:path w="1489075" h="457200">
                <a:moveTo>
                  <a:pt x="141274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12748" y="457200"/>
                </a:lnTo>
                <a:lnTo>
                  <a:pt x="1442388" y="451205"/>
                </a:lnTo>
                <a:lnTo>
                  <a:pt x="1466611" y="434863"/>
                </a:lnTo>
                <a:lnTo>
                  <a:pt x="1482953" y="410640"/>
                </a:lnTo>
                <a:lnTo>
                  <a:pt x="1488948" y="381000"/>
                </a:lnTo>
                <a:lnTo>
                  <a:pt x="1488948" y="76200"/>
                </a:lnTo>
                <a:lnTo>
                  <a:pt x="1482953" y="46559"/>
                </a:lnTo>
                <a:lnTo>
                  <a:pt x="1466611" y="22336"/>
                </a:lnTo>
                <a:lnTo>
                  <a:pt x="1442388" y="5994"/>
                </a:lnTo>
                <a:lnTo>
                  <a:pt x="1412748" y="0"/>
                </a:lnTo>
                <a:close/>
              </a:path>
            </a:pathLst>
          </a:custGeom>
          <a:solidFill>
            <a:srgbClr val="000099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0" name="object 10"/>
          <p:cNvSpPr txBox="1"/>
          <p:nvPr/>
        </p:nvSpPr>
        <p:spPr>
          <a:xfrm>
            <a:off x="4718050" y="3336925"/>
            <a:ext cx="1870075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975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5	P</a:t>
            </a:r>
            <a:r>
              <a:rPr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ocol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274" name="object 11"/>
          <p:cNvSpPr>
            <a:spLocks/>
          </p:cNvSpPr>
          <p:nvPr/>
        </p:nvSpPr>
        <p:spPr bwMode="auto">
          <a:xfrm>
            <a:off x="4540250" y="5995988"/>
            <a:ext cx="558800" cy="457200"/>
          </a:xfrm>
          <a:custGeom>
            <a:avLst/>
            <a:gdLst/>
            <a:ahLst/>
            <a:cxnLst>
              <a:cxn ang="0">
                <a:pos x="279653" y="0"/>
              </a:cxn>
              <a:cxn ang="0">
                <a:pos x="229390" y="3683"/>
              </a:cxn>
              <a:cxn ang="0">
                <a:pos x="182080" y="14301"/>
              </a:cxn>
              <a:cxn ang="0">
                <a:pos x="138514" y="31210"/>
              </a:cxn>
              <a:cxn ang="0">
                <a:pos x="99483" y="53764"/>
              </a:cxn>
              <a:cxn ang="0">
                <a:pos x="65776" y="81316"/>
              </a:cxn>
              <a:cxn ang="0">
                <a:pos x="38184" y="113221"/>
              </a:cxn>
              <a:cxn ang="0">
                <a:pos x="17497" y="148834"/>
              </a:cxn>
              <a:cxn ang="0">
                <a:pos x="4506" y="187509"/>
              </a:cxn>
              <a:cxn ang="0">
                <a:pos x="0" y="228600"/>
              </a:cxn>
              <a:cxn ang="0">
                <a:pos x="4506" y="269690"/>
              </a:cxn>
              <a:cxn ang="0">
                <a:pos x="17497" y="308365"/>
              </a:cxn>
              <a:cxn ang="0">
                <a:pos x="38184" y="343978"/>
              </a:cxn>
              <a:cxn ang="0">
                <a:pos x="65776" y="375883"/>
              </a:cxn>
              <a:cxn ang="0">
                <a:pos x="99483" y="403435"/>
              </a:cxn>
              <a:cxn ang="0">
                <a:pos x="138514" y="425989"/>
              </a:cxn>
              <a:cxn ang="0">
                <a:pos x="182080" y="442898"/>
              </a:cxn>
              <a:cxn ang="0">
                <a:pos x="229390" y="453516"/>
              </a:cxn>
              <a:cxn ang="0">
                <a:pos x="279653" y="457200"/>
              </a:cxn>
              <a:cxn ang="0">
                <a:pos x="329917" y="453516"/>
              </a:cxn>
              <a:cxn ang="0">
                <a:pos x="377227" y="442898"/>
              </a:cxn>
              <a:cxn ang="0">
                <a:pos x="420793" y="425989"/>
              </a:cxn>
              <a:cxn ang="0">
                <a:pos x="459824" y="403435"/>
              </a:cxn>
              <a:cxn ang="0">
                <a:pos x="493531" y="375883"/>
              </a:cxn>
              <a:cxn ang="0">
                <a:pos x="521123" y="343978"/>
              </a:cxn>
              <a:cxn ang="0">
                <a:pos x="541810" y="308365"/>
              </a:cxn>
              <a:cxn ang="0">
                <a:pos x="554801" y="269690"/>
              </a:cxn>
              <a:cxn ang="0">
                <a:pos x="559307" y="228600"/>
              </a:cxn>
              <a:cxn ang="0">
                <a:pos x="554801" y="187509"/>
              </a:cxn>
              <a:cxn ang="0">
                <a:pos x="541810" y="148834"/>
              </a:cxn>
              <a:cxn ang="0">
                <a:pos x="521123" y="113221"/>
              </a:cxn>
              <a:cxn ang="0">
                <a:pos x="493531" y="81316"/>
              </a:cxn>
              <a:cxn ang="0">
                <a:pos x="459824" y="53764"/>
              </a:cxn>
              <a:cxn ang="0">
                <a:pos x="420793" y="31210"/>
              </a:cxn>
              <a:cxn ang="0">
                <a:pos x="377227" y="14301"/>
              </a:cxn>
              <a:cxn ang="0">
                <a:pos x="329917" y="3683"/>
              </a:cxn>
              <a:cxn ang="0">
                <a:pos x="279653" y="0"/>
              </a:cxn>
            </a:cxnLst>
            <a:rect l="0" t="0" r="r" b="b"/>
            <a:pathLst>
              <a:path w="559435" h="457200">
                <a:moveTo>
                  <a:pt x="279653" y="0"/>
                </a:moveTo>
                <a:lnTo>
                  <a:pt x="229390" y="3683"/>
                </a:lnTo>
                <a:lnTo>
                  <a:pt x="182080" y="14301"/>
                </a:lnTo>
                <a:lnTo>
                  <a:pt x="138514" y="31210"/>
                </a:lnTo>
                <a:lnTo>
                  <a:pt x="99483" y="53764"/>
                </a:lnTo>
                <a:lnTo>
                  <a:pt x="65776" y="81316"/>
                </a:lnTo>
                <a:lnTo>
                  <a:pt x="38184" y="113221"/>
                </a:lnTo>
                <a:lnTo>
                  <a:pt x="17497" y="148834"/>
                </a:lnTo>
                <a:lnTo>
                  <a:pt x="4506" y="187509"/>
                </a:lnTo>
                <a:lnTo>
                  <a:pt x="0" y="228600"/>
                </a:lnTo>
                <a:lnTo>
                  <a:pt x="4506" y="269690"/>
                </a:lnTo>
                <a:lnTo>
                  <a:pt x="17497" y="308365"/>
                </a:lnTo>
                <a:lnTo>
                  <a:pt x="38184" y="343978"/>
                </a:lnTo>
                <a:lnTo>
                  <a:pt x="65776" y="375883"/>
                </a:lnTo>
                <a:lnTo>
                  <a:pt x="99483" y="403435"/>
                </a:lnTo>
                <a:lnTo>
                  <a:pt x="138514" y="425989"/>
                </a:lnTo>
                <a:lnTo>
                  <a:pt x="182080" y="442898"/>
                </a:lnTo>
                <a:lnTo>
                  <a:pt x="229390" y="453516"/>
                </a:lnTo>
                <a:lnTo>
                  <a:pt x="279653" y="457200"/>
                </a:lnTo>
                <a:lnTo>
                  <a:pt x="329917" y="453516"/>
                </a:lnTo>
                <a:lnTo>
                  <a:pt x="377227" y="442898"/>
                </a:lnTo>
                <a:lnTo>
                  <a:pt x="420793" y="425989"/>
                </a:lnTo>
                <a:lnTo>
                  <a:pt x="459824" y="403435"/>
                </a:lnTo>
                <a:lnTo>
                  <a:pt x="493531" y="375883"/>
                </a:lnTo>
                <a:lnTo>
                  <a:pt x="521123" y="343978"/>
                </a:lnTo>
                <a:lnTo>
                  <a:pt x="541810" y="308365"/>
                </a:lnTo>
                <a:lnTo>
                  <a:pt x="554801" y="269690"/>
                </a:lnTo>
                <a:lnTo>
                  <a:pt x="559307" y="228600"/>
                </a:lnTo>
                <a:lnTo>
                  <a:pt x="554801" y="187509"/>
                </a:lnTo>
                <a:lnTo>
                  <a:pt x="541810" y="148834"/>
                </a:lnTo>
                <a:lnTo>
                  <a:pt x="521123" y="113221"/>
                </a:lnTo>
                <a:lnTo>
                  <a:pt x="493531" y="81316"/>
                </a:lnTo>
                <a:lnTo>
                  <a:pt x="459824" y="53764"/>
                </a:lnTo>
                <a:lnTo>
                  <a:pt x="420793" y="31210"/>
                </a:lnTo>
                <a:lnTo>
                  <a:pt x="377227" y="14301"/>
                </a:lnTo>
                <a:lnTo>
                  <a:pt x="329917" y="3683"/>
                </a:lnTo>
                <a:lnTo>
                  <a:pt x="279653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5" name="object 12"/>
          <p:cNvSpPr>
            <a:spLocks/>
          </p:cNvSpPr>
          <p:nvPr/>
        </p:nvSpPr>
        <p:spPr bwMode="auto">
          <a:xfrm>
            <a:off x="5192713" y="5995988"/>
            <a:ext cx="1489075" cy="457200"/>
          </a:xfrm>
          <a:custGeom>
            <a:avLst/>
            <a:gdLst/>
            <a:ahLst/>
            <a:cxnLst>
              <a:cxn ang="0">
                <a:pos x="1412748" y="0"/>
              </a:cxn>
              <a:cxn ang="0">
                <a:pos x="76200" y="0"/>
              </a:cxn>
              <a:cxn ang="0">
                <a:pos x="46559" y="5987"/>
              </a:cxn>
              <a:cxn ang="0">
                <a:pos x="22336" y="22317"/>
              </a:cxn>
              <a:cxn ang="0">
                <a:pos x="5994" y="46537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62"/>
              </a:cxn>
              <a:cxn ang="0">
                <a:pos x="22336" y="434882"/>
              </a:cxn>
              <a:cxn ang="0">
                <a:pos x="46559" y="451212"/>
              </a:cxn>
              <a:cxn ang="0">
                <a:pos x="76200" y="457200"/>
              </a:cxn>
              <a:cxn ang="0">
                <a:pos x="1412748" y="457200"/>
              </a:cxn>
              <a:cxn ang="0">
                <a:pos x="1442388" y="451212"/>
              </a:cxn>
              <a:cxn ang="0">
                <a:pos x="1466611" y="434882"/>
              </a:cxn>
              <a:cxn ang="0">
                <a:pos x="1482953" y="410662"/>
              </a:cxn>
              <a:cxn ang="0">
                <a:pos x="1488948" y="381000"/>
              </a:cxn>
              <a:cxn ang="0">
                <a:pos x="1488948" y="76200"/>
              </a:cxn>
              <a:cxn ang="0">
                <a:pos x="1482953" y="46537"/>
              </a:cxn>
              <a:cxn ang="0">
                <a:pos x="1466611" y="22317"/>
              </a:cxn>
              <a:cxn ang="0">
                <a:pos x="1442388" y="5987"/>
              </a:cxn>
              <a:cxn ang="0">
                <a:pos x="1412748" y="0"/>
              </a:cxn>
            </a:cxnLst>
            <a:rect l="0" t="0" r="r" b="b"/>
            <a:pathLst>
              <a:path w="1489075" h="457200">
                <a:moveTo>
                  <a:pt x="1412748" y="0"/>
                </a:moveTo>
                <a:lnTo>
                  <a:pt x="76200" y="0"/>
                </a:lnTo>
                <a:lnTo>
                  <a:pt x="46559" y="5987"/>
                </a:lnTo>
                <a:lnTo>
                  <a:pt x="22336" y="22317"/>
                </a:lnTo>
                <a:lnTo>
                  <a:pt x="5994" y="46537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62"/>
                </a:lnTo>
                <a:lnTo>
                  <a:pt x="22336" y="434882"/>
                </a:lnTo>
                <a:lnTo>
                  <a:pt x="46559" y="451212"/>
                </a:lnTo>
                <a:lnTo>
                  <a:pt x="76200" y="457200"/>
                </a:lnTo>
                <a:lnTo>
                  <a:pt x="1412748" y="457200"/>
                </a:lnTo>
                <a:lnTo>
                  <a:pt x="1442388" y="451212"/>
                </a:lnTo>
                <a:lnTo>
                  <a:pt x="1466611" y="434882"/>
                </a:lnTo>
                <a:lnTo>
                  <a:pt x="1482953" y="410662"/>
                </a:lnTo>
                <a:lnTo>
                  <a:pt x="1488948" y="381000"/>
                </a:lnTo>
                <a:lnTo>
                  <a:pt x="1488948" y="76200"/>
                </a:lnTo>
                <a:lnTo>
                  <a:pt x="1482953" y="46537"/>
                </a:lnTo>
                <a:lnTo>
                  <a:pt x="1466611" y="22317"/>
                </a:lnTo>
                <a:lnTo>
                  <a:pt x="1442388" y="5987"/>
                </a:lnTo>
                <a:lnTo>
                  <a:pt x="1412748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3" name="object 13"/>
          <p:cNvSpPr txBox="1"/>
          <p:nvPr/>
        </p:nvSpPr>
        <p:spPr>
          <a:xfrm>
            <a:off x="4718050" y="6000750"/>
            <a:ext cx="1873250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76580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4	Medi</a:t>
            </a: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277" name="object 14"/>
          <p:cNvSpPr>
            <a:spLocks/>
          </p:cNvSpPr>
          <p:nvPr/>
        </p:nvSpPr>
        <p:spPr bwMode="auto">
          <a:xfrm>
            <a:off x="7596188" y="4019550"/>
            <a:ext cx="550862" cy="457200"/>
          </a:xfrm>
          <a:custGeom>
            <a:avLst/>
            <a:gdLst/>
            <a:ahLst/>
            <a:cxnLst>
              <a:cxn ang="0">
                <a:pos x="275843" y="0"/>
              </a:cxn>
              <a:cxn ang="0">
                <a:pos x="226246" y="3683"/>
              </a:cxn>
              <a:cxn ang="0">
                <a:pos x="179570" y="14303"/>
              </a:cxn>
              <a:cxn ang="0">
                <a:pos x="136595" y="31213"/>
              </a:cxn>
              <a:cxn ang="0">
                <a:pos x="98098" y="53768"/>
              </a:cxn>
              <a:cxn ang="0">
                <a:pos x="64856" y="81321"/>
              </a:cxn>
              <a:cxn ang="0">
                <a:pos x="37648" y="113227"/>
              </a:cxn>
              <a:cxn ang="0">
                <a:pos x="17251" y="148839"/>
              </a:cxn>
              <a:cxn ang="0">
                <a:pos x="4442" y="187512"/>
              </a:cxn>
              <a:cxn ang="0">
                <a:pos x="0" y="228600"/>
              </a:cxn>
              <a:cxn ang="0">
                <a:pos x="4442" y="269687"/>
              </a:cxn>
              <a:cxn ang="0">
                <a:pos x="17251" y="308360"/>
              </a:cxn>
              <a:cxn ang="0">
                <a:pos x="37648" y="343972"/>
              </a:cxn>
              <a:cxn ang="0">
                <a:pos x="64856" y="375878"/>
              </a:cxn>
              <a:cxn ang="0">
                <a:pos x="98098" y="403431"/>
              </a:cxn>
              <a:cxn ang="0">
                <a:pos x="136595" y="425986"/>
              </a:cxn>
              <a:cxn ang="0">
                <a:pos x="179570" y="442896"/>
              </a:cxn>
              <a:cxn ang="0">
                <a:pos x="226246" y="453516"/>
              </a:cxn>
              <a:cxn ang="0">
                <a:pos x="275843" y="457200"/>
              </a:cxn>
              <a:cxn ang="0">
                <a:pos x="325441" y="453516"/>
              </a:cxn>
              <a:cxn ang="0">
                <a:pos x="372117" y="442896"/>
              </a:cxn>
              <a:cxn ang="0">
                <a:pos x="415092" y="425986"/>
              </a:cxn>
              <a:cxn ang="0">
                <a:pos x="453589" y="403431"/>
              </a:cxn>
              <a:cxn ang="0">
                <a:pos x="486831" y="375878"/>
              </a:cxn>
              <a:cxn ang="0">
                <a:pos x="514039" y="343972"/>
              </a:cxn>
              <a:cxn ang="0">
                <a:pos x="534436" y="308360"/>
              </a:cxn>
              <a:cxn ang="0">
                <a:pos x="547245" y="269687"/>
              </a:cxn>
              <a:cxn ang="0">
                <a:pos x="551687" y="228600"/>
              </a:cxn>
              <a:cxn ang="0">
                <a:pos x="547245" y="187512"/>
              </a:cxn>
              <a:cxn ang="0">
                <a:pos x="534436" y="148839"/>
              </a:cxn>
              <a:cxn ang="0">
                <a:pos x="514039" y="113227"/>
              </a:cxn>
              <a:cxn ang="0">
                <a:pos x="486831" y="81321"/>
              </a:cxn>
              <a:cxn ang="0">
                <a:pos x="453589" y="53768"/>
              </a:cxn>
              <a:cxn ang="0">
                <a:pos x="415092" y="31213"/>
              </a:cxn>
              <a:cxn ang="0">
                <a:pos x="372117" y="14303"/>
              </a:cxn>
              <a:cxn ang="0">
                <a:pos x="325441" y="3683"/>
              </a:cxn>
              <a:cxn ang="0">
                <a:pos x="275843" y="0"/>
              </a:cxn>
            </a:cxnLst>
            <a:rect l="0" t="0" r="r" b="b"/>
            <a:pathLst>
              <a:path w="551815" h="457200">
                <a:moveTo>
                  <a:pt x="275843" y="0"/>
                </a:moveTo>
                <a:lnTo>
                  <a:pt x="226246" y="3683"/>
                </a:lnTo>
                <a:lnTo>
                  <a:pt x="179570" y="14303"/>
                </a:lnTo>
                <a:lnTo>
                  <a:pt x="136595" y="31213"/>
                </a:lnTo>
                <a:lnTo>
                  <a:pt x="98098" y="53768"/>
                </a:lnTo>
                <a:lnTo>
                  <a:pt x="64856" y="81321"/>
                </a:lnTo>
                <a:lnTo>
                  <a:pt x="37648" y="113227"/>
                </a:lnTo>
                <a:lnTo>
                  <a:pt x="17251" y="148839"/>
                </a:lnTo>
                <a:lnTo>
                  <a:pt x="4442" y="187512"/>
                </a:lnTo>
                <a:lnTo>
                  <a:pt x="0" y="228600"/>
                </a:lnTo>
                <a:lnTo>
                  <a:pt x="4442" y="269687"/>
                </a:lnTo>
                <a:lnTo>
                  <a:pt x="17251" y="308360"/>
                </a:lnTo>
                <a:lnTo>
                  <a:pt x="37648" y="343972"/>
                </a:lnTo>
                <a:lnTo>
                  <a:pt x="64856" y="375878"/>
                </a:lnTo>
                <a:lnTo>
                  <a:pt x="98098" y="403431"/>
                </a:lnTo>
                <a:lnTo>
                  <a:pt x="136595" y="425986"/>
                </a:lnTo>
                <a:lnTo>
                  <a:pt x="179570" y="442896"/>
                </a:lnTo>
                <a:lnTo>
                  <a:pt x="226246" y="453516"/>
                </a:lnTo>
                <a:lnTo>
                  <a:pt x="275843" y="457200"/>
                </a:lnTo>
                <a:lnTo>
                  <a:pt x="325441" y="453516"/>
                </a:lnTo>
                <a:lnTo>
                  <a:pt x="372117" y="442896"/>
                </a:lnTo>
                <a:lnTo>
                  <a:pt x="415092" y="425986"/>
                </a:lnTo>
                <a:lnTo>
                  <a:pt x="453589" y="403431"/>
                </a:lnTo>
                <a:lnTo>
                  <a:pt x="486831" y="375878"/>
                </a:lnTo>
                <a:lnTo>
                  <a:pt x="514039" y="343972"/>
                </a:lnTo>
                <a:lnTo>
                  <a:pt x="534436" y="308360"/>
                </a:lnTo>
                <a:lnTo>
                  <a:pt x="547245" y="269687"/>
                </a:lnTo>
                <a:lnTo>
                  <a:pt x="551687" y="228600"/>
                </a:lnTo>
                <a:lnTo>
                  <a:pt x="547245" y="187512"/>
                </a:lnTo>
                <a:lnTo>
                  <a:pt x="534436" y="148839"/>
                </a:lnTo>
                <a:lnTo>
                  <a:pt x="514039" y="113227"/>
                </a:lnTo>
                <a:lnTo>
                  <a:pt x="486831" y="81321"/>
                </a:lnTo>
                <a:lnTo>
                  <a:pt x="453589" y="53768"/>
                </a:lnTo>
                <a:lnTo>
                  <a:pt x="415092" y="31213"/>
                </a:lnTo>
                <a:lnTo>
                  <a:pt x="372117" y="14303"/>
                </a:lnTo>
                <a:lnTo>
                  <a:pt x="325441" y="3683"/>
                </a:lnTo>
                <a:lnTo>
                  <a:pt x="275843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78" name="object 15"/>
          <p:cNvSpPr>
            <a:spLocks/>
          </p:cNvSpPr>
          <p:nvPr/>
        </p:nvSpPr>
        <p:spPr bwMode="auto">
          <a:xfrm>
            <a:off x="8239125" y="4019550"/>
            <a:ext cx="1468438" cy="457200"/>
          </a:xfrm>
          <a:custGeom>
            <a:avLst/>
            <a:gdLst/>
            <a:ahLst/>
            <a:cxnLst>
              <a:cxn ang="0">
                <a:pos x="1391411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391411" y="457200"/>
              </a:cxn>
              <a:cxn ang="0">
                <a:pos x="1421052" y="451205"/>
              </a:cxn>
              <a:cxn ang="0">
                <a:pos x="1445275" y="434863"/>
              </a:cxn>
              <a:cxn ang="0">
                <a:pos x="1461617" y="410640"/>
              </a:cxn>
              <a:cxn ang="0">
                <a:pos x="1467611" y="381000"/>
              </a:cxn>
              <a:cxn ang="0">
                <a:pos x="1467611" y="76200"/>
              </a:cxn>
              <a:cxn ang="0">
                <a:pos x="1461617" y="46559"/>
              </a:cxn>
              <a:cxn ang="0">
                <a:pos x="1445275" y="22336"/>
              </a:cxn>
              <a:cxn ang="0">
                <a:pos x="1421052" y="5994"/>
              </a:cxn>
              <a:cxn ang="0">
                <a:pos x="1391411" y="0"/>
              </a:cxn>
            </a:cxnLst>
            <a:rect l="0" t="0" r="r" b="b"/>
            <a:pathLst>
              <a:path w="1468120" h="457200">
                <a:moveTo>
                  <a:pt x="139141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391411" y="457200"/>
                </a:lnTo>
                <a:lnTo>
                  <a:pt x="1421052" y="451205"/>
                </a:lnTo>
                <a:lnTo>
                  <a:pt x="1445275" y="434863"/>
                </a:lnTo>
                <a:lnTo>
                  <a:pt x="1461617" y="410640"/>
                </a:lnTo>
                <a:lnTo>
                  <a:pt x="1467611" y="381000"/>
                </a:lnTo>
                <a:lnTo>
                  <a:pt x="1467611" y="76200"/>
                </a:lnTo>
                <a:lnTo>
                  <a:pt x="1461617" y="46559"/>
                </a:lnTo>
                <a:lnTo>
                  <a:pt x="1445275" y="22336"/>
                </a:lnTo>
                <a:lnTo>
                  <a:pt x="1421052" y="5994"/>
                </a:lnTo>
                <a:lnTo>
                  <a:pt x="1391411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7769225" y="4022725"/>
            <a:ext cx="1881188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54800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3	Re</a:t>
            </a:r>
            <a:r>
              <a:rPr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eiver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280" name="object 17"/>
          <p:cNvSpPr>
            <a:spLocks/>
          </p:cNvSpPr>
          <p:nvPr/>
        </p:nvSpPr>
        <p:spPr bwMode="auto">
          <a:xfrm>
            <a:off x="2228850" y="3943350"/>
            <a:ext cx="560388" cy="457200"/>
          </a:xfrm>
          <a:custGeom>
            <a:avLst/>
            <a:gdLst/>
            <a:ahLst/>
            <a:cxnLst>
              <a:cxn ang="0">
                <a:pos x="279654" y="0"/>
              </a:cxn>
              <a:cxn ang="0">
                <a:pos x="229390" y="3683"/>
              </a:cxn>
              <a:cxn ang="0">
                <a:pos x="182080" y="14303"/>
              </a:cxn>
              <a:cxn ang="0">
                <a:pos x="138514" y="31213"/>
              </a:cxn>
              <a:cxn ang="0">
                <a:pos x="99483" y="53768"/>
              </a:cxn>
              <a:cxn ang="0">
                <a:pos x="65776" y="81321"/>
              </a:cxn>
              <a:cxn ang="0">
                <a:pos x="38184" y="113227"/>
              </a:cxn>
              <a:cxn ang="0">
                <a:pos x="17497" y="148839"/>
              </a:cxn>
              <a:cxn ang="0">
                <a:pos x="4506" y="187512"/>
              </a:cxn>
              <a:cxn ang="0">
                <a:pos x="0" y="228600"/>
              </a:cxn>
              <a:cxn ang="0">
                <a:pos x="4506" y="269687"/>
              </a:cxn>
              <a:cxn ang="0">
                <a:pos x="17497" y="308360"/>
              </a:cxn>
              <a:cxn ang="0">
                <a:pos x="38184" y="343972"/>
              </a:cxn>
              <a:cxn ang="0">
                <a:pos x="65776" y="375878"/>
              </a:cxn>
              <a:cxn ang="0">
                <a:pos x="99483" y="403431"/>
              </a:cxn>
              <a:cxn ang="0">
                <a:pos x="138514" y="425986"/>
              </a:cxn>
              <a:cxn ang="0">
                <a:pos x="182080" y="442896"/>
              </a:cxn>
              <a:cxn ang="0">
                <a:pos x="229390" y="453516"/>
              </a:cxn>
              <a:cxn ang="0">
                <a:pos x="279654" y="457200"/>
              </a:cxn>
              <a:cxn ang="0">
                <a:pos x="329917" y="453516"/>
              </a:cxn>
              <a:cxn ang="0">
                <a:pos x="377227" y="442896"/>
              </a:cxn>
              <a:cxn ang="0">
                <a:pos x="420793" y="425986"/>
              </a:cxn>
              <a:cxn ang="0">
                <a:pos x="459824" y="403431"/>
              </a:cxn>
              <a:cxn ang="0">
                <a:pos x="493531" y="375878"/>
              </a:cxn>
              <a:cxn ang="0">
                <a:pos x="521123" y="343972"/>
              </a:cxn>
              <a:cxn ang="0">
                <a:pos x="541810" y="308360"/>
              </a:cxn>
              <a:cxn ang="0">
                <a:pos x="554801" y="269687"/>
              </a:cxn>
              <a:cxn ang="0">
                <a:pos x="559307" y="228600"/>
              </a:cxn>
              <a:cxn ang="0">
                <a:pos x="554801" y="187512"/>
              </a:cxn>
              <a:cxn ang="0">
                <a:pos x="541810" y="148839"/>
              </a:cxn>
              <a:cxn ang="0">
                <a:pos x="521123" y="113227"/>
              </a:cxn>
              <a:cxn ang="0">
                <a:pos x="493531" y="81321"/>
              </a:cxn>
              <a:cxn ang="0">
                <a:pos x="459824" y="53768"/>
              </a:cxn>
              <a:cxn ang="0">
                <a:pos x="420793" y="31213"/>
              </a:cxn>
              <a:cxn ang="0">
                <a:pos x="377227" y="14303"/>
              </a:cxn>
              <a:cxn ang="0">
                <a:pos x="329917" y="3683"/>
              </a:cxn>
              <a:cxn ang="0">
                <a:pos x="279654" y="0"/>
              </a:cxn>
            </a:cxnLst>
            <a:rect l="0" t="0" r="r" b="b"/>
            <a:pathLst>
              <a:path w="559435" h="457200">
                <a:moveTo>
                  <a:pt x="279654" y="0"/>
                </a:moveTo>
                <a:lnTo>
                  <a:pt x="229390" y="3683"/>
                </a:lnTo>
                <a:lnTo>
                  <a:pt x="182080" y="14303"/>
                </a:lnTo>
                <a:lnTo>
                  <a:pt x="138514" y="31213"/>
                </a:lnTo>
                <a:lnTo>
                  <a:pt x="99483" y="53768"/>
                </a:lnTo>
                <a:lnTo>
                  <a:pt x="65776" y="81321"/>
                </a:lnTo>
                <a:lnTo>
                  <a:pt x="38184" y="113227"/>
                </a:lnTo>
                <a:lnTo>
                  <a:pt x="17497" y="148839"/>
                </a:lnTo>
                <a:lnTo>
                  <a:pt x="4506" y="187512"/>
                </a:lnTo>
                <a:lnTo>
                  <a:pt x="0" y="228600"/>
                </a:lnTo>
                <a:lnTo>
                  <a:pt x="4506" y="269687"/>
                </a:lnTo>
                <a:lnTo>
                  <a:pt x="17497" y="308360"/>
                </a:lnTo>
                <a:lnTo>
                  <a:pt x="38184" y="343972"/>
                </a:lnTo>
                <a:lnTo>
                  <a:pt x="65776" y="375878"/>
                </a:lnTo>
                <a:lnTo>
                  <a:pt x="99483" y="403431"/>
                </a:lnTo>
                <a:lnTo>
                  <a:pt x="138514" y="425986"/>
                </a:lnTo>
                <a:lnTo>
                  <a:pt x="182080" y="442896"/>
                </a:lnTo>
                <a:lnTo>
                  <a:pt x="229390" y="453516"/>
                </a:lnTo>
                <a:lnTo>
                  <a:pt x="279654" y="457200"/>
                </a:lnTo>
                <a:lnTo>
                  <a:pt x="329917" y="453516"/>
                </a:lnTo>
                <a:lnTo>
                  <a:pt x="377227" y="442896"/>
                </a:lnTo>
                <a:lnTo>
                  <a:pt x="420793" y="425986"/>
                </a:lnTo>
                <a:lnTo>
                  <a:pt x="459824" y="403431"/>
                </a:lnTo>
                <a:lnTo>
                  <a:pt x="493531" y="375878"/>
                </a:lnTo>
                <a:lnTo>
                  <a:pt x="521123" y="343972"/>
                </a:lnTo>
                <a:lnTo>
                  <a:pt x="541810" y="308360"/>
                </a:lnTo>
                <a:lnTo>
                  <a:pt x="554801" y="269687"/>
                </a:lnTo>
                <a:lnTo>
                  <a:pt x="559307" y="228600"/>
                </a:lnTo>
                <a:lnTo>
                  <a:pt x="554801" y="187512"/>
                </a:lnTo>
                <a:lnTo>
                  <a:pt x="541810" y="148839"/>
                </a:lnTo>
                <a:lnTo>
                  <a:pt x="521123" y="113227"/>
                </a:lnTo>
                <a:lnTo>
                  <a:pt x="493531" y="81321"/>
                </a:lnTo>
                <a:lnTo>
                  <a:pt x="459824" y="53768"/>
                </a:lnTo>
                <a:lnTo>
                  <a:pt x="420793" y="31213"/>
                </a:lnTo>
                <a:lnTo>
                  <a:pt x="377227" y="14303"/>
                </a:lnTo>
                <a:lnTo>
                  <a:pt x="329917" y="3683"/>
                </a:lnTo>
                <a:lnTo>
                  <a:pt x="279654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1" name="object 18"/>
          <p:cNvSpPr>
            <a:spLocks/>
          </p:cNvSpPr>
          <p:nvPr/>
        </p:nvSpPr>
        <p:spPr bwMode="auto">
          <a:xfrm>
            <a:off x="2882900" y="3943350"/>
            <a:ext cx="1495425" cy="457200"/>
          </a:xfrm>
          <a:custGeom>
            <a:avLst/>
            <a:gdLst/>
            <a:ahLst/>
            <a:cxnLst>
              <a:cxn ang="0">
                <a:pos x="1418844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418844" y="457200"/>
              </a:cxn>
              <a:cxn ang="0">
                <a:pos x="1448484" y="451205"/>
              </a:cxn>
              <a:cxn ang="0">
                <a:pos x="1472707" y="434863"/>
              </a:cxn>
              <a:cxn ang="0">
                <a:pos x="1489049" y="410640"/>
              </a:cxn>
              <a:cxn ang="0">
                <a:pos x="1495044" y="381000"/>
              </a:cxn>
              <a:cxn ang="0">
                <a:pos x="1495044" y="76200"/>
              </a:cxn>
              <a:cxn ang="0">
                <a:pos x="1489049" y="46559"/>
              </a:cxn>
              <a:cxn ang="0">
                <a:pos x="1472707" y="22336"/>
              </a:cxn>
              <a:cxn ang="0">
                <a:pos x="1448484" y="5994"/>
              </a:cxn>
              <a:cxn ang="0">
                <a:pos x="1418844" y="0"/>
              </a:cxn>
            </a:cxnLst>
            <a:rect l="0" t="0" r="r" b="b"/>
            <a:pathLst>
              <a:path w="1495425" h="457200">
                <a:moveTo>
                  <a:pt x="1418844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18844" y="457200"/>
                </a:lnTo>
                <a:lnTo>
                  <a:pt x="1448484" y="451205"/>
                </a:lnTo>
                <a:lnTo>
                  <a:pt x="1472707" y="434863"/>
                </a:lnTo>
                <a:lnTo>
                  <a:pt x="1489049" y="410640"/>
                </a:lnTo>
                <a:lnTo>
                  <a:pt x="1495044" y="381000"/>
                </a:lnTo>
                <a:lnTo>
                  <a:pt x="1495044" y="76200"/>
                </a:lnTo>
                <a:lnTo>
                  <a:pt x="1489049" y="46559"/>
                </a:lnTo>
                <a:lnTo>
                  <a:pt x="1472707" y="22336"/>
                </a:lnTo>
                <a:lnTo>
                  <a:pt x="1448484" y="5994"/>
                </a:lnTo>
                <a:lnTo>
                  <a:pt x="1418844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9" name="object 19"/>
          <p:cNvSpPr txBox="1"/>
          <p:nvPr/>
        </p:nvSpPr>
        <p:spPr>
          <a:xfrm>
            <a:off x="2406650" y="3946525"/>
            <a:ext cx="1814513" cy="438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73469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2	Sen</a:t>
            </a: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283" name="object 20"/>
          <p:cNvSpPr>
            <a:spLocks/>
          </p:cNvSpPr>
          <p:nvPr/>
        </p:nvSpPr>
        <p:spPr bwMode="auto">
          <a:xfrm>
            <a:off x="1816100" y="1885950"/>
            <a:ext cx="574675" cy="457200"/>
          </a:xfrm>
          <a:custGeom>
            <a:avLst/>
            <a:gdLst/>
            <a:ahLst/>
            <a:cxnLst>
              <a:cxn ang="0">
                <a:pos x="287274" y="0"/>
              </a:cxn>
              <a:cxn ang="0">
                <a:pos x="235645" y="3683"/>
              </a:cxn>
              <a:cxn ang="0">
                <a:pos x="187048" y="14303"/>
              </a:cxn>
              <a:cxn ang="0">
                <a:pos x="142296" y="31213"/>
              </a:cxn>
              <a:cxn ang="0">
                <a:pos x="102201" y="53768"/>
              </a:cxn>
              <a:cxn ang="0">
                <a:pos x="67574" y="81321"/>
              </a:cxn>
              <a:cxn ang="0">
                <a:pos x="39228" y="113227"/>
              </a:cxn>
              <a:cxn ang="0">
                <a:pos x="17976" y="148839"/>
              </a:cxn>
              <a:cxn ang="0">
                <a:pos x="4629" y="187512"/>
              </a:cxn>
              <a:cxn ang="0">
                <a:pos x="0" y="228600"/>
              </a:cxn>
              <a:cxn ang="0">
                <a:pos x="4629" y="269687"/>
              </a:cxn>
              <a:cxn ang="0">
                <a:pos x="17976" y="308360"/>
              </a:cxn>
              <a:cxn ang="0">
                <a:pos x="39228" y="343972"/>
              </a:cxn>
              <a:cxn ang="0">
                <a:pos x="67574" y="375878"/>
              </a:cxn>
              <a:cxn ang="0">
                <a:pos x="102201" y="403431"/>
              </a:cxn>
              <a:cxn ang="0">
                <a:pos x="142296" y="425986"/>
              </a:cxn>
              <a:cxn ang="0">
                <a:pos x="187048" y="442896"/>
              </a:cxn>
              <a:cxn ang="0">
                <a:pos x="235645" y="453516"/>
              </a:cxn>
              <a:cxn ang="0">
                <a:pos x="287274" y="457200"/>
              </a:cxn>
              <a:cxn ang="0">
                <a:pos x="338902" y="453516"/>
              </a:cxn>
              <a:cxn ang="0">
                <a:pos x="387499" y="442896"/>
              </a:cxn>
              <a:cxn ang="0">
                <a:pos x="432251" y="425986"/>
              </a:cxn>
              <a:cxn ang="0">
                <a:pos x="472346" y="403431"/>
              </a:cxn>
              <a:cxn ang="0">
                <a:pos x="506973" y="375878"/>
              </a:cxn>
              <a:cxn ang="0">
                <a:pos x="535319" y="343972"/>
              </a:cxn>
              <a:cxn ang="0">
                <a:pos x="556571" y="308360"/>
              </a:cxn>
              <a:cxn ang="0">
                <a:pos x="569918" y="269687"/>
              </a:cxn>
              <a:cxn ang="0">
                <a:pos x="574548" y="228600"/>
              </a:cxn>
              <a:cxn ang="0">
                <a:pos x="569918" y="187512"/>
              </a:cxn>
              <a:cxn ang="0">
                <a:pos x="556571" y="148839"/>
              </a:cxn>
              <a:cxn ang="0">
                <a:pos x="535319" y="113227"/>
              </a:cxn>
              <a:cxn ang="0">
                <a:pos x="506973" y="81321"/>
              </a:cxn>
              <a:cxn ang="0">
                <a:pos x="472346" y="53768"/>
              </a:cxn>
              <a:cxn ang="0">
                <a:pos x="432251" y="31213"/>
              </a:cxn>
              <a:cxn ang="0">
                <a:pos x="387499" y="14303"/>
              </a:cxn>
              <a:cxn ang="0">
                <a:pos x="338902" y="3683"/>
              </a:cxn>
              <a:cxn ang="0">
                <a:pos x="287274" y="0"/>
              </a:cxn>
            </a:cxnLst>
            <a:rect l="0" t="0" r="r" b="b"/>
            <a:pathLst>
              <a:path w="574675" h="457200">
                <a:moveTo>
                  <a:pt x="287274" y="0"/>
                </a:moveTo>
                <a:lnTo>
                  <a:pt x="235645" y="3683"/>
                </a:lnTo>
                <a:lnTo>
                  <a:pt x="187048" y="14303"/>
                </a:lnTo>
                <a:lnTo>
                  <a:pt x="142296" y="31213"/>
                </a:lnTo>
                <a:lnTo>
                  <a:pt x="102201" y="53768"/>
                </a:lnTo>
                <a:lnTo>
                  <a:pt x="67574" y="81321"/>
                </a:lnTo>
                <a:lnTo>
                  <a:pt x="39228" y="113227"/>
                </a:lnTo>
                <a:lnTo>
                  <a:pt x="17976" y="148839"/>
                </a:lnTo>
                <a:lnTo>
                  <a:pt x="4629" y="187512"/>
                </a:lnTo>
                <a:lnTo>
                  <a:pt x="0" y="228600"/>
                </a:lnTo>
                <a:lnTo>
                  <a:pt x="4629" y="269687"/>
                </a:lnTo>
                <a:lnTo>
                  <a:pt x="17976" y="308360"/>
                </a:lnTo>
                <a:lnTo>
                  <a:pt x="39228" y="343972"/>
                </a:lnTo>
                <a:lnTo>
                  <a:pt x="67574" y="375878"/>
                </a:lnTo>
                <a:lnTo>
                  <a:pt x="102201" y="403431"/>
                </a:lnTo>
                <a:lnTo>
                  <a:pt x="142296" y="425986"/>
                </a:lnTo>
                <a:lnTo>
                  <a:pt x="187048" y="442896"/>
                </a:lnTo>
                <a:lnTo>
                  <a:pt x="235645" y="453516"/>
                </a:lnTo>
                <a:lnTo>
                  <a:pt x="287274" y="457200"/>
                </a:lnTo>
                <a:lnTo>
                  <a:pt x="338902" y="453516"/>
                </a:lnTo>
                <a:lnTo>
                  <a:pt x="387499" y="442896"/>
                </a:lnTo>
                <a:lnTo>
                  <a:pt x="432251" y="425986"/>
                </a:lnTo>
                <a:lnTo>
                  <a:pt x="472346" y="403431"/>
                </a:lnTo>
                <a:lnTo>
                  <a:pt x="506973" y="375878"/>
                </a:lnTo>
                <a:lnTo>
                  <a:pt x="535319" y="343972"/>
                </a:lnTo>
                <a:lnTo>
                  <a:pt x="556571" y="308360"/>
                </a:lnTo>
                <a:lnTo>
                  <a:pt x="569918" y="269687"/>
                </a:lnTo>
                <a:lnTo>
                  <a:pt x="574548" y="228600"/>
                </a:lnTo>
                <a:lnTo>
                  <a:pt x="569918" y="187512"/>
                </a:lnTo>
                <a:lnTo>
                  <a:pt x="556571" y="148839"/>
                </a:lnTo>
                <a:lnTo>
                  <a:pt x="535319" y="113227"/>
                </a:lnTo>
                <a:lnTo>
                  <a:pt x="506973" y="81321"/>
                </a:lnTo>
                <a:lnTo>
                  <a:pt x="472346" y="53768"/>
                </a:lnTo>
                <a:lnTo>
                  <a:pt x="432251" y="31213"/>
                </a:lnTo>
                <a:lnTo>
                  <a:pt x="387499" y="14303"/>
                </a:lnTo>
                <a:lnTo>
                  <a:pt x="338902" y="3683"/>
                </a:lnTo>
                <a:lnTo>
                  <a:pt x="287274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4" name="object 21"/>
          <p:cNvSpPr>
            <a:spLocks/>
          </p:cNvSpPr>
          <p:nvPr/>
        </p:nvSpPr>
        <p:spPr bwMode="auto">
          <a:xfrm>
            <a:off x="2486025" y="1885950"/>
            <a:ext cx="1531938" cy="457200"/>
          </a:xfrm>
          <a:custGeom>
            <a:avLst/>
            <a:gdLst/>
            <a:ahLst/>
            <a:cxnLst>
              <a:cxn ang="0">
                <a:pos x="1455420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1455420" y="457200"/>
              </a:cxn>
              <a:cxn ang="0">
                <a:pos x="1485060" y="451205"/>
              </a:cxn>
              <a:cxn ang="0">
                <a:pos x="1509283" y="434863"/>
              </a:cxn>
              <a:cxn ang="0">
                <a:pos x="1525625" y="410640"/>
              </a:cxn>
              <a:cxn ang="0">
                <a:pos x="1531620" y="381000"/>
              </a:cxn>
              <a:cxn ang="0">
                <a:pos x="1531620" y="76200"/>
              </a:cxn>
              <a:cxn ang="0">
                <a:pos x="1525625" y="46559"/>
              </a:cxn>
              <a:cxn ang="0">
                <a:pos x="1509283" y="22336"/>
              </a:cxn>
              <a:cxn ang="0">
                <a:pos x="1485060" y="5994"/>
              </a:cxn>
              <a:cxn ang="0">
                <a:pos x="1455420" y="0"/>
              </a:cxn>
            </a:cxnLst>
            <a:rect l="0" t="0" r="r" b="b"/>
            <a:pathLst>
              <a:path w="1531620" h="457200">
                <a:moveTo>
                  <a:pt x="1455420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1455420" y="457200"/>
                </a:lnTo>
                <a:lnTo>
                  <a:pt x="1485060" y="451205"/>
                </a:lnTo>
                <a:lnTo>
                  <a:pt x="1509283" y="434863"/>
                </a:lnTo>
                <a:lnTo>
                  <a:pt x="1525625" y="410640"/>
                </a:lnTo>
                <a:lnTo>
                  <a:pt x="1531620" y="381000"/>
                </a:lnTo>
                <a:lnTo>
                  <a:pt x="1531620" y="76200"/>
                </a:lnTo>
                <a:lnTo>
                  <a:pt x="1525625" y="46559"/>
                </a:lnTo>
                <a:lnTo>
                  <a:pt x="1509283" y="22336"/>
                </a:lnTo>
                <a:lnTo>
                  <a:pt x="1485060" y="5994"/>
                </a:lnTo>
                <a:lnTo>
                  <a:pt x="1455420" y="0"/>
                </a:lnTo>
                <a:close/>
              </a:path>
            </a:pathLst>
          </a:custGeom>
          <a:solidFill>
            <a:srgbClr val="0066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2001838" y="1889125"/>
            <a:ext cx="1905000" cy="42703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tabLst>
                <a:tab pos="610235" algn="l"/>
              </a:tabLst>
              <a:defRPr/>
            </a:pPr>
            <a:r>
              <a:rPr b="1" spc="-5" dirty="0">
                <a:solidFill>
                  <a:srgbClr val="FFFFFF"/>
                </a:solidFill>
                <a:latin typeface="Times New Roman"/>
                <a:cs typeface="Times New Roman"/>
              </a:rPr>
              <a:t>1	Message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1286" name="object 23"/>
          <p:cNvSpPr>
            <a:spLocks/>
          </p:cNvSpPr>
          <p:nvPr/>
        </p:nvSpPr>
        <p:spPr bwMode="auto">
          <a:xfrm>
            <a:off x="8559800" y="5200650"/>
            <a:ext cx="863600" cy="457200"/>
          </a:xfrm>
          <a:custGeom>
            <a:avLst/>
            <a:gdLst/>
            <a:ahLst/>
            <a:cxnLst>
              <a:cxn ang="0">
                <a:pos x="287147" y="0"/>
              </a:cxn>
              <a:cxn ang="0">
                <a:pos x="232156" y="4699"/>
              </a:cxn>
              <a:cxn ang="0">
                <a:pos x="178181" y="18542"/>
              </a:cxn>
              <a:cxn ang="0">
                <a:pos x="126365" y="40259"/>
              </a:cxn>
              <a:cxn ang="0">
                <a:pos x="78740" y="70357"/>
              </a:cxn>
              <a:cxn ang="0">
                <a:pos x="36449" y="108965"/>
              </a:cxn>
              <a:cxn ang="0">
                <a:pos x="0" y="152907"/>
              </a:cxn>
              <a:cxn ang="0">
                <a:pos x="0" y="457200"/>
              </a:cxn>
              <a:cxn ang="0">
                <a:pos x="862584" y="457200"/>
              </a:cxn>
              <a:cxn ang="0">
                <a:pos x="862584" y="152907"/>
              </a:cxn>
              <a:cxn ang="0">
                <a:pos x="845185" y="129666"/>
              </a:cxn>
              <a:cxn ang="0">
                <a:pos x="831511" y="114807"/>
              </a:cxn>
              <a:cxn ang="0">
                <a:pos x="431038" y="114807"/>
              </a:cxn>
              <a:cxn ang="0">
                <a:pos x="411988" y="113284"/>
              </a:cxn>
              <a:cxn ang="0">
                <a:pos x="375031" y="102615"/>
              </a:cxn>
              <a:cxn ang="0">
                <a:pos x="341630" y="83057"/>
              </a:cxn>
              <a:cxn ang="0">
                <a:pos x="314198" y="53975"/>
              </a:cxn>
              <a:cxn ang="0">
                <a:pos x="294005" y="19050"/>
              </a:cxn>
              <a:cxn ang="0">
                <a:pos x="287147" y="0"/>
              </a:cxn>
              <a:cxn ang="0">
                <a:pos x="575437" y="0"/>
              </a:cxn>
              <a:cxn ang="0">
                <a:pos x="560070" y="37591"/>
              </a:cxn>
              <a:cxn ang="0">
                <a:pos x="535686" y="69341"/>
              </a:cxn>
              <a:cxn ang="0">
                <a:pos x="505078" y="94234"/>
              </a:cxn>
              <a:cxn ang="0">
                <a:pos x="469646" y="109474"/>
              </a:cxn>
              <a:cxn ang="0">
                <a:pos x="431038" y="114807"/>
              </a:cxn>
              <a:cxn ang="0">
                <a:pos x="831511" y="114807"/>
              </a:cxn>
              <a:cxn ang="0">
                <a:pos x="783844" y="70357"/>
              </a:cxn>
              <a:cxn ang="0">
                <a:pos x="736219" y="40259"/>
              </a:cxn>
              <a:cxn ang="0">
                <a:pos x="684402" y="18542"/>
              </a:cxn>
              <a:cxn ang="0">
                <a:pos x="630427" y="4699"/>
              </a:cxn>
              <a:cxn ang="0">
                <a:pos x="602869" y="1524"/>
              </a:cxn>
              <a:cxn ang="0">
                <a:pos x="575437" y="0"/>
              </a:cxn>
            </a:cxnLst>
            <a:rect l="0" t="0" r="r" b="b"/>
            <a:pathLst>
              <a:path w="862965" h="457200">
                <a:moveTo>
                  <a:pt x="287147" y="0"/>
                </a:moveTo>
                <a:lnTo>
                  <a:pt x="232156" y="4699"/>
                </a:lnTo>
                <a:lnTo>
                  <a:pt x="178181" y="18542"/>
                </a:lnTo>
                <a:lnTo>
                  <a:pt x="126365" y="40259"/>
                </a:lnTo>
                <a:lnTo>
                  <a:pt x="78740" y="70357"/>
                </a:lnTo>
                <a:lnTo>
                  <a:pt x="36449" y="108965"/>
                </a:lnTo>
                <a:lnTo>
                  <a:pt x="0" y="152907"/>
                </a:lnTo>
                <a:lnTo>
                  <a:pt x="0" y="457200"/>
                </a:lnTo>
                <a:lnTo>
                  <a:pt x="862584" y="457200"/>
                </a:lnTo>
                <a:lnTo>
                  <a:pt x="862584" y="152907"/>
                </a:lnTo>
                <a:lnTo>
                  <a:pt x="845185" y="129666"/>
                </a:lnTo>
                <a:lnTo>
                  <a:pt x="831511" y="114807"/>
                </a:lnTo>
                <a:lnTo>
                  <a:pt x="431038" y="114807"/>
                </a:lnTo>
                <a:lnTo>
                  <a:pt x="411988" y="113284"/>
                </a:lnTo>
                <a:lnTo>
                  <a:pt x="375031" y="102615"/>
                </a:lnTo>
                <a:lnTo>
                  <a:pt x="341630" y="83057"/>
                </a:lnTo>
                <a:lnTo>
                  <a:pt x="314198" y="53975"/>
                </a:lnTo>
                <a:lnTo>
                  <a:pt x="294005" y="19050"/>
                </a:lnTo>
                <a:lnTo>
                  <a:pt x="287147" y="0"/>
                </a:lnTo>
                <a:close/>
              </a:path>
              <a:path w="862965" h="457200">
                <a:moveTo>
                  <a:pt x="575437" y="0"/>
                </a:moveTo>
                <a:lnTo>
                  <a:pt x="560070" y="37591"/>
                </a:lnTo>
                <a:lnTo>
                  <a:pt x="535686" y="69341"/>
                </a:lnTo>
                <a:lnTo>
                  <a:pt x="505078" y="94234"/>
                </a:lnTo>
                <a:lnTo>
                  <a:pt x="469646" y="109474"/>
                </a:lnTo>
                <a:lnTo>
                  <a:pt x="431038" y="114807"/>
                </a:lnTo>
                <a:lnTo>
                  <a:pt x="831511" y="114807"/>
                </a:lnTo>
                <a:lnTo>
                  <a:pt x="783844" y="70357"/>
                </a:lnTo>
                <a:lnTo>
                  <a:pt x="736219" y="40259"/>
                </a:lnTo>
                <a:lnTo>
                  <a:pt x="684402" y="18542"/>
                </a:lnTo>
                <a:lnTo>
                  <a:pt x="630427" y="4699"/>
                </a:lnTo>
                <a:lnTo>
                  <a:pt x="602869" y="1524"/>
                </a:lnTo>
                <a:lnTo>
                  <a:pt x="575437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87" name="object 24"/>
          <p:cNvSpPr>
            <a:spLocks noChangeArrowheads="1"/>
          </p:cNvSpPr>
          <p:nvPr/>
        </p:nvSpPr>
        <p:spPr bwMode="auto">
          <a:xfrm>
            <a:off x="8812213" y="4792663"/>
            <a:ext cx="376237" cy="514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88" name="object 25"/>
          <p:cNvSpPr>
            <a:spLocks noChangeArrowheads="1"/>
          </p:cNvSpPr>
          <p:nvPr/>
        </p:nvSpPr>
        <p:spPr bwMode="auto">
          <a:xfrm>
            <a:off x="8767763" y="4768850"/>
            <a:ext cx="377825" cy="514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1289" name="object 26"/>
          <p:cNvSpPr>
            <a:spLocks/>
          </p:cNvSpPr>
          <p:nvPr/>
        </p:nvSpPr>
        <p:spPr bwMode="auto">
          <a:xfrm>
            <a:off x="8767763" y="4768850"/>
            <a:ext cx="377825" cy="515938"/>
          </a:xfrm>
          <a:custGeom>
            <a:avLst/>
            <a:gdLst/>
            <a:ahLst/>
            <a:cxnLst>
              <a:cxn ang="0">
                <a:pos x="307467" y="353313"/>
              </a:cxn>
              <a:cxn ang="0">
                <a:pos x="337184" y="321436"/>
              </a:cxn>
              <a:cxn ang="0">
                <a:pos x="358901" y="284352"/>
              </a:cxn>
              <a:cxn ang="0">
                <a:pos x="373125" y="242442"/>
              </a:cxn>
              <a:cxn ang="0">
                <a:pos x="377951" y="198881"/>
              </a:cxn>
              <a:cxn ang="0">
                <a:pos x="376300" y="176148"/>
              </a:cxn>
              <a:cxn ang="0">
                <a:pos x="367410" y="133730"/>
              </a:cxn>
              <a:cxn ang="0">
                <a:pos x="348742" y="93344"/>
              </a:cxn>
              <a:cxn ang="0">
                <a:pos x="322325" y="58292"/>
              </a:cxn>
              <a:cxn ang="0">
                <a:pos x="289432" y="30733"/>
              </a:cxn>
              <a:cxn ang="0">
                <a:pos x="250698" y="11683"/>
              </a:cxn>
              <a:cxn ang="0">
                <a:pos x="209930" y="1650"/>
              </a:cxn>
              <a:cxn ang="0">
                <a:pos x="189229" y="0"/>
              </a:cxn>
              <a:cxn ang="0">
                <a:pos x="167512" y="1650"/>
              </a:cxn>
              <a:cxn ang="0">
                <a:pos x="126746" y="11683"/>
              </a:cxn>
              <a:cxn ang="0">
                <a:pos x="88519" y="30733"/>
              </a:cxn>
              <a:cxn ang="0">
                <a:pos x="55625" y="58292"/>
              </a:cxn>
              <a:cxn ang="0">
                <a:pos x="28575" y="93344"/>
              </a:cxn>
              <a:cxn ang="0">
                <a:pos x="10541" y="133730"/>
              </a:cxn>
              <a:cxn ang="0">
                <a:pos x="1016" y="176148"/>
              </a:cxn>
              <a:cxn ang="0">
                <a:pos x="0" y="198881"/>
              </a:cxn>
              <a:cxn ang="0">
                <a:pos x="1016" y="220725"/>
              </a:cxn>
              <a:cxn ang="0">
                <a:pos x="10541" y="264159"/>
              </a:cxn>
              <a:cxn ang="0">
                <a:pos x="28575" y="303910"/>
              </a:cxn>
              <a:cxn ang="0">
                <a:pos x="55118" y="337946"/>
              </a:cxn>
              <a:cxn ang="0">
                <a:pos x="70484" y="353313"/>
              </a:cxn>
              <a:cxn ang="0">
                <a:pos x="41909" y="385190"/>
              </a:cxn>
              <a:cxn ang="0">
                <a:pos x="41909" y="515111"/>
              </a:cxn>
              <a:cxn ang="0">
                <a:pos x="335533" y="515111"/>
              </a:cxn>
              <a:cxn ang="0">
                <a:pos x="335533" y="385190"/>
              </a:cxn>
              <a:cxn ang="0">
                <a:pos x="307467" y="353313"/>
              </a:cxn>
            </a:cxnLst>
            <a:rect l="0" t="0" r="r" b="b"/>
            <a:pathLst>
              <a:path w="378459" h="515620">
                <a:moveTo>
                  <a:pt x="307467" y="353313"/>
                </a:moveTo>
                <a:lnTo>
                  <a:pt x="337184" y="321436"/>
                </a:lnTo>
                <a:lnTo>
                  <a:pt x="358901" y="284352"/>
                </a:lnTo>
                <a:lnTo>
                  <a:pt x="373125" y="242442"/>
                </a:lnTo>
                <a:lnTo>
                  <a:pt x="377951" y="198881"/>
                </a:lnTo>
                <a:lnTo>
                  <a:pt x="376300" y="176148"/>
                </a:lnTo>
                <a:lnTo>
                  <a:pt x="367410" y="133730"/>
                </a:lnTo>
                <a:lnTo>
                  <a:pt x="348742" y="93344"/>
                </a:lnTo>
                <a:lnTo>
                  <a:pt x="322325" y="58292"/>
                </a:lnTo>
                <a:lnTo>
                  <a:pt x="289432" y="30733"/>
                </a:lnTo>
                <a:lnTo>
                  <a:pt x="250698" y="11683"/>
                </a:lnTo>
                <a:lnTo>
                  <a:pt x="209930" y="1650"/>
                </a:lnTo>
                <a:lnTo>
                  <a:pt x="189229" y="0"/>
                </a:lnTo>
                <a:lnTo>
                  <a:pt x="167512" y="1650"/>
                </a:lnTo>
                <a:lnTo>
                  <a:pt x="126746" y="11683"/>
                </a:lnTo>
                <a:lnTo>
                  <a:pt x="88519" y="30733"/>
                </a:lnTo>
                <a:lnTo>
                  <a:pt x="55625" y="58292"/>
                </a:lnTo>
                <a:lnTo>
                  <a:pt x="28575" y="93344"/>
                </a:lnTo>
                <a:lnTo>
                  <a:pt x="10541" y="133730"/>
                </a:lnTo>
                <a:lnTo>
                  <a:pt x="1016" y="176148"/>
                </a:lnTo>
                <a:lnTo>
                  <a:pt x="0" y="198881"/>
                </a:lnTo>
                <a:lnTo>
                  <a:pt x="1016" y="220725"/>
                </a:lnTo>
                <a:lnTo>
                  <a:pt x="10541" y="264159"/>
                </a:lnTo>
                <a:lnTo>
                  <a:pt x="28575" y="303910"/>
                </a:lnTo>
                <a:lnTo>
                  <a:pt x="55118" y="337946"/>
                </a:lnTo>
                <a:lnTo>
                  <a:pt x="70484" y="353313"/>
                </a:lnTo>
                <a:lnTo>
                  <a:pt x="41909" y="385190"/>
                </a:lnTo>
                <a:lnTo>
                  <a:pt x="41909" y="515111"/>
                </a:lnTo>
                <a:lnTo>
                  <a:pt x="335533" y="515111"/>
                </a:lnTo>
                <a:lnTo>
                  <a:pt x="335533" y="385190"/>
                </a:lnTo>
                <a:lnTo>
                  <a:pt x="307467" y="353313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0" name="object 27"/>
          <p:cNvSpPr>
            <a:spLocks/>
          </p:cNvSpPr>
          <p:nvPr/>
        </p:nvSpPr>
        <p:spPr bwMode="auto">
          <a:xfrm>
            <a:off x="8766175" y="4770438"/>
            <a:ext cx="381000" cy="196850"/>
          </a:xfrm>
          <a:custGeom>
            <a:avLst/>
            <a:gdLst/>
            <a:ahLst/>
            <a:cxnLst>
              <a:cxn ang="0">
                <a:pos x="201675" y="0"/>
              </a:cxn>
              <a:cxn ang="0">
                <a:pos x="179324" y="0"/>
              </a:cxn>
              <a:cxn ang="0">
                <a:pos x="157606" y="1523"/>
              </a:cxn>
              <a:cxn ang="0">
                <a:pos x="114046" y="13715"/>
              </a:cxn>
              <a:cxn ang="0">
                <a:pos x="75819" y="34797"/>
              </a:cxn>
              <a:cxn ang="0">
                <a:pos x="43560" y="62737"/>
              </a:cxn>
              <a:cxn ang="0">
                <a:pos x="19684" y="97027"/>
              </a:cxn>
              <a:cxn ang="0">
                <a:pos x="4825" y="135508"/>
              </a:cxn>
              <a:cxn ang="0">
                <a:pos x="0" y="176021"/>
              </a:cxn>
              <a:cxn ang="0">
                <a:pos x="1650" y="196595"/>
              </a:cxn>
              <a:cxn ang="0">
                <a:pos x="76961" y="193928"/>
              </a:cxn>
              <a:cxn ang="0">
                <a:pos x="123062" y="189737"/>
              </a:cxn>
              <a:cxn ang="0">
                <a:pos x="163956" y="183895"/>
              </a:cxn>
              <a:cxn ang="0">
                <a:pos x="211708" y="171322"/>
              </a:cxn>
              <a:cxn ang="0">
                <a:pos x="223900" y="167131"/>
              </a:cxn>
              <a:cxn ang="0">
                <a:pos x="232409" y="162305"/>
              </a:cxn>
              <a:cxn ang="0">
                <a:pos x="239268" y="157098"/>
              </a:cxn>
              <a:cxn ang="0">
                <a:pos x="243585" y="152272"/>
              </a:cxn>
              <a:cxn ang="0">
                <a:pos x="244601" y="147065"/>
              </a:cxn>
              <a:cxn ang="0">
                <a:pos x="378614" y="147065"/>
              </a:cxn>
              <a:cxn ang="0">
                <a:pos x="361950" y="97027"/>
              </a:cxn>
              <a:cxn ang="0">
                <a:pos x="337438" y="62737"/>
              </a:cxn>
              <a:cxn ang="0">
                <a:pos x="305180" y="34797"/>
              </a:cxn>
              <a:cxn ang="0">
                <a:pos x="266953" y="13715"/>
              </a:cxn>
              <a:cxn ang="0">
                <a:pos x="223900" y="1523"/>
              </a:cxn>
              <a:cxn ang="0">
                <a:pos x="201675" y="0"/>
              </a:cxn>
              <a:cxn ang="0">
                <a:pos x="378614" y="147065"/>
              </a:cxn>
              <a:cxn ang="0">
                <a:pos x="244601" y="147065"/>
              </a:cxn>
              <a:cxn ang="0">
                <a:pos x="246252" y="153923"/>
              </a:cxn>
              <a:cxn ang="0">
                <a:pos x="249427" y="159638"/>
              </a:cxn>
              <a:cxn ang="0">
                <a:pos x="254761" y="166496"/>
              </a:cxn>
              <a:cxn ang="0">
                <a:pos x="262635" y="171322"/>
              </a:cxn>
              <a:cxn ang="0">
                <a:pos x="272160" y="177672"/>
              </a:cxn>
              <a:cxn ang="0">
                <a:pos x="312038" y="189737"/>
              </a:cxn>
              <a:cxn ang="0">
                <a:pos x="361950" y="196087"/>
              </a:cxn>
              <a:cxn ang="0">
                <a:pos x="379983" y="196595"/>
              </a:cxn>
              <a:cxn ang="0">
                <a:pos x="380918" y="177672"/>
              </a:cxn>
              <a:cxn ang="0">
                <a:pos x="380881" y="171322"/>
              </a:cxn>
              <a:cxn ang="0">
                <a:pos x="380492" y="155955"/>
              </a:cxn>
              <a:cxn ang="0">
                <a:pos x="378614" y="147065"/>
              </a:cxn>
            </a:cxnLst>
            <a:rect l="0" t="0" r="r" b="b"/>
            <a:pathLst>
              <a:path w="381000" h="196850">
                <a:moveTo>
                  <a:pt x="201675" y="0"/>
                </a:moveTo>
                <a:lnTo>
                  <a:pt x="179324" y="0"/>
                </a:lnTo>
                <a:lnTo>
                  <a:pt x="157606" y="1523"/>
                </a:lnTo>
                <a:lnTo>
                  <a:pt x="114046" y="13715"/>
                </a:lnTo>
                <a:lnTo>
                  <a:pt x="75819" y="34797"/>
                </a:lnTo>
                <a:lnTo>
                  <a:pt x="43560" y="62737"/>
                </a:lnTo>
                <a:lnTo>
                  <a:pt x="19684" y="97027"/>
                </a:lnTo>
                <a:lnTo>
                  <a:pt x="4825" y="135508"/>
                </a:lnTo>
                <a:lnTo>
                  <a:pt x="0" y="176021"/>
                </a:lnTo>
                <a:lnTo>
                  <a:pt x="1650" y="196595"/>
                </a:lnTo>
                <a:lnTo>
                  <a:pt x="76961" y="193928"/>
                </a:lnTo>
                <a:lnTo>
                  <a:pt x="123062" y="189737"/>
                </a:lnTo>
                <a:lnTo>
                  <a:pt x="163956" y="183895"/>
                </a:lnTo>
                <a:lnTo>
                  <a:pt x="211708" y="171322"/>
                </a:lnTo>
                <a:lnTo>
                  <a:pt x="223900" y="167131"/>
                </a:lnTo>
                <a:lnTo>
                  <a:pt x="232409" y="162305"/>
                </a:lnTo>
                <a:lnTo>
                  <a:pt x="239268" y="157098"/>
                </a:lnTo>
                <a:lnTo>
                  <a:pt x="243585" y="152272"/>
                </a:lnTo>
                <a:lnTo>
                  <a:pt x="244601" y="147065"/>
                </a:lnTo>
                <a:lnTo>
                  <a:pt x="378614" y="147065"/>
                </a:lnTo>
                <a:lnTo>
                  <a:pt x="361950" y="97027"/>
                </a:lnTo>
                <a:lnTo>
                  <a:pt x="337438" y="62737"/>
                </a:lnTo>
                <a:lnTo>
                  <a:pt x="305180" y="34797"/>
                </a:lnTo>
                <a:lnTo>
                  <a:pt x="266953" y="13715"/>
                </a:lnTo>
                <a:lnTo>
                  <a:pt x="223900" y="1523"/>
                </a:lnTo>
                <a:lnTo>
                  <a:pt x="201675" y="0"/>
                </a:lnTo>
                <a:close/>
              </a:path>
              <a:path w="381000" h="196850">
                <a:moveTo>
                  <a:pt x="378614" y="147065"/>
                </a:moveTo>
                <a:lnTo>
                  <a:pt x="244601" y="147065"/>
                </a:lnTo>
                <a:lnTo>
                  <a:pt x="246252" y="153923"/>
                </a:lnTo>
                <a:lnTo>
                  <a:pt x="249427" y="159638"/>
                </a:lnTo>
                <a:lnTo>
                  <a:pt x="254761" y="166496"/>
                </a:lnTo>
                <a:lnTo>
                  <a:pt x="262635" y="171322"/>
                </a:lnTo>
                <a:lnTo>
                  <a:pt x="272160" y="177672"/>
                </a:lnTo>
                <a:lnTo>
                  <a:pt x="312038" y="189737"/>
                </a:lnTo>
                <a:lnTo>
                  <a:pt x="361950" y="196087"/>
                </a:lnTo>
                <a:lnTo>
                  <a:pt x="379983" y="196595"/>
                </a:lnTo>
                <a:lnTo>
                  <a:pt x="380918" y="177672"/>
                </a:lnTo>
                <a:lnTo>
                  <a:pt x="380881" y="171322"/>
                </a:lnTo>
                <a:lnTo>
                  <a:pt x="380492" y="155955"/>
                </a:lnTo>
                <a:lnTo>
                  <a:pt x="378614" y="14706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1" name="object 28"/>
          <p:cNvSpPr>
            <a:spLocks/>
          </p:cNvSpPr>
          <p:nvPr/>
        </p:nvSpPr>
        <p:spPr bwMode="auto">
          <a:xfrm>
            <a:off x="8766175" y="4770438"/>
            <a:ext cx="381000" cy="196850"/>
          </a:xfrm>
          <a:custGeom>
            <a:avLst/>
            <a:gdLst/>
            <a:ahLst/>
            <a:cxnLst>
              <a:cxn ang="0">
                <a:pos x="1650" y="196595"/>
              </a:cxn>
              <a:cxn ang="0">
                <a:pos x="52577" y="195071"/>
              </a:cxn>
              <a:cxn ang="0">
                <a:pos x="100329" y="191896"/>
              </a:cxn>
              <a:cxn ang="0">
                <a:pos x="144272" y="187070"/>
              </a:cxn>
              <a:cxn ang="0">
                <a:pos x="181991" y="180212"/>
              </a:cxn>
              <a:cxn ang="0">
                <a:pos x="211708" y="171322"/>
              </a:cxn>
              <a:cxn ang="0">
                <a:pos x="223900" y="167131"/>
              </a:cxn>
              <a:cxn ang="0">
                <a:pos x="232409" y="162305"/>
              </a:cxn>
              <a:cxn ang="0">
                <a:pos x="239268" y="157098"/>
              </a:cxn>
              <a:cxn ang="0">
                <a:pos x="243585" y="152272"/>
              </a:cxn>
              <a:cxn ang="0">
                <a:pos x="244601" y="147065"/>
              </a:cxn>
              <a:cxn ang="0">
                <a:pos x="246252" y="153923"/>
              </a:cxn>
              <a:cxn ang="0">
                <a:pos x="249427" y="159638"/>
              </a:cxn>
              <a:cxn ang="0">
                <a:pos x="254761" y="166496"/>
              </a:cxn>
              <a:cxn ang="0">
                <a:pos x="262635" y="171322"/>
              </a:cxn>
              <a:cxn ang="0">
                <a:pos x="272160" y="177672"/>
              </a:cxn>
              <a:cxn ang="0">
                <a:pos x="312038" y="189737"/>
              </a:cxn>
              <a:cxn ang="0">
                <a:pos x="361950" y="196087"/>
              </a:cxn>
              <a:cxn ang="0">
                <a:pos x="379983" y="196595"/>
              </a:cxn>
              <a:cxn ang="0">
                <a:pos x="381000" y="176021"/>
              </a:cxn>
              <a:cxn ang="0">
                <a:pos x="376174" y="135508"/>
              </a:cxn>
              <a:cxn ang="0">
                <a:pos x="361950" y="97027"/>
              </a:cxn>
              <a:cxn ang="0">
                <a:pos x="337438" y="62737"/>
              </a:cxn>
              <a:cxn ang="0">
                <a:pos x="305180" y="34797"/>
              </a:cxn>
              <a:cxn ang="0">
                <a:pos x="266953" y="13715"/>
              </a:cxn>
              <a:cxn ang="0">
                <a:pos x="223900" y="1523"/>
              </a:cxn>
              <a:cxn ang="0">
                <a:pos x="201675" y="0"/>
              </a:cxn>
              <a:cxn ang="0">
                <a:pos x="179324" y="0"/>
              </a:cxn>
              <a:cxn ang="0">
                <a:pos x="135254" y="6857"/>
              </a:cxn>
              <a:cxn ang="0">
                <a:pos x="93979" y="23240"/>
              </a:cxn>
              <a:cxn ang="0">
                <a:pos x="58420" y="47497"/>
              </a:cxn>
              <a:cxn ang="0">
                <a:pos x="30225" y="79120"/>
              </a:cxn>
              <a:cxn ang="0">
                <a:pos x="10668" y="115950"/>
              </a:cxn>
              <a:cxn ang="0">
                <a:pos x="507" y="155955"/>
              </a:cxn>
              <a:cxn ang="0">
                <a:pos x="0" y="176021"/>
              </a:cxn>
              <a:cxn ang="0">
                <a:pos x="1650" y="196595"/>
              </a:cxn>
            </a:cxnLst>
            <a:rect l="0" t="0" r="r" b="b"/>
            <a:pathLst>
              <a:path w="381000" h="196850">
                <a:moveTo>
                  <a:pt x="1650" y="196595"/>
                </a:moveTo>
                <a:lnTo>
                  <a:pt x="52577" y="195071"/>
                </a:lnTo>
                <a:lnTo>
                  <a:pt x="100329" y="191896"/>
                </a:lnTo>
                <a:lnTo>
                  <a:pt x="144272" y="187070"/>
                </a:lnTo>
                <a:lnTo>
                  <a:pt x="181991" y="180212"/>
                </a:lnTo>
                <a:lnTo>
                  <a:pt x="211708" y="171322"/>
                </a:lnTo>
                <a:lnTo>
                  <a:pt x="223900" y="167131"/>
                </a:lnTo>
                <a:lnTo>
                  <a:pt x="232409" y="162305"/>
                </a:lnTo>
                <a:lnTo>
                  <a:pt x="239268" y="157098"/>
                </a:lnTo>
                <a:lnTo>
                  <a:pt x="243585" y="152272"/>
                </a:lnTo>
                <a:lnTo>
                  <a:pt x="244601" y="147065"/>
                </a:lnTo>
                <a:lnTo>
                  <a:pt x="246252" y="153923"/>
                </a:lnTo>
                <a:lnTo>
                  <a:pt x="249427" y="159638"/>
                </a:lnTo>
                <a:lnTo>
                  <a:pt x="254761" y="166496"/>
                </a:lnTo>
                <a:lnTo>
                  <a:pt x="262635" y="171322"/>
                </a:lnTo>
                <a:lnTo>
                  <a:pt x="272160" y="177672"/>
                </a:lnTo>
                <a:lnTo>
                  <a:pt x="312038" y="189737"/>
                </a:lnTo>
                <a:lnTo>
                  <a:pt x="361950" y="196087"/>
                </a:lnTo>
                <a:lnTo>
                  <a:pt x="379983" y="196595"/>
                </a:lnTo>
                <a:lnTo>
                  <a:pt x="381000" y="176021"/>
                </a:lnTo>
                <a:lnTo>
                  <a:pt x="376174" y="135508"/>
                </a:lnTo>
                <a:lnTo>
                  <a:pt x="361950" y="97027"/>
                </a:lnTo>
                <a:lnTo>
                  <a:pt x="337438" y="62737"/>
                </a:lnTo>
                <a:lnTo>
                  <a:pt x="305180" y="34797"/>
                </a:lnTo>
                <a:lnTo>
                  <a:pt x="266953" y="13715"/>
                </a:lnTo>
                <a:lnTo>
                  <a:pt x="223900" y="1523"/>
                </a:lnTo>
                <a:lnTo>
                  <a:pt x="201675" y="0"/>
                </a:lnTo>
                <a:lnTo>
                  <a:pt x="179324" y="0"/>
                </a:lnTo>
                <a:lnTo>
                  <a:pt x="135254" y="6857"/>
                </a:lnTo>
                <a:lnTo>
                  <a:pt x="93979" y="23240"/>
                </a:lnTo>
                <a:lnTo>
                  <a:pt x="58420" y="47497"/>
                </a:lnTo>
                <a:lnTo>
                  <a:pt x="30225" y="79120"/>
                </a:lnTo>
                <a:lnTo>
                  <a:pt x="10668" y="115950"/>
                </a:lnTo>
                <a:lnTo>
                  <a:pt x="507" y="155955"/>
                </a:lnTo>
                <a:lnTo>
                  <a:pt x="0" y="176021"/>
                </a:lnTo>
                <a:lnTo>
                  <a:pt x="1650" y="196595"/>
                </a:lnTo>
                <a:close/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2" name="object 29"/>
          <p:cNvSpPr>
            <a:spLocks/>
          </p:cNvSpPr>
          <p:nvPr/>
        </p:nvSpPr>
        <p:spPr bwMode="auto">
          <a:xfrm>
            <a:off x="8518525" y="5153025"/>
            <a:ext cx="876300" cy="479425"/>
          </a:xfrm>
          <a:custGeom>
            <a:avLst/>
            <a:gdLst/>
            <a:ahLst/>
            <a:cxnLst>
              <a:cxn ang="0">
                <a:pos x="291719" y="0"/>
              </a:cxn>
              <a:cxn ang="0">
                <a:pos x="235712" y="4825"/>
              </a:cxn>
              <a:cxn ang="0">
                <a:pos x="180721" y="19049"/>
              </a:cxn>
              <a:cxn ang="0">
                <a:pos x="128397" y="41909"/>
              </a:cxn>
              <a:cxn ang="0">
                <a:pos x="80391" y="74167"/>
              </a:cxn>
              <a:cxn ang="0">
                <a:pos x="37465" y="113918"/>
              </a:cxn>
              <a:cxn ang="0">
                <a:pos x="0" y="160019"/>
              </a:cxn>
              <a:cxn ang="0">
                <a:pos x="0" y="480059"/>
              </a:cxn>
              <a:cxn ang="0">
                <a:pos x="876300" y="480059"/>
              </a:cxn>
              <a:cxn ang="0">
                <a:pos x="876300" y="160019"/>
              </a:cxn>
              <a:cxn ang="0">
                <a:pos x="858901" y="136143"/>
              </a:cxn>
              <a:cxn ang="0">
                <a:pos x="844858" y="119760"/>
              </a:cxn>
              <a:cxn ang="0">
                <a:pos x="429133" y="119760"/>
              </a:cxn>
              <a:cxn ang="0">
                <a:pos x="410718" y="117093"/>
              </a:cxn>
              <a:cxn ang="0">
                <a:pos x="358394" y="95376"/>
              </a:cxn>
              <a:cxn ang="0">
                <a:pos x="329311" y="69468"/>
              </a:cxn>
              <a:cxn ang="0">
                <a:pos x="306578" y="37083"/>
              </a:cxn>
              <a:cxn ang="0">
                <a:pos x="298576" y="19557"/>
              </a:cxn>
              <a:cxn ang="0">
                <a:pos x="291719" y="0"/>
              </a:cxn>
              <a:cxn ang="0">
                <a:pos x="584581" y="0"/>
              </a:cxn>
              <a:cxn ang="0">
                <a:pos x="569722" y="37083"/>
              </a:cxn>
              <a:cxn ang="0">
                <a:pos x="546989" y="69468"/>
              </a:cxn>
              <a:cxn ang="0">
                <a:pos x="518541" y="95376"/>
              </a:cxn>
              <a:cxn ang="0">
                <a:pos x="484124" y="112394"/>
              </a:cxn>
              <a:cxn ang="0">
                <a:pos x="447167" y="119760"/>
              </a:cxn>
              <a:cxn ang="0">
                <a:pos x="844858" y="119760"/>
              </a:cxn>
              <a:cxn ang="0">
                <a:pos x="795909" y="74167"/>
              </a:cxn>
              <a:cxn ang="0">
                <a:pos x="747903" y="41909"/>
              </a:cxn>
              <a:cxn ang="0">
                <a:pos x="695579" y="19049"/>
              </a:cxn>
              <a:cxn ang="0">
                <a:pos x="640588" y="4825"/>
              </a:cxn>
              <a:cxn ang="0">
                <a:pos x="612521" y="1015"/>
              </a:cxn>
              <a:cxn ang="0">
                <a:pos x="584581" y="0"/>
              </a:cxn>
            </a:cxnLst>
            <a:rect l="0" t="0" r="r" b="b"/>
            <a:pathLst>
              <a:path w="876300" h="480060">
                <a:moveTo>
                  <a:pt x="291719" y="0"/>
                </a:moveTo>
                <a:lnTo>
                  <a:pt x="235712" y="4825"/>
                </a:lnTo>
                <a:lnTo>
                  <a:pt x="180721" y="19049"/>
                </a:lnTo>
                <a:lnTo>
                  <a:pt x="128397" y="41909"/>
                </a:lnTo>
                <a:lnTo>
                  <a:pt x="80391" y="74167"/>
                </a:lnTo>
                <a:lnTo>
                  <a:pt x="37465" y="113918"/>
                </a:lnTo>
                <a:lnTo>
                  <a:pt x="0" y="160019"/>
                </a:lnTo>
                <a:lnTo>
                  <a:pt x="0" y="480059"/>
                </a:lnTo>
                <a:lnTo>
                  <a:pt x="876300" y="480059"/>
                </a:lnTo>
                <a:lnTo>
                  <a:pt x="876300" y="160019"/>
                </a:lnTo>
                <a:lnTo>
                  <a:pt x="858901" y="136143"/>
                </a:lnTo>
                <a:lnTo>
                  <a:pt x="844858" y="119760"/>
                </a:lnTo>
                <a:lnTo>
                  <a:pt x="429133" y="119760"/>
                </a:lnTo>
                <a:lnTo>
                  <a:pt x="410718" y="117093"/>
                </a:lnTo>
                <a:lnTo>
                  <a:pt x="358394" y="95376"/>
                </a:lnTo>
                <a:lnTo>
                  <a:pt x="329311" y="69468"/>
                </a:lnTo>
                <a:lnTo>
                  <a:pt x="306578" y="37083"/>
                </a:lnTo>
                <a:lnTo>
                  <a:pt x="298576" y="19557"/>
                </a:lnTo>
                <a:lnTo>
                  <a:pt x="291719" y="0"/>
                </a:lnTo>
                <a:close/>
              </a:path>
              <a:path w="876300" h="480060">
                <a:moveTo>
                  <a:pt x="584581" y="0"/>
                </a:moveTo>
                <a:lnTo>
                  <a:pt x="569722" y="37083"/>
                </a:lnTo>
                <a:lnTo>
                  <a:pt x="546989" y="69468"/>
                </a:lnTo>
                <a:lnTo>
                  <a:pt x="518541" y="95376"/>
                </a:lnTo>
                <a:lnTo>
                  <a:pt x="484124" y="112394"/>
                </a:lnTo>
                <a:lnTo>
                  <a:pt x="447167" y="119760"/>
                </a:lnTo>
                <a:lnTo>
                  <a:pt x="844858" y="119760"/>
                </a:lnTo>
                <a:lnTo>
                  <a:pt x="795909" y="74167"/>
                </a:lnTo>
                <a:lnTo>
                  <a:pt x="747903" y="41909"/>
                </a:lnTo>
                <a:lnTo>
                  <a:pt x="695579" y="19049"/>
                </a:lnTo>
                <a:lnTo>
                  <a:pt x="640588" y="4825"/>
                </a:lnTo>
                <a:lnTo>
                  <a:pt x="612521" y="1015"/>
                </a:lnTo>
                <a:lnTo>
                  <a:pt x="584581" y="0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3" name="object 30"/>
          <p:cNvSpPr>
            <a:spLocks/>
          </p:cNvSpPr>
          <p:nvPr/>
        </p:nvSpPr>
        <p:spPr bwMode="auto">
          <a:xfrm>
            <a:off x="8694738" y="5472113"/>
            <a:ext cx="1587" cy="1603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24" y="160019"/>
              </a:cxn>
            </a:cxnLst>
            <a:rect l="0" t="0" r="r" b="b"/>
            <a:pathLst>
              <a:path w="1904" h="160020">
                <a:moveTo>
                  <a:pt x="0" y="0"/>
                </a:moveTo>
                <a:lnTo>
                  <a:pt x="1524" y="16001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4" name="object 31"/>
          <p:cNvSpPr>
            <a:spLocks/>
          </p:cNvSpPr>
          <p:nvPr/>
        </p:nvSpPr>
        <p:spPr bwMode="auto">
          <a:xfrm>
            <a:off x="9220200" y="5472113"/>
            <a:ext cx="1588" cy="160337"/>
          </a:xfrm>
          <a:custGeom>
            <a:avLst/>
            <a:gdLst/>
            <a:ahLst/>
            <a:cxnLst>
              <a:cxn ang="0">
                <a:pos x="0" y="160019"/>
              </a:cxn>
              <a:cxn ang="0">
                <a:pos x="1524" y="0"/>
              </a:cxn>
            </a:cxnLst>
            <a:rect l="0" t="0" r="r" b="b"/>
            <a:pathLst>
              <a:path w="1904" h="160020">
                <a:moveTo>
                  <a:pt x="0" y="160019"/>
                </a:moveTo>
                <a:lnTo>
                  <a:pt x="152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5" name="object 32"/>
          <p:cNvSpPr>
            <a:spLocks/>
          </p:cNvSpPr>
          <p:nvPr/>
        </p:nvSpPr>
        <p:spPr bwMode="auto">
          <a:xfrm>
            <a:off x="8518525" y="5153025"/>
            <a:ext cx="876300" cy="479425"/>
          </a:xfrm>
          <a:custGeom>
            <a:avLst/>
            <a:gdLst/>
            <a:ahLst/>
            <a:cxnLst>
              <a:cxn ang="0">
                <a:pos x="145923" y="480059"/>
              </a:cxn>
              <a:cxn ang="0">
                <a:pos x="876300" y="480059"/>
              </a:cxn>
              <a:cxn ang="0">
                <a:pos x="876300" y="160019"/>
              </a:cxn>
              <a:cxn ang="0">
                <a:pos x="839851" y="113918"/>
              </a:cxn>
              <a:cxn ang="0">
                <a:pos x="795909" y="74167"/>
              </a:cxn>
              <a:cxn ang="0">
                <a:pos x="747903" y="41909"/>
              </a:cxn>
              <a:cxn ang="0">
                <a:pos x="695579" y="19049"/>
              </a:cxn>
              <a:cxn ang="0">
                <a:pos x="640588" y="4825"/>
              </a:cxn>
              <a:cxn ang="0">
                <a:pos x="584581" y="0"/>
              </a:cxn>
              <a:cxn ang="0">
                <a:pos x="577723" y="19557"/>
              </a:cxn>
              <a:cxn ang="0">
                <a:pos x="569722" y="37083"/>
              </a:cxn>
              <a:cxn ang="0">
                <a:pos x="546989" y="69468"/>
              </a:cxn>
              <a:cxn ang="0">
                <a:pos x="518541" y="95376"/>
              </a:cxn>
              <a:cxn ang="0">
                <a:pos x="484124" y="112394"/>
              </a:cxn>
              <a:cxn ang="0">
                <a:pos x="447167" y="119760"/>
              </a:cxn>
              <a:cxn ang="0">
                <a:pos x="429133" y="119760"/>
              </a:cxn>
              <a:cxn ang="0">
                <a:pos x="375285" y="105409"/>
              </a:cxn>
              <a:cxn ang="0">
                <a:pos x="343535" y="83692"/>
              </a:cxn>
              <a:cxn ang="0">
                <a:pos x="317626" y="54609"/>
              </a:cxn>
              <a:cxn ang="0">
                <a:pos x="298576" y="19557"/>
              </a:cxn>
              <a:cxn ang="0">
                <a:pos x="291719" y="0"/>
              </a:cxn>
              <a:cxn ang="0">
                <a:pos x="263779" y="1015"/>
              </a:cxn>
              <a:cxn ang="0">
                <a:pos x="208280" y="11175"/>
              </a:cxn>
              <a:cxn ang="0">
                <a:pos x="154813" y="29717"/>
              </a:cxn>
              <a:cxn ang="0">
                <a:pos x="103632" y="57276"/>
              </a:cxn>
              <a:cxn ang="0">
                <a:pos x="58166" y="92709"/>
              </a:cxn>
              <a:cxn ang="0">
                <a:pos x="17399" y="136143"/>
              </a:cxn>
              <a:cxn ang="0">
                <a:pos x="0" y="160019"/>
              </a:cxn>
              <a:cxn ang="0">
                <a:pos x="0" y="480059"/>
              </a:cxn>
              <a:cxn ang="0">
                <a:pos x="145923" y="480059"/>
              </a:cxn>
            </a:cxnLst>
            <a:rect l="0" t="0" r="r" b="b"/>
            <a:pathLst>
              <a:path w="876300" h="480060">
                <a:moveTo>
                  <a:pt x="145923" y="480059"/>
                </a:moveTo>
                <a:lnTo>
                  <a:pt x="876300" y="480059"/>
                </a:lnTo>
                <a:lnTo>
                  <a:pt x="876300" y="160019"/>
                </a:lnTo>
                <a:lnTo>
                  <a:pt x="839851" y="113918"/>
                </a:lnTo>
                <a:lnTo>
                  <a:pt x="795909" y="74167"/>
                </a:lnTo>
                <a:lnTo>
                  <a:pt x="747903" y="41909"/>
                </a:lnTo>
                <a:lnTo>
                  <a:pt x="695579" y="19049"/>
                </a:lnTo>
                <a:lnTo>
                  <a:pt x="640588" y="4825"/>
                </a:lnTo>
                <a:lnTo>
                  <a:pt x="584581" y="0"/>
                </a:lnTo>
                <a:lnTo>
                  <a:pt x="577723" y="19557"/>
                </a:lnTo>
                <a:lnTo>
                  <a:pt x="569722" y="37083"/>
                </a:lnTo>
                <a:lnTo>
                  <a:pt x="546989" y="69468"/>
                </a:lnTo>
                <a:lnTo>
                  <a:pt x="518541" y="95376"/>
                </a:lnTo>
                <a:lnTo>
                  <a:pt x="484124" y="112394"/>
                </a:lnTo>
                <a:lnTo>
                  <a:pt x="447167" y="119760"/>
                </a:lnTo>
                <a:lnTo>
                  <a:pt x="429133" y="119760"/>
                </a:lnTo>
                <a:lnTo>
                  <a:pt x="375285" y="105409"/>
                </a:lnTo>
                <a:lnTo>
                  <a:pt x="343535" y="83692"/>
                </a:lnTo>
                <a:lnTo>
                  <a:pt x="317626" y="54609"/>
                </a:lnTo>
                <a:lnTo>
                  <a:pt x="298576" y="19557"/>
                </a:lnTo>
                <a:lnTo>
                  <a:pt x="291719" y="0"/>
                </a:lnTo>
                <a:lnTo>
                  <a:pt x="263779" y="1015"/>
                </a:lnTo>
                <a:lnTo>
                  <a:pt x="208280" y="11175"/>
                </a:lnTo>
                <a:lnTo>
                  <a:pt x="154813" y="29717"/>
                </a:lnTo>
                <a:lnTo>
                  <a:pt x="103632" y="57276"/>
                </a:lnTo>
                <a:lnTo>
                  <a:pt x="58166" y="92709"/>
                </a:lnTo>
                <a:lnTo>
                  <a:pt x="17399" y="136143"/>
                </a:lnTo>
                <a:lnTo>
                  <a:pt x="0" y="160019"/>
                </a:lnTo>
                <a:lnTo>
                  <a:pt x="0" y="480059"/>
                </a:lnTo>
                <a:lnTo>
                  <a:pt x="145923" y="48005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6" name="object 33"/>
          <p:cNvSpPr>
            <a:spLocks/>
          </p:cNvSpPr>
          <p:nvPr/>
        </p:nvSpPr>
        <p:spPr bwMode="auto">
          <a:xfrm>
            <a:off x="7318375" y="5351463"/>
            <a:ext cx="1108075" cy="307975"/>
          </a:xfrm>
          <a:custGeom>
            <a:avLst/>
            <a:gdLst/>
            <a:ahLst/>
            <a:cxnLst>
              <a:cxn ang="0">
                <a:pos x="0" y="307848"/>
              </a:cxn>
              <a:cxn ang="0">
                <a:pos x="1107948" y="307848"/>
              </a:cxn>
              <a:cxn ang="0">
                <a:pos x="1107948" y="0"/>
              </a:cxn>
              <a:cxn ang="0">
                <a:pos x="0" y="0"/>
              </a:cxn>
              <a:cxn ang="0">
                <a:pos x="0" y="307848"/>
              </a:cxn>
            </a:cxnLst>
            <a:rect l="0" t="0" r="r" b="b"/>
            <a:pathLst>
              <a:path w="1108075" h="307975">
                <a:moveTo>
                  <a:pt x="0" y="307848"/>
                </a:moveTo>
                <a:lnTo>
                  <a:pt x="1107948" y="307848"/>
                </a:lnTo>
                <a:lnTo>
                  <a:pt x="1107948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7" name="object 34"/>
          <p:cNvSpPr>
            <a:spLocks/>
          </p:cNvSpPr>
          <p:nvPr/>
        </p:nvSpPr>
        <p:spPr bwMode="auto">
          <a:xfrm>
            <a:off x="7353300" y="5386388"/>
            <a:ext cx="1039813" cy="238125"/>
          </a:xfrm>
          <a:custGeom>
            <a:avLst/>
            <a:gdLst/>
            <a:ahLst/>
            <a:cxnLst>
              <a:cxn ang="0">
                <a:pos x="0" y="237744"/>
              </a:cxn>
              <a:cxn ang="0">
                <a:pos x="1039368" y="237744"/>
              </a:cxn>
              <a:cxn ang="0">
                <a:pos x="1039368" y="0"/>
              </a:cxn>
              <a:cxn ang="0">
                <a:pos x="0" y="0"/>
              </a:cxn>
              <a:cxn ang="0">
                <a:pos x="0" y="237744"/>
              </a:cxn>
            </a:cxnLst>
            <a:rect l="0" t="0" r="r" b="b"/>
            <a:pathLst>
              <a:path w="1039495" h="238125">
                <a:moveTo>
                  <a:pt x="0" y="237744"/>
                </a:moveTo>
                <a:lnTo>
                  <a:pt x="1039368" y="237744"/>
                </a:lnTo>
                <a:lnTo>
                  <a:pt x="1039368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8" name="object 35"/>
          <p:cNvSpPr>
            <a:spLocks/>
          </p:cNvSpPr>
          <p:nvPr/>
        </p:nvSpPr>
        <p:spPr bwMode="auto">
          <a:xfrm>
            <a:off x="7318375" y="5351463"/>
            <a:ext cx="1108075" cy="307975"/>
          </a:xfrm>
          <a:custGeom>
            <a:avLst/>
            <a:gdLst/>
            <a:ahLst/>
            <a:cxnLst>
              <a:cxn ang="0">
                <a:pos x="1107948" y="0"/>
              </a:cxn>
              <a:cxn ang="0">
                <a:pos x="1074038" y="34671"/>
              </a:cxn>
              <a:cxn ang="0">
                <a:pos x="1074038" y="273697"/>
              </a:cxn>
              <a:cxn ang="0">
                <a:pos x="34417" y="273697"/>
              </a:cxn>
              <a:cxn ang="0">
                <a:pos x="0" y="307848"/>
              </a:cxn>
              <a:cxn ang="0">
                <a:pos x="1107948" y="307848"/>
              </a:cxn>
              <a:cxn ang="0">
                <a:pos x="1107948" y="0"/>
              </a:cxn>
            </a:cxnLst>
            <a:rect l="0" t="0" r="r" b="b"/>
            <a:pathLst>
              <a:path w="1108075" h="307975">
                <a:moveTo>
                  <a:pt x="1107948" y="0"/>
                </a:moveTo>
                <a:lnTo>
                  <a:pt x="1074038" y="34671"/>
                </a:lnTo>
                <a:lnTo>
                  <a:pt x="1074038" y="273697"/>
                </a:lnTo>
                <a:lnTo>
                  <a:pt x="34417" y="273697"/>
                </a:lnTo>
                <a:lnTo>
                  <a:pt x="0" y="307848"/>
                </a:lnTo>
                <a:lnTo>
                  <a:pt x="1107948" y="307848"/>
                </a:lnTo>
                <a:lnTo>
                  <a:pt x="1107948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299" name="object 36"/>
          <p:cNvSpPr>
            <a:spLocks/>
          </p:cNvSpPr>
          <p:nvPr/>
        </p:nvSpPr>
        <p:spPr bwMode="auto">
          <a:xfrm>
            <a:off x="7318375" y="5351463"/>
            <a:ext cx="1108075" cy="307975"/>
          </a:xfrm>
          <a:custGeom>
            <a:avLst/>
            <a:gdLst/>
            <a:ahLst/>
            <a:cxnLst>
              <a:cxn ang="0">
                <a:pos x="1107948" y="0"/>
              </a:cxn>
              <a:cxn ang="0">
                <a:pos x="0" y="0"/>
              </a:cxn>
              <a:cxn ang="0">
                <a:pos x="0" y="307848"/>
              </a:cxn>
              <a:cxn ang="0">
                <a:pos x="34417" y="273697"/>
              </a:cxn>
              <a:cxn ang="0">
                <a:pos x="34417" y="34671"/>
              </a:cxn>
              <a:cxn ang="0">
                <a:pos x="1074038" y="34671"/>
              </a:cxn>
              <a:cxn ang="0">
                <a:pos x="1107948" y="0"/>
              </a:cxn>
            </a:cxnLst>
            <a:rect l="0" t="0" r="r" b="b"/>
            <a:pathLst>
              <a:path w="1108075" h="307975">
                <a:moveTo>
                  <a:pt x="1107948" y="0"/>
                </a:moveTo>
                <a:lnTo>
                  <a:pt x="0" y="0"/>
                </a:lnTo>
                <a:lnTo>
                  <a:pt x="0" y="307848"/>
                </a:lnTo>
                <a:lnTo>
                  <a:pt x="34417" y="273697"/>
                </a:lnTo>
                <a:lnTo>
                  <a:pt x="34417" y="34671"/>
                </a:lnTo>
                <a:lnTo>
                  <a:pt x="1074038" y="34671"/>
                </a:lnTo>
                <a:lnTo>
                  <a:pt x="11079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0" name="object 37"/>
          <p:cNvSpPr>
            <a:spLocks/>
          </p:cNvSpPr>
          <p:nvPr/>
        </p:nvSpPr>
        <p:spPr bwMode="auto">
          <a:xfrm>
            <a:off x="8080375" y="5495925"/>
            <a:ext cx="207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533" y="0"/>
              </a:cxn>
            </a:cxnLst>
            <a:rect l="0" t="0" r="r" b="b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001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1" name="object 38"/>
          <p:cNvSpPr>
            <a:spLocks/>
          </p:cNvSpPr>
          <p:nvPr/>
        </p:nvSpPr>
        <p:spPr bwMode="auto">
          <a:xfrm>
            <a:off x="8010525" y="5470525"/>
            <a:ext cx="3476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7472" y="0"/>
              </a:cxn>
            </a:cxnLst>
            <a:rect l="0" t="0" r="r" b="b"/>
            <a:pathLst>
              <a:path w="347979">
                <a:moveTo>
                  <a:pt x="0" y="0"/>
                </a:moveTo>
                <a:lnTo>
                  <a:pt x="347472" y="0"/>
                </a:lnTo>
              </a:path>
            </a:pathLst>
          </a:custGeom>
          <a:noFill/>
          <a:ln w="330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2" name="object 39"/>
          <p:cNvSpPr>
            <a:spLocks/>
          </p:cNvSpPr>
          <p:nvPr/>
        </p:nvSpPr>
        <p:spPr bwMode="auto">
          <a:xfrm>
            <a:off x="8080375" y="5445125"/>
            <a:ext cx="2079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8533" y="0"/>
              </a:cxn>
            </a:cxnLst>
            <a:rect l="0" t="0" r="r" b="b"/>
            <a:pathLst>
              <a:path w="208915">
                <a:moveTo>
                  <a:pt x="0" y="0"/>
                </a:moveTo>
                <a:lnTo>
                  <a:pt x="208533" y="0"/>
                </a:lnTo>
              </a:path>
            </a:pathLst>
          </a:custGeom>
          <a:noFill/>
          <a:ln w="16509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3" name="object 40"/>
          <p:cNvSpPr>
            <a:spLocks/>
          </p:cNvSpPr>
          <p:nvPr/>
        </p:nvSpPr>
        <p:spPr bwMode="auto">
          <a:xfrm>
            <a:off x="7664450" y="5251450"/>
            <a:ext cx="415925" cy="71438"/>
          </a:xfrm>
          <a:custGeom>
            <a:avLst/>
            <a:gdLst/>
            <a:ahLst/>
            <a:cxnLst>
              <a:cxn ang="0">
                <a:pos x="0" y="70104"/>
              </a:cxn>
              <a:cxn ang="0">
                <a:pos x="416051" y="70104"/>
              </a:cxn>
              <a:cxn ang="0">
                <a:pos x="416051" y="0"/>
              </a:cxn>
              <a:cxn ang="0">
                <a:pos x="0" y="0"/>
              </a:cxn>
              <a:cxn ang="0">
                <a:pos x="0" y="70104"/>
              </a:cxn>
            </a:cxnLst>
            <a:rect l="0" t="0" r="r" b="b"/>
            <a:pathLst>
              <a:path w="416559" h="70485">
                <a:moveTo>
                  <a:pt x="0" y="70104"/>
                </a:moveTo>
                <a:lnTo>
                  <a:pt x="416051" y="70104"/>
                </a:lnTo>
                <a:lnTo>
                  <a:pt x="416051" y="0"/>
                </a:lnTo>
                <a:lnTo>
                  <a:pt x="0" y="0"/>
                </a:lnTo>
                <a:lnTo>
                  <a:pt x="0" y="7010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4" name="object 41"/>
          <p:cNvSpPr>
            <a:spLocks/>
          </p:cNvSpPr>
          <p:nvPr/>
        </p:nvSpPr>
        <p:spPr bwMode="auto">
          <a:xfrm>
            <a:off x="7388225" y="5445125"/>
            <a:ext cx="6826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8579" y="0"/>
              </a:cxn>
            </a:cxnLst>
            <a:rect l="0" t="0" r="r" b="b"/>
            <a:pathLst>
              <a:path w="68579">
                <a:moveTo>
                  <a:pt x="0" y="0"/>
                </a:moveTo>
                <a:lnTo>
                  <a:pt x="68579" y="0"/>
                </a:lnTo>
              </a:path>
            </a:pathLst>
          </a:custGeom>
          <a:noFill/>
          <a:ln w="51815">
            <a:solidFill>
              <a:srgbClr val="008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5" name="object 42"/>
          <p:cNvSpPr>
            <a:spLocks/>
          </p:cNvSpPr>
          <p:nvPr/>
        </p:nvSpPr>
        <p:spPr bwMode="auto">
          <a:xfrm>
            <a:off x="7388225" y="5432425"/>
            <a:ext cx="349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5051" y="0"/>
              </a:cxn>
            </a:cxnLst>
            <a:rect l="0" t="0" r="r" b="b"/>
            <a:pathLst>
              <a:path w="35559">
                <a:moveTo>
                  <a:pt x="0" y="0"/>
                </a:moveTo>
                <a:lnTo>
                  <a:pt x="35051" y="0"/>
                </a:lnTo>
              </a:path>
            </a:pathLst>
          </a:custGeom>
          <a:noFill/>
          <a:ln w="25908">
            <a:solidFill>
              <a:srgbClr val="00FF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6" name="object 43"/>
          <p:cNvSpPr>
            <a:spLocks/>
          </p:cNvSpPr>
          <p:nvPr/>
        </p:nvSpPr>
        <p:spPr bwMode="auto">
          <a:xfrm>
            <a:off x="7405688" y="4554538"/>
            <a:ext cx="969962" cy="677862"/>
          </a:xfrm>
          <a:custGeom>
            <a:avLst/>
            <a:gdLst/>
            <a:ahLst/>
            <a:cxnLst>
              <a:cxn ang="0">
                <a:pos x="0" y="678179"/>
              </a:cxn>
              <a:cxn ang="0">
                <a:pos x="969264" y="678179"/>
              </a:cxn>
              <a:cxn ang="0">
                <a:pos x="969264" y="0"/>
              </a:cxn>
              <a:cxn ang="0">
                <a:pos x="0" y="0"/>
              </a:cxn>
              <a:cxn ang="0">
                <a:pos x="0" y="678179"/>
              </a:cxn>
            </a:cxnLst>
            <a:rect l="0" t="0" r="r" b="b"/>
            <a:pathLst>
              <a:path w="969645" h="678179">
                <a:moveTo>
                  <a:pt x="0" y="678179"/>
                </a:moveTo>
                <a:lnTo>
                  <a:pt x="969264" y="678179"/>
                </a:lnTo>
                <a:lnTo>
                  <a:pt x="969264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7" name="object 44"/>
          <p:cNvSpPr>
            <a:spLocks/>
          </p:cNvSpPr>
          <p:nvPr/>
        </p:nvSpPr>
        <p:spPr bwMode="auto">
          <a:xfrm>
            <a:off x="7405688" y="5214938"/>
            <a:ext cx="968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9263" y="0"/>
              </a:cxn>
            </a:cxnLst>
            <a:rect l="0" t="0" r="r" b="b"/>
            <a:pathLst>
              <a:path w="969645">
                <a:moveTo>
                  <a:pt x="0" y="0"/>
                </a:moveTo>
                <a:lnTo>
                  <a:pt x="969263" y="0"/>
                </a:lnTo>
              </a:path>
            </a:pathLst>
          </a:custGeom>
          <a:noFill/>
          <a:ln w="34290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8" name="object 45"/>
          <p:cNvSpPr>
            <a:spLocks/>
          </p:cNvSpPr>
          <p:nvPr/>
        </p:nvSpPr>
        <p:spPr bwMode="auto">
          <a:xfrm>
            <a:off x="7423150" y="458787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9600"/>
              </a:cxn>
            </a:cxnLst>
            <a:rect l="0" t="0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09" name="object 46"/>
          <p:cNvSpPr>
            <a:spLocks/>
          </p:cNvSpPr>
          <p:nvPr/>
        </p:nvSpPr>
        <p:spPr bwMode="auto">
          <a:xfrm>
            <a:off x="7405688" y="4572000"/>
            <a:ext cx="96837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9263" y="0"/>
              </a:cxn>
            </a:cxnLst>
            <a:rect l="0" t="0" r="r" b="b"/>
            <a:pathLst>
              <a:path w="969645">
                <a:moveTo>
                  <a:pt x="0" y="0"/>
                </a:moveTo>
                <a:lnTo>
                  <a:pt x="969263" y="0"/>
                </a:lnTo>
              </a:path>
            </a:pathLst>
          </a:custGeom>
          <a:noFill/>
          <a:ln w="34289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0" name="object 47"/>
          <p:cNvSpPr>
            <a:spLocks/>
          </p:cNvSpPr>
          <p:nvPr/>
        </p:nvSpPr>
        <p:spPr bwMode="auto">
          <a:xfrm>
            <a:off x="8356600" y="4587875"/>
            <a:ext cx="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609346"/>
              </a:cxn>
            </a:cxnLst>
            <a:rect l="0" t="0" r="r" b="b"/>
            <a:pathLst>
              <a:path h="609600">
                <a:moveTo>
                  <a:pt x="0" y="0"/>
                </a:moveTo>
                <a:lnTo>
                  <a:pt x="0" y="609346"/>
                </a:lnTo>
              </a:path>
            </a:pathLst>
          </a:custGeom>
          <a:noFill/>
          <a:ln w="34925">
            <a:solidFill>
              <a:srgbClr val="C0C0C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1" name="object 48"/>
          <p:cNvSpPr>
            <a:spLocks/>
          </p:cNvSpPr>
          <p:nvPr/>
        </p:nvSpPr>
        <p:spPr bwMode="auto">
          <a:xfrm>
            <a:off x="7405688" y="4552950"/>
            <a:ext cx="900112" cy="609600"/>
          </a:xfrm>
          <a:custGeom>
            <a:avLst/>
            <a:gdLst/>
            <a:ahLst/>
            <a:cxnLst>
              <a:cxn ang="0">
                <a:pos x="900683" y="0"/>
              </a:cxn>
              <a:cxn ang="0">
                <a:pos x="0" y="0"/>
              </a:cxn>
              <a:cxn ang="0">
                <a:pos x="0" y="609600"/>
              </a:cxn>
              <a:cxn ang="0">
                <a:pos x="34416" y="575690"/>
              </a:cxn>
              <a:cxn ang="0">
                <a:pos x="34416" y="33274"/>
              </a:cxn>
              <a:cxn ang="0">
                <a:pos x="866266" y="33274"/>
              </a:cxn>
              <a:cxn ang="0">
                <a:pos x="900683" y="0"/>
              </a:cxn>
            </a:cxnLst>
            <a:rect l="0" t="0" r="r" b="b"/>
            <a:pathLst>
              <a:path w="901065" h="609600">
                <a:moveTo>
                  <a:pt x="900683" y="0"/>
                </a:moveTo>
                <a:lnTo>
                  <a:pt x="0" y="0"/>
                </a:lnTo>
                <a:lnTo>
                  <a:pt x="0" y="609600"/>
                </a:lnTo>
                <a:lnTo>
                  <a:pt x="34416" y="575690"/>
                </a:lnTo>
                <a:lnTo>
                  <a:pt x="34416" y="33274"/>
                </a:lnTo>
                <a:lnTo>
                  <a:pt x="866266" y="33274"/>
                </a:lnTo>
                <a:lnTo>
                  <a:pt x="900683" y="0"/>
                </a:lnTo>
                <a:close/>
              </a:path>
            </a:pathLst>
          </a:custGeom>
          <a:solidFill>
            <a:srgbClr val="9A9A9A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2" name="object 49"/>
          <p:cNvSpPr>
            <a:spLocks/>
          </p:cNvSpPr>
          <p:nvPr/>
        </p:nvSpPr>
        <p:spPr bwMode="auto">
          <a:xfrm>
            <a:off x="7481888" y="4629150"/>
            <a:ext cx="838200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838200" y="533400"/>
              </a:cxn>
              <a:cxn ang="0">
                <a:pos x="83820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3" name="object 50"/>
          <p:cNvSpPr>
            <a:spLocks/>
          </p:cNvSpPr>
          <p:nvPr/>
        </p:nvSpPr>
        <p:spPr bwMode="auto">
          <a:xfrm>
            <a:off x="7481888" y="4629150"/>
            <a:ext cx="838200" cy="533400"/>
          </a:xfrm>
          <a:custGeom>
            <a:avLst/>
            <a:gdLst/>
            <a:ahLst/>
            <a:cxnLst>
              <a:cxn ang="0">
                <a:pos x="0" y="533400"/>
              </a:cxn>
              <a:cxn ang="0">
                <a:pos x="838200" y="533400"/>
              </a:cxn>
              <a:cxn ang="0">
                <a:pos x="838200" y="0"/>
              </a:cxn>
              <a:cxn ang="0">
                <a:pos x="0" y="0"/>
              </a:cxn>
              <a:cxn ang="0">
                <a:pos x="0" y="533400"/>
              </a:cxn>
            </a:cxnLst>
            <a:rect l="0" t="0" r="r" b="b"/>
            <a:pathLst>
              <a:path w="838200" h="533400">
                <a:moveTo>
                  <a:pt x="0" y="533400"/>
                </a:moveTo>
                <a:lnTo>
                  <a:pt x="838200" y="533400"/>
                </a:lnTo>
                <a:lnTo>
                  <a:pt x="838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noFill/>
          <a:ln w="914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1314" name="object 5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BB8D3B0E-3929-43B5-8E84-1F50E68511DD}" type="slidenum">
              <a:rPr lang="th-TH"/>
              <a:pPr marL="25400"/>
              <a:t>5</a:t>
            </a:fld>
            <a:endParaRPr lang="th-TH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Local Area</a:t>
            </a:r>
            <a:r>
              <a:rPr spc="-90" dirty="0"/>
              <a:t> </a:t>
            </a:r>
            <a:r>
              <a:rPr spc="-5" dirty="0"/>
              <a:t>Networks</a:t>
            </a:r>
          </a:p>
        </p:txBody>
      </p:sp>
      <p:sp>
        <p:nvSpPr>
          <p:cNvPr id="5734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252D1EA4-B11E-4BBD-90EF-A05CCCEC2435}" type="slidenum">
              <a:rPr lang="th-TH"/>
              <a:pPr marL="25400">
                <a:spcBef>
                  <a:spcPts val="38"/>
                </a:spcBef>
              </a:pPr>
              <a:t>50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2405063" cy="2257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Project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802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Ethernet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Token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Ring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FDDI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object 2"/>
          <p:cNvSpPr>
            <a:spLocks noChangeArrowheads="1"/>
          </p:cNvSpPr>
          <p:nvPr/>
        </p:nvSpPr>
        <p:spPr bwMode="auto">
          <a:xfrm>
            <a:off x="1320800" y="2093913"/>
            <a:ext cx="6438900" cy="34686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OSI Model and </a:t>
            </a:r>
            <a:r>
              <a:rPr spc="-5" dirty="0"/>
              <a:t>Project</a:t>
            </a:r>
            <a:r>
              <a:rPr spc="-114" dirty="0"/>
              <a:t> </a:t>
            </a:r>
            <a:r>
              <a:rPr spc="-5" dirty="0"/>
              <a:t>802</a:t>
            </a:r>
          </a:p>
        </p:txBody>
      </p:sp>
      <p:sp>
        <p:nvSpPr>
          <p:cNvPr id="58371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9DAE630-6A36-480C-9B9C-33AEF5C1055E}" type="slidenum">
              <a:rPr lang="th-TH"/>
              <a:pPr marL="25400">
                <a:spcBef>
                  <a:spcPts val="38"/>
                </a:spcBef>
              </a:pPr>
              <a:t>51</a:t>
            </a:fld>
            <a:endParaRPr lang="th-TH"/>
          </a:p>
        </p:txBody>
      </p:sp>
      <p:sp>
        <p:nvSpPr>
          <p:cNvPr id="4" name="object 4"/>
          <p:cNvSpPr txBox="1"/>
          <p:nvPr/>
        </p:nvSpPr>
        <p:spPr>
          <a:xfrm>
            <a:off x="1568450" y="5776913"/>
            <a:ext cx="3940175" cy="736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5" dirty="0">
                <a:latin typeface="Tahoma"/>
                <a:cs typeface="Tahoma"/>
              </a:rPr>
              <a:t>LLC: </a:t>
            </a:r>
            <a:r>
              <a:rPr sz="2400" dirty="0">
                <a:latin typeface="Tahoma"/>
                <a:cs typeface="Tahoma"/>
              </a:rPr>
              <a:t>Logical Link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Tahoma"/>
                <a:cs typeface="Tahoma"/>
              </a:rPr>
              <a:t>MAC: Medium </a:t>
            </a:r>
            <a:r>
              <a:rPr sz="2400" spc="-10" dirty="0">
                <a:latin typeface="Tahoma"/>
                <a:cs typeface="Tahoma"/>
              </a:rPr>
              <a:t>Access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object 2"/>
          <p:cNvSpPr>
            <a:spLocks/>
          </p:cNvSpPr>
          <p:nvPr/>
        </p:nvSpPr>
        <p:spPr bwMode="auto">
          <a:xfrm>
            <a:off x="585788" y="1520825"/>
            <a:ext cx="458787" cy="307975"/>
          </a:xfrm>
          <a:custGeom>
            <a:avLst/>
            <a:gdLst/>
            <a:ahLst/>
            <a:cxnLst>
              <a:cxn ang="0">
                <a:pos x="0" y="307911"/>
              </a:cxn>
              <a:cxn ang="0">
                <a:pos x="458723" y="307911"/>
              </a:cxn>
              <a:cxn ang="0">
                <a:pos x="458723" y="0"/>
              </a:cxn>
              <a:cxn ang="0">
                <a:pos x="0" y="0"/>
              </a:cxn>
              <a:cxn ang="0">
                <a:pos x="0" y="307911"/>
              </a:cxn>
            </a:cxnLst>
            <a:rect l="0" t="0" r="r" b="b"/>
            <a:pathLst>
              <a:path w="459105" h="307975">
                <a:moveTo>
                  <a:pt x="0" y="307911"/>
                </a:moveTo>
                <a:lnTo>
                  <a:pt x="458723" y="307911"/>
                </a:lnTo>
                <a:lnTo>
                  <a:pt x="458723" y="0"/>
                </a:lnTo>
                <a:lnTo>
                  <a:pt x="0" y="0"/>
                </a:lnTo>
                <a:lnTo>
                  <a:pt x="0" y="307911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59394" name="object 3"/>
          <p:cNvSpPr>
            <a:spLocks noChangeArrowheads="1"/>
          </p:cNvSpPr>
          <p:nvPr/>
        </p:nvSpPr>
        <p:spPr bwMode="auto">
          <a:xfrm>
            <a:off x="987425" y="1520825"/>
            <a:ext cx="398463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5" name="object 4"/>
          <p:cNvSpPr>
            <a:spLocks noChangeArrowheads="1"/>
          </p:cNvSpPr>
          <p:nvPr/>
        </p:nvSpPr>
        <p:spPr bwMode="auto">
          <a:xfrm>
            <a:off x="138113" y="1447800"/>
            <a:ext cx="606425" cy="42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6" name="object 5"/>
          <p:cNvSpPr>
            <a:spLocks noChangeArrowheads="1"/>
          </p:cNvSpPr>
          <p:nvPr/>
        </p:nvSpPr>
        <p:spPr bwMode="auto">
          <a:xfrm>
            <a:off x="479425" y="1781175"/>
            <a:ext cx="8912225" cy="317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59397" name="object 6"/>
          <p:cNvSpPr>
            <a:spLocks/>
          </p:cNvSpPr>
          <p:nvPr/>
        </p:nvSpPr>
        <p:spPr bwMode="auto">
          <a:xfrm>
            <a:off x="336550" y="1828800"/>
            <a:ext cx="44672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7034" y="0"/>
              </a:cxn>
            </a:cxnLst>
            <a:rect l="0" t="0" r="r" b="b"/>
            <a:pathLst>
              <a:path w="4467225">
                <a:moveTo>
                  <a:pt x="0" y="0"/>
                </a:moveTo>
                <a:lnTo>
                  <a:pt x="4467034" y="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30200" y="990600"/>
          <a:ext cx="9305925" cy="5411788"/>
        </p:xfrm>
        <a:graphic>
          <a:graphicData uri="http://schemas.openxmlformats.org/drawingml/2006/table">
            <a:tbl>
              <a:tblPr/>
              <a:tblGrid>
                <a:gridCol w="498475"/>
                <a:gridCol w="619125"/>
                <a:gridCol w="3327400"/>
                <a:gridCol w="4860925"/>
              </a:tblGrid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ordia New" pitchFamily="34" charset="-34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w="35051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4746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4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IEEE 802 LAN Std. Family</a:t>
                      </a:r>
                      <a:endParaRPr kumimoji="0" lang="th-TH" sz="4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35051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731838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Overview and Architecture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Network Management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802.2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Logical Link Control (LLC)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802.3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CSMA/CD - 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Ethernet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0048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1802.3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ts val="2375"/>
                        </a:lnSpc>
                        <a:spcBef>
                          <a:spcPts val="14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Conformance Test  Methodology for IEEE 802.3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802.4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Passing Bus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400050">
                <a:tc gridSpan="2"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802.5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Ring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8715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802.6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4138" marR="0" lvl="0" indent="0" algn="l" defTabSz="914400" rtl="0" eaLnBrk="1" fontAlgn="base" latinLnBrk="0" hangingPunct="1">
                        <a:lnSpc>
                          <a:spcPts val="2375"/>
                        </a:lnSpc>
                        <a:spcBef>
                          <a:spcPts val="88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Metropolitan Area Network  (MAN) : DQDB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430" name="object 8"/>
          <p:cNvSpPr>
            <a:spLocks/>
          </p:cNvSpPr>
          <p:nvPr/>
        </p:nvSpPr>
        <p:spPr bwMode="auto">
          <a:xfrm>
            <a:off x="5181600" y="1844675"/>
            <a:ext cx="4468813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68622" y="0"/>
              </a:cxn>
            </a:cxnLst>
            <a:rect l="0" t="0" r="r" b="b"/>
            <a:pathLst>
              <a:path w="4469130">
                <a:moveTo>
                  <a:pt x="0" y="0"/>
                </a:moveTo>
                <a:lnTo>
                  <a:pt x="4468622" y="0"/>
                </a:lnTo>
              </a:path>
            </a:pathLst>
          </a:custGeom>
          <a:noFill/>
          <a:ln w="2844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81600" y="1816100"/>
          <a:ext cx="4440238" cy="4637088"/>
        </p:xfrm>
        <a:graphic>
          <a:graphicData uri="http://schemas.openxmlformats.org/drawingml/2006/table">
            <a:tbl>
              <a:tblPr/>
              <a:tblGrid>
                <a:gridCol w="1111250"/>
                <a:gridCol w="3328988"/>
              </a:tblGrid>
              <a:tr h="4127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802.7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Broadband LAN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802.8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Fiber Optic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802.9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Isochonous LAN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802.10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Integrated Service Security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802.11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LAN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802.12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Demand Priority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802.15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8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PAN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802.16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1000"/>
                        </a:lnSpc>
                        <a:spcBef>
                          <a:spcPts val="1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Broadband Wireless Access  (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MAN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)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802.17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Resilient Packet Ring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802.18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Radio Regulatory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59465" name="object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B5E437E-64B1-404F-A896-1C629D39DAC8}" type="slidenum">
              <a:rPr lang="th-TH"/>
              <a:pPr marL="25400">
                <a:spcBef>
                  <a:spcPts val="38"/>
                </a:spcBef>
              </a:pPr>
              <a:t>52</a:t>
            </a:fld>
            <a:endParaRPr lang="th-TH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IEEE </a:t>
            </a:r>
            <a:r>
              <a:rPr dirty="0"/>
              <a:t>802 LAN </a:t>
            </a:r>
            <a:r>
              <a:rPr spc="-5" dirty="0"/>
              <a:t>Std.</a:t>
            </a:r>
            <a:r>
              <a:rPr spc="-70" dirty="0"/>
              <a:t> </a:t>
            </a:r>
            <a:r>
              <a:rPr spc="-5" dirty="0"/>
              <a:t>Family</a:t>
            </a:r>
          </a:p>
        </p:txBody>
      </p:sp>
      <p:sp>
        <p:nvSpPr>
          <p:cNvPr id="60418" name="object 3"/>
          <p:cNvSpPr>
            <a:spLocks/>
          </p:cNvSpPr>
          <p:nvPr/>
        </p:nvSpPr>
        <p:spPr bwMode="auto">
          <a:xfrm>
            <a:off x="6815138" y="3505200"/>
            <a:ext cx="77787" cy="533400"/>
          </a:xfrm>
          <a:custGeom>
            <a:avLst/>
            <a:gdLst/>
            <a:ahLst/>
            <a:cxnLst>
              <a:cxn ang="0">
                <a:pos x="29297" y="457232"/>
              </a:cxn>
              <a:cxn ang="0">
                <a:pos x="1015" y="457326"/>
              </a:cxn>
              <a:cxn ang="0">
                <a:pos x="39370" y="533400"/>
              </a:cxn>
              <a:cxn ang="0">
                <a:pos x="70855" y="469900"/>
              </a:cxn>
              <a:cxn ang="0">
                <a:pos x="29336" y="469900"/>
              </a:cxn>
              <a:cxn ang="0">
                <a:pos x="29297" y="457232"/>
              </a:cxn>
              <a:cxn ang="0">
                <a:pos x="49109" y="457166"/>
              </a:cxn>
              <a:cxn ang="0">
                <a:pos x="29297" y="457232"/>
              </a:cxn>
              <a:cxn ang="0">
                <a:pos x="29336" y="469900"/>
              </a:cxn>
              <a:cxn ang="0">
                <a:pos x="49149" y="469900"/>
              </a:cxn>
              <a:cxn ang="0">
                <a:pos x="49109" y="457166"/>
              </a:cxn>
              <a:cxn ang="0">
                <a:pos x="77215" y="457073"/>
              </a:cxn>
              <a:cxn ang="0">
                <a:pos x="49109" y="457166"/>
              </a:cxn>
              <a:cxn ang="0">
                <a:pos x="49149" y="469900"/>
              </a:cxn>
              <a:cxn ang="0">
                <a:pos x="70855" y="469900"/>
              </a:cxn>
              <a:cxn ang="0">
                <a:pos x="77215" y="457073"/>
              </a:cxn>
              <a:cxn ang="0">
                <a:pos x="47918" y="76167"/>
              </a:cxn>
              <a:cxn ang="0">
                <a:pos x="28106" y="76233"/>
              </a:cxn>
              <a:cxn ang="0">
                <a:pos x="29297" y="457232"/>
              </a:cxn>
              <a:cxn ang="0">
                <a:pos x="49109" y="457166"/>
              </a:cxn>
              <a:cxn ang="0">
                <a:pos x="47918" y="76167"/>
              </a:cxn>
              <a:cxn ang="0">
                <a:pos x="37846" y="0"/>
              </a:cxn>
              <a:cxn ang="0">
                <a:pos x="0" y="76326"/>
              </a:cxn>
              <a:cxn ang="0">
                <a:pos x="28106" y="76233"/>
              </a:cxn>
              <a:cxn ang="0">
                <a:pos x="28066" y="63500"/>
              </a:cxn>
              <a:cxn ang="0">
                <a:pos x="69861" y="63500"/>
              </a:cxn>
              <a:cxn ang="0">
                <a:pos x="37846" y="0"/>
              </a:cxn>
              <a:cxn ang="0">
                <a:pos x="47878" y="63500"/>
              </a:cxn>
              <a:cxn ang="0">
                <a:pos x="28066" y="63500"/>
              </a:cxn>
              <a:cxn ang="0">
                <a:pos x="28106" y="76233"/>
              </a:cxn>
              <a:cxn ang="0">
                <a:pos x="47918" y="76167"/>
              </a:cxn>
              <a:cxn ang="0">
                <a:pos x="47878" y="63500"/>
              </a:cxn>
              <a:cxn ang="0">
                <a:pos x="69861" y="63500"/>
              </a:cxn>
              <a:cxn ang="0">
                <a:pos x="47878" y="63500"/>
              </a:cxn>
              <a:cxn ang="0">
                <a:pos x="47918" y="76167"/>
              </a:cxn>
              <a:cxn ang="0">
                <a:pos x="76200" y="76073"/>
              </a:cxn>
              <a:cxn ang="0">
                <a:pos x="69861" y="63500"/>
              </a:cxn>
            </a:cxnLst>
            <a:rect l="0" t="0" r="r" b="b"/>
            <a:pathLst>
              <a:path w="77470" h="533400">
                <a:moveTo>
                  <a:pt x="29297" y="457232"/>
                </a:moveTo>
                <a:lnTo>
                  <a:pt x="1015" y="457326"/>
                </a:lnTo>
                <a:lnTo>
                  <a:pt x="39370" y="533400"/>
                </a:lnTo>
                <a:lnTo>
                  <a:pt x="70855" y="469900"/>
                </a:lnTo>
                <a:lnTo>
                  <a:pt x="29336" y="469900"/>
                </a:lnTo>
                <a:lnTo>
                  <a:pt x="29297" y="457232"/>
                </a:lnTo>
                <a:close/>
              </a:path>
              <a:path w="77470" h="533400">
                <a:moveTo>
                  <a:pt x="49109" y="457166"/>
                </a:moveTo>
                <a:lnTo>
                  <a:pt x="29297" y="457232"/>
                </a:lnTo>
                <a:lnTo>
                  <a:pt x="29336" y="469900"/>
                </a:lnTo>
                <a:lnTo>
                  <a:pt x="49149" y="469900"/>
                </a:lnTo>
                <a:lnTo>
                  <a:pt x="49109" y="457166"/>
                </a:lnTo>
                <a:close/>
              </a:path>
              <a:path w="77470" h="533400">
                <a:moveTo>
                  <a:pt x="77215" y="457073"/>
                </a:moveTo>
                <a:lnTo>
                  <a:pt x="49109" y="457166"/>
                </a:lnTo>
                <a:lnTo>
                  <a:pt x="49149" y="469900"/>
                </a:lnTo>
                <a:lnTo>
                  <a:pt x="70855" y="469900"/>
                </a:lnTo>
                <a:lnTo>
                  <a:pt x="77215" y="457073"/>
                </a:lnTo>
                <a:close/>
              </a:path>
              <a:path w="77470" h="533400">
                <a:moveTo>
                  <a:pt x="47918" y="76167"/>
                </a:moveTo>
                <a:lnTo>
                  <a:pt x="28106" y="76233"/>
                </a:lnTo>
                <a:lnTo>
                  <a:pt x="29297" y="457232"/>
                </a:lnTo>
                <a:lnTo>
                  <a:pt x="49109" y="457166"/>
                </a:lnTo>
                <a:lnTo>
                  <a:pt x="47918" y="76167"/>
                </a:lnTo>
                <a:close/>
              </a:path>
              <a:path w="77470" h="533400">
                <a:moveTo>
                  <a:pt x="37846" y="0"/>
                </a:moveTo>
                <a:lnTo>
                  <a:pt x="0" y="76326"/>
                </a:lnTo>
                <a:lnTo>
                  <a:pt x="28106" y="76233"/>
                </a:lnTo>
                <a:lnTo>
                  <a:pt x="28066" y="63500"/>
                </a:lnTo>
                <a:lnTo>
                  <a:pt x="69861" y="63500"/>
                </a:lnTo>
                <a:lnTo>
                  <a:pt x="37846" y="0"/>
                </a:lnTo>
                <a:close/>
              </a:path>
              <a:path w="77470" h="533400">
                <a:moveTo>
                  <a:pt x="47878" y="63500"/>
                </a:moveTo>
                <a:lnTo>
                  <a:pt x="28066" y="63500"/>
                </a:lnTo>
                <a:lnTo>
                  <a:pt x="28106" y="76233"/>
                </a:lnTo>
                <a:lnTo>
                  <a:pt x="47918" y="76167"/>
                </a:lnTo>
                <a:lnTo>
                  <a:pt x="47878" y="63500"/>
                </a:lnTo>
                <a:close/>
              </a:path>
              <a:path w="77470" h="533400">
                <a:moveTo>
                  <a:pt x="69861" y="63500"/>
                </a:moveTo>
                <a:lnTo>
                  <a:pt x="47878" y="63500"/>
                </a:lnTo>
                <a:lnTo>
                  <a:pt x="47918" y="76167"/>
                </a:lnTo>
                <a:lnTo>
                  <a:pt x="76200" y="76073"/>
                </a:lnTo>
                <a:lnTo>
                  <a:pt x="69861" y="635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19" name="object 4"/>
          <p:cNvSpPr>
            <a:spLocks/>
          </p:cNvSpPr>
          <p:nvPr/>
        </p:nvSpPr>
        <p:spPr bwMode="auto">
          <a:xfrm>
            <a:off x="6815138" y="4038600"/>
            <a:ext cx="77787" cy="1295400"/>
          </a:xfrm>
          <a:custGeom>
            <a:avLst/>
            <a:gdLst/>
            <a:ahLst/>
            <a:cxnLst>
              <a:cxn ang="0">
                <a:pos x="29450" y="1219200"/>
              </a:cxn>
              <a:cxn ang="0">
                <a:pos x="1270" y="1219200"/>
              </a:cxn>
              <a:cxn ang="0">
                <a:pos x="39497" y="1295400"/>
              </a:cxn>
              <a:cxn ang="0">
                <a:pos x="71141" y="1231900"/>
              </a:cxn>
              <a:cxn ang="0">
                <a:pos x="29463" y="1231900"/>
              </a:cxn>
              <a:cxn ang="0">
                <a:pos x="29450" y="1219200"/>
              </a:cxn>
              <a:cxn ang="0">
                <a:pos x="48005" y="63500"/>
              </a:cxn>
              <a:cxn ang="0">
                <a:pos x="28193" y="63500"/>
              </a:cxn>
              <a:cxn ang="0">
                <a:pos x="29463" y="1231900"/>
              </a:cxn>
              <a:cxn ang="0">
                <a:pos x="49275" y="1231900"/>
              </a:cxn>
              <a:cxn ang="0">
                <a:pos x="48005" y="63500"/>
              </a:cxn>
              <a:cxn ang="0">
                <a:pos x="77470" y="1219200"/>
              </a:cxn>
              <a:cxn ang="0">
                <a:pos x="49262" y="1219200"/>
              </a:cxn>
              <a:cxn ang="0">
                <a:pos x="49275" y="1231900"/>
              </a:cxn>
              <a:cxn ang="0">
                <a:pos x="71141" y="1231900"/>
              </a:cxn>
              <a:cxn ang="0">
                <a:pos x="77470" y="1219200"/>
              </a:cxn>
              <a:cxn ang="0">
                <a:pos x="37973" y="0"/>
              </a:cxn>
              <a:cxn ang="0">
                <a:pos x="0" y="76200"/>
              </a:cxn>
              <a:cxn ang="0">
                <a:pos x="28207" y="76200"/>
              </a:cxn>
              <a:cxn ang="0">
                <a:pos x="28193" y="63500"/>
              </a:cxn>
              <a:cxn ang="0">
                <a:pos x="69828" y="63500"/>
              </a:cxn>
              <a:cxn ang="0">
                <a:pos x="37973" y="0"/>
              </a:cxn>
              <a:cxn ang="0">
                <a:pos x="69828" y="63500"/>
              </a:cxn>
              <a:cxn ang="0">
                <a:pos x="48005" y="63500"/>
              </a:cxn>
              <a:cxn ang="0">
                <a:pos x="48019" y="76200"/>
              </a:cxn>
              <a:cxn ang="0">
                <a:pos x="76200" y="76200"/>
              </a:cxn>
              <a:cxn ang="0">
                <a:pos x="69828" y="63500"/>
              </a:cxn>
            </a:cxnLst>
            <a:rect l="0" t="0" r="r" b="b"/>
            <a:pathLst>
              <a:path w="77470" h="1295400">
                <a:moveTo>
                  <a:pt x="29450" y="1219200"/>
                </a:moveTo>
                <a:lnTo>
                  <a:pt x="1270" y="1219200"/>
                </a:lnTo>
                <a:lnTo>
                  <a:pt x="39497" y="1295400"/>
                </a:lnTo>
                <a:lnTo>
                  <a:pt x="71141" y="1231900"/>
                </a:lnTo>
                <a:lnTo>
                  <a:pt x="29463" y="1231900"/>
                </a:lnTo>
                <a:lnTo>
                  <a:pt x="29450" y="1219200"/>
                </a:lnTo>
                <a:close/>
              </a:path>
              <a:path w="77470" h="1295400">
                <a:moveTo>
                  <a:pt x="48005" y="63500"/>
                </a:moveTo>
                <a:lnTo>
                  <a:pt x="28193" y="63500"/>
                </a:lnTo>
                <a:lnTo>
                  <a:pt x="29463" y="1231900"/>
                </a:lnTo>
                <a:lnTo>
                  <a:pt x="49275" y="1231900"/>
                </a:lnTo>
                <a:lnTo>
                  <a:pt x="48005" y="63500"/>
                </a:lnTo>
                <a:close/>
              </a:path>
              <a:path w="77470" h="1295400">
                <a:moveTo>
                  <a:pt x="77470" y="1219200"/>
                </a:moveTo>
                <a:lnTo>
                  <a:pt x="49262" y="1219200"/>
                </a:lnTo>
                <a:lnTo>
                  <a:pt x="49275" y="1231900"/>
                </a:lnTo>
                <a:lnTo>
                  <a:pt x="71141" y="1231900"/>
                </a:lnTo>
                <a:lnTo>
                  <a:pt x="77470" y="1219200"/>
                </a:lnTo>
                <a:close/>
              </a:path>
              <a:path w="77470" h="1295400">
                <a:moveTo>
                  <a:pt x="37973" y="0"/>
                </a:moveTo>
                <a:lnTo>
                  <a:pt x="0" y="76200"/>
                </a:lnTo>
                <a:lnTo>
                  <a:pt x="28207" y="76200"/>
                </a:lnTo>
                <a:lnTo>
                  <a:pt x="28193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295400">
                <a:moveTo>
                  <a:pt x="69828" y="63500"/>
                </a:moveTo>
                <a:lnTo>
                  <a:pt x="48005" y="63500"/>
                </a:lnTo>
                <a:lnTo>
                  <a:pt x="48019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0" name="object 5"/>
          <p:cNvSpPr>
            <a:spLocks/>
          </p:cNvSpPr>
          <p:nvPr/>
        </p:nvSpPr>
        <p:spPr bwMode="auto">
          <a:xfrm>
            <a:off x="8464550" y="2514600"/>
            <a:ext cx="77788" cy="1524000"/>
          </a:xfrm>
          <a:custGeom>
            <a:avLst/>
            <a:gdLst/>
            <a:ahLst/>
            <a:cxnLst>
              <a:cxn ang="0">
                <a:pos x="29451" y="1447800"/>
              </a:cxn>
              <a:cxn ang="0">
                <a:pos x="1270" y="1447800"/>
              </a:cxn>
              <a:cxn ang="0">
                <a:pos x="39497" y="1524000"/>
              </a:cxn>
              <a:cxn ang="0">
                <a:pos x="71141" y="1460500"/>
              </a:cxn>
              <a:cxn ang="0">
                <a:pos x="29464" y="1460500"/>
              </a:cxn>
              <a:cxn ang="0">
                <a:pos x="29451" y="1447800"/>
              </a:cxn>
              <a:cxn ang="0">
                <a:pos x="47879" y="63500"/>
              </a:cxn>
              <a:cxn ang="0">
                <a:pos x="28067" y="63500"/>
              </a:cxn>
              <a:cxn ang="0">
                <a:pos x="29464" y="1460500"/>
              </a:cxn>
              <a:cxn ang="0">
                <a:pos x="49275" y="1460500"/>
              </a:cxn>
              <a:cxn ang="0">
                <a:pos x="47879" y="63500"/>
              </a:cxn>
              <a:cxn ang="0">
                <a:pos x="77470" y="1447800"/>
              </a:cxn>
              <a:cxn ang="0">
                <a:pos x="49263" y="1447800"/>
              </a:cxn>
              <a:cxn ang="0">
                <a:pos x="49275" y="1460500"/>
              </a:cxn>
              <a:cxn ang="0">
                <a:pos x="71141" y="1460500"/>
              </a:cxn>
              <a:cxn ang="0">
                <a:pos x="77470" y="1447800"/>
              </a:cxn>
              <a:cxn ang="0">
                <a:pos x="37973" y="0"/>
              </a:cxn>
              <a:cxn ang="0">
                <a:pos x="0" y="76200"/>
              </a:cxn>
              <a:cxn ang="0">
                <a:pos x="28079" y="76200"/>
              </a:cxn>
              <a:cxn ang="0">
                <a:pos x="28067" y="63500"/>
              </a:cxn>
              <a:cxn ang="0">
                <a:pos x="69828" y="63500"/>
              </a:cxn>
              <a:cxn ang="0">
                <a:pos x="37973" y="0"/>
              </a:cxn>
              <a:cxn ang="0">
                <a:pos x="69828" y="63500"/>
              </a:cxn>
              <a:cxn ang="0">
                <a:pos x="47879" y="63500"/>
              </a:cxn>
              <a:cxn ang="0">
                <a:pos x="47891" y="76200"/>
              </a:cxn>
              <a:cxn ang="0">
                <a:pos x="76200" y="76200"/>
              </a:cxn>
              <a:cxn ang="0">
                <a:pos x="69828" y="63500"/>
              </a:cxn>
            </a:cxnLst>
            <a:rect l="0" t="0" r="r" b="b"/>
            <a:pathLst>
              <a:path w="77470" h="1524000">
                <a:moveTo>
                  <a:pt x="29451" y="1447800"/>
                </a:moveTo>
                <a:lnTo>
                  <a:pt x="1270" y="1447800"/>
                </a:lnTo>
                <a:lnTo>
                  <a:pt x="39497" y="1524000"/>
                </a:lnTo>
                <a:lnTo>
                  <a:pt x="71141" y="1460500"/>
                </a:lnTo>
                <a:lnTo>
                  <a:pt x="29464" y="1460500"/>
                </a:lnTo>
                <a:lnTo>
                  <a:pt x="29451" y="1447800"/>
                </a:lnTo>
                <a:close/>
              </a:path>
              <a:path w="77470" h="1524000">
                <a:moveTo>
                  <a:pt x="47879" y="63500"/>
                </a:moveTo>
                <a:lnTo>
                  <a:pt x="28067" y="63500"/>
                </a:lnTo>
                <a:lnTo>
                  <a:pt x="29464" y="1460500"/>
                </a:lnTo>
                <a:lnTo>
                  <a:pt x="49275" y="1460500"/>
                </a:lnTo>
                <a:lnTo>
                  <a:pt x="47879" y="63500"/>
                </a:lnTo>
                <a:close/>
              </a:path>
              <a:path w="77470" h="1524000">
                <a:moveTo>
                  <a:pt x="77470" y="1447800"/>
                </a:moveTo>
                <a:lnTo>
                  <a:pt x="49263" y="1447800"/>
                </a:lnTo>
                <a:lnTo>
                  <a:pt x="49275" y="1460500"/>
                </a:lnTo>
                <a:lnTo>
                  <a:pt x="71141" y="1460500"/>
                </a:lnTo>
                <a:lnTo>
                  <a:pt x="77470" y="1447800"/>
                </a:lnTo>
                <a:close/>
              </a:path>
              <a:path w="77470" h="1524000">
                <a:moveTo>
                  <a:pt x="37973" y="0"/>
                </a:moveTo>
                <a:lnTo>
                  <a:pt x="0" y="76200"/>
                </a:lnTo>
                <a:lnTo>
                  <a:pt x="28079" y="76200"/>
                </a:lnTo>
                <a:lnTo>
                  <a:pt x="28067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524000">
                <a:moveTo>
                  <a:pt x="69828" y="63500"/>
                </a:moveTo>
                <a:lnTo>
                  <a:pt x="47879" y="63500"/>
                </a:lnTo>
                <a:lnTo>
                  <a:pt x="47891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60421" name="object 6"/>
          <p:cNvSpPr>
            <a:spLocks/>
          </p:cNvSpPr>
          <p:nvPr/>
        </p:nvSpPr>
        <p:spPr bwMode="auto">
          <a:xfrm>
            <a:off x="8464550" y="4038600"/>
            <a:ext cx="77788" cy="1295400"/>
          </a:xfrm>
          <a:custGeom>
            <a:avLst/>
            <a:gdLst/>
            <a:ahLst/>
            <a:cxnLst>
              <a:cxn ang="0">
                <a:pos x="29450" y="1219200"/>
              </a:cxn>
              <a:cxn ang="0">
                <a:pos x="1270" y="1219200"/>
              </a:cxn>
              <a:cxn ang="0">
                <a:pos x="39497" y="1295400"/>
              </a:cxn>
              <a:cxn ang="0">
                <a:pos x="71141" y="1231900"/>
              </a:cxn>
              <a:cxn ang="0">
                <a:pos x="29464" y="1231900"/>
              </a:cxn>
              <a:cxn ang="0">
                <a:pos x="29450" y="1219200"/>
              </a:cxn>
              <a:cxn ang="0">
                <a:pos x="48006" y="63500"/>
              </a:cxn>
              <a:cxn ang="0">
                <a:pos x="28194" y="63500"/>
              </a:cxn>
              <a:cxn ang="0">
                <a:pos x="29464" y="1231900"/>
              </a:cxn>
              <a:cxn ang="0">
                <a:pos x="49275" y="1231900"/>
              </a:cxn>
              <a:cxn ang="0">
                <a:pos x="48006" y="63500"/>
              </a:cxn>
              <a:cxn ang="0">
                <a:pos x="77470" y="1219200"/>
              </a:cxn>
              <a:cxn ang="0">
                <a:pos x="49262" y="1219200"/>
              </a:cxn>
              <a:cxn ang="0">
                <a:pos x="49275" y="1231900"/>
              </a:cxn>
              <a:cxn ang="0">
                <a:pos x="71141" y="1231900"/>
              </a:cxn>
              <a:cxn ang="0">
                <a:pos x="77470" y="1219200"/>
              </a:cxn>
              <a:cxn ang="0">
                <a:pos x="37973" y="0"/>
              </a:cxn>
              <a:cxn ang="0">
                <a:pos x="0" y="76200"/>
              </a:cxn>
              <a:cxn ang="0">
                <a:pos x="28207" y="76200"/>
              </a:cxn>
              <a:cxn ang="0">
                <a:pos x="28194" y="63500"/>
              </a:cxn>
              <a:cxn ang="0">
                <a:pos x="69828" y="63500"/>
              </a:cxn>
              <a:cxn ang="0">
                <a:pos x="37973" y="0"/>
              </a:cxn>
              <a:cxn ang="0">
                <a:pos x="69828" y="63500"/>
              </a:cxn>
              <a:cxn ang="0">
                <a:pos x="48006" y="63500"/>
              </a:cxn>
              <a:cxn ang="0">
                <a:pos x="48019" y="76200"/>
              </a:cxn>
              <a:cxn ang="0">
                <a:pos x="76200" y="76200"/>
              </a:cxn>
              <a:cxn ang="0">
                <a:pos x="69828" y="63500"/>
              </a:cxn>
            </a:cxnLst>
            <a:rect l="0" t="0" r="r" b="b"/>
            <a:pathLst>
              <a:path w="77470" h="1295400">
                <a:moveTo>
                  <a:pt x="29450" y="1219200"/>
                </a:moveTo>
                <a:lnTo>
                  <a:pt x="1270" y="1219200"/>
                </a:lnTo>
                <a:lnTo>
                  <a:pt x="39497" y="1295400"/>
                </a:lnTo>
                <a:lnTo>
                  <a:pt x="71141" y="1231900"/>
                </a:lnTo>
                <a:lnTo>
                  <a:pt x="29464" y="1231900"/>
                </a:lnTo>
                <a:lnTo>
                  <a:pt x="29450" y="1219200"/>
                </a:lnTo>
                <a:close/>
              </a:path>
              <a:path w="77470" h="1295400">
                <a:moveTo>
                  <a:pt x="48006" y="63500"/>
                </a:moveTo>
                <a:lnTo>
                  <a:pt x="28194" y="63500"/>
                </a:lnTo>
                <a:lnTo>
                  <a:pt x="29464" y="1231900"/>
                </a:lnTo>
                <a:lnTo>
                  <a:pt x="49275" y="1231900"/>
                </a:lnTo>
                <a:lnTo>
                  <a:pt x="48006" y="63500"/>
                </a:lnTo>
                <a:close/>
              </a:path>
              <a:path w="77470" h="1295400">
                <a:moveTo>
                  <a:pt x="77470" y="1219200"/>
                </a:moveTo>
                <a:lnTo>
                  <a:pt x="49262" y="1219200"/>
                </a:lnTo>
                <a:lnTo>
                  <a:pt x="49275" y="1231900"/>
                </a:lnTo>
                <a:lnTo>
                  <a:pt x="71141" y="1231900"/>
                </a:lnTo>
                <a:lnTo>
                  <a:pt x="77470" y="1219200"/>
                </a:lnTo>
                <a:close/>
              </a:path>
              <a:path w="77470" h="1295400">
                <a:moveTo>
                  <a:pt x="37973" y="0"/>
                </a:moveTo>
                <a:lnTo>
                  <a:pt x="0" y="76200"/>
                </a:lnTo>
                <a:lnTo>
                  <a:pt x="28207" y="76200"/>
                </a:lnTo>
                <a:lnTo>
                  <a:pt x="28194" y="63500"/>
                </a:lnTo>
                <a:lnTo>
                  <a:pt x="69828" y="63500"/>
                </a:lnTo>
                <a:lnTo>
                  <a:pt x="37973" y="0"/>
                </a:lnTo>
                <a:close/>
              </a:path>
              <a:path w="77470" h="1295400">
                <a:moveTo>
                  <a:pt x="69828" y="63500"/>
                </a:moveTo>
                <a:lnTo>
                  <a:pt x="48006" y="63500"/>
                </a:lnTo>
                <a:lnTo>
                  <a:pt x="48019" y="76200"/>
                </a:lnTo>
                <a:lnTo>
                  <a:pt x="76200" y="76200"/>
                </a:lnTo>
                <a:lnTo>
                  <a:pt x="69828" y="6350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" name="object 7"/>
          <p:cNvSpPr txBox="1"/>
          <p:nvPr/>
        </p:nvSpPr>
        <p:spPr>
          <a:xfrm>
            <a:off x="7315200" y="2087563"/>
            <a:ext cx="1084263" cy="311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000" spc="-5" dirty="0">
                <a:latin typeface="Tahoma"/>
                <a:cs typeface="Tahoma"/>
              </a:rPr>
              <a:t>Layer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3-7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0423" name="object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01C24F35-E99E-4501-8E1C-E14BAE2266CA}" type="slidenum">
              <a:rPr lang="th-TH"/>
              <a:pPr marL="25400">
                <a:spcBef>
                  <a:spcPts val="38"/>
                </a:spcBef>
              </a:pPr>
              <a:t>53</a:t>
            </a:fld>
            <a:endParaRPr lang="th-TH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9775" y="2574925"/>
          <a:ext cx="7939088" cy="2743200"/>
        </p:xfrm>
        <a:graphic>
          <a:graphicData uri="http://schemas.openxmlformats.org/drawingml/2006/table">
            <a:tbl>
              <a:tblPr/>
              <a:tblGrid>
                <a:gridCol w="1319213"/>
                <a:gridCol w="1320800"/>
                <a:gridCol w="1322387"/>
                <a:gridCol w="1319213"/>
                <a:gridCol w="1006475"/>
                <a:gridCol w="1651000"/>
              </a:tblGrid>
              <a:tr h="9144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Logical Link Control (LLC)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Layer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Data Link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9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CSMA/CD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 Bus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Token  Ring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802.11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Wireless  LAN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198438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MAC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  <a:tr h="1293813"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h-TH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3000" b="0" i="0" u="none" strike="noStrike" cap="none" normalizeH="0" baseline="-3300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PHY		</a:t>
                      </a:r>
                      <a:r>
                        <a:rPr kumimoji="0" lang="th-TH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Layer 1  Physical</a:t>
                      </a:r>
                    </a:p>
                  </a:txBody>
                  <a:tcPr marL="0" marR="0" marT="0" marB="0" horzOverflow="overflow">
                    <a:lnL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047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h-TH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3 Generations of</a:t>
            </a:r>
            <a:r>
              <a:rPr spc="-114" dirty="0"/>
              <a:t> </a:t>
            </a:r>
            <a:r>
              <a:rPr dirty="0"/>
              <a:t>Ethernet</a:t>
            </a:r>
          </a:p>
        </p:txBody>
      </p:sp>
      <p:sp>
        <p:nvSpPr>
          <p:cNvPr id="61442" name="object 3"/>
          <p:cNvSpPr>
            <a:spLocks noChangeArrowheads="1"/>
          </p:cNvSpPr>
          <p:nvPr/>
        </p:nvSpPr>
        <p:spPr bwMode="auto">
          <a:xfrm>
            <a:off x="974725" y="1989138"/>
            <a:ext cx="8189913" cy="44434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144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30711FD6-8BF6-4CD4-8E5D-3E896C2DA897}" type="slidenum">
              <a:rPr lang="th-TH"/>
              <a:pPr marL="25400">
                <a:spcBef>
                  <a:spcPts val="38"/>
                </a:spcBef>
              </a:pPr>
              <a:t>54</a:t>
            </a:fld>
            <a:endParaRPr lang="th-TH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802.3 MAC</a:t>
            </a:r>
            <a:r>
              <a:rPr spc="-110" dirty="0"/>
              <a:t> </a:t>
            </a:r>
            <a:r>
              <a:rPr spc="-5" dirty="0"/>
              <a:t>Frame</a:t>
            </a:r>
          </a:p>
        </p:txBody>
      </p:sp>
      <p:sp>
        <p:nvSpPr>
          <p:cNvPr id="62466" name="object 3"/>
          <p:cNvSpPr>
            <a:spLocks noChangeArrowheads="1"/>
          </p:cNvSpPr>
          <p:nvPr/>
        </p:nvSpPr>
        <p:spPr bwMode="auto">
          <a:xfrm>
            <a:off x="584200" y="2636838"/>
            <a:ext cx="8888413" cy="12763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5738" y="4765675"/>
            <a:ext cx="4473575" cy="3746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spc="-10" dirty="0">
                <a:latin typeface="Tahoma"/>
                <a:cs typeface="Tahoma"/>
              </a:rPr>
              <a:t>Preamble </a:t>
            </a:r>
            <a:r>
              <a:rPr sz="2400" dirty="0">
                <a:latin typeface="Tahoma"/>
                <a:cs typeface="Tahoma"/>
              </a:rPr>
              <a:t>+ </a:t>
            </a:r>
            <a:r>
              <a:rPr sz="2400" spc="-5" dirty="0">
                <a:latin typeface="Tahoma"/>
                <a:cs typeface="Tahoma"/>
              </a:rPr>
              <a:t>SFD </a:t>
            </a:r>
            <a:r>
              <a:rPr sz="2400" spc="-5" dirty="0">
                <a:latin typeface="Wingdings"/>
                <a:cs typeface="Wingdings"/>
              </a:rPr>
              <a:t>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ahoma"/>
                <a:cs typeface="Tahoma"/>
              </a:rPr>
              <a:t>Flag </a:t>
            </a:r>
            <a:r>
              <a:rPr sz="2400" dirty="0">
                <a:latin typeface="Tahoma"/>
                <a:cs typeface="Tahoma"/>
              </a:rPr>
              <a:t>in</a:t>
            </a:r>
            <a:r>
              <a:rPr sz="2400" spc="1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HDLC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2468" name="object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69341FA-E410-4DB7-995E-42CB8D50EA27}" type="slidenum">
              <a:rPr lang="th-TH"/>
              <a:pPr marL="25400">
                <a:spcBef>
                  <a:spcPts val="38"/>
                </a:spcBef>
              </a:pPr>
              <a:t>55</a:t>
            </a:fld>
            <a:endParaRPr lang="th-TH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Ethernet</a:t>
            </a:r>
            <a:r>
              <a:rPr spc="-75" dirty="0"/>
              <a:t> </a:t>
            </a:r>
            <a:r>
              <a:rPr dirty="0"/>
              <a:t>Address</a:t>
            </a:r>
          </a:p>
        </p:txBody>
      </p:sp>
      <p:sp>
        <p:nvSpPr>
          <p:cNvPr id="63490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84C55C1-C3C4-4A22-99FD-E7772D98DEED}" type="slidenum">
              <a:rPr lang="th-TH"/>
              <a:pPr marL="25400">
                <a:spcBef>
                  <a:spcPts val="38"/>
                </a:spcBef>
              </a:pPr>
              <a:t>56</a:t>
            </a:fld>
            <a:endParaRPr lang="th-TH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3713" y="2478088"/>
          <a:ext cx="8894762" cy="2592387"/>
        </p:xfrm>
        <a:graphic>
          <a:graphicData uri="http://schemas.openxmlformats.org/drawingml/2006/table">
            <a:tbl>
              <a:tblPr/>
              <a:tblGrid>
                <a:gridCol w="5151437"/>
                <a:gridCol w="3743325"/>
              </a:tblGrid>
              <a:tr h="109378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Unicast Address</a:t>
                      </a: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(for source and Destination)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25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00-E0-00-AB-04-50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2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Broadcast Address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FF-FF-FF-FF-FF-FF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  <a:tr h="909638">
                <a:tc>
                  <a:txBody>
                    <a:bodyPr/>
                    <a:lstStyle/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Multicast Address</a:t>
                      </a:r>
                    </a:p>
                    <a:p>
                      <a:pPr marL="76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13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 of </a:t>
                      </a: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01-00-5E</a:t>
                      </a: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-00-00-00 to </a:t>
                      </a:r>
                      <a:r>
                        <a:rPr kumimoji="0" lang="th-TH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01-00-5E</a:t>
                      </a:r>
                      <a:r>
                        <a:rPr kumimoji="0" lang="th-TH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-7F-FF-FF</a:t>
                      </a:r>
                    </a:p>
                  </a:txBody>
                  <a:tcPr marL="0" marR="0" marT="0" marB="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01-00-5E-40-12-03</a:t>
                      </a:r>
                    </a:p>
                  </a:txBody>
                  <a:tcPr marL="0" marR="0" marT="0" marB="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Ethernet</a:t>
            </a:r>
          </a:p>
        </p:txBody>
      </p:sp>
      <p:sp>
        <p:nvSpPr>
          <p:cNvPr id="64514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AD538D90-DC59-4E5D-8F00-90930A6555D0}" type="slidenum">
              <a:rPr lang="th-TH"/>
              <a:pPr marL="25400">
                <a:spcBef>
                  <a:spcPts val="38"/>
                </a:spcBef>
              </a:pPr>
              <a:t>57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05350" cy="27003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Baseband:</a:t>
            </a:r>
            <a:endParaRPr sz="3200">
              <a:latin typeface="Tahoma"/>
              <a:cs typeface="Tahoma"/>
            </a:endParaRPr>
          </a:p>
          <a:p>
            <a:pPr marL="754380" lvl="1" indent="-284480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Manchester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5" dirty="0">
                <a:latin typeface="Tahoma"/>
                <a:cs typeface="Tahoma"/>
              </a:rPr>
              <a:t>Encoding</a:t>
            </a:r>
            <a:endParaRPr>
              <a:latin typeface="Tahoma"/>
              <a:cs typeface="Tahoma"/>
            </a:endParaRPr>
          </a:p>
          <a:p>
            <a:pPr marL="353695" indent="-340995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For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Broadband:</a:t>
            </a:r>
            <a:endParaRPr sz="3200">
              <a:latin typeface="Tahoma"/>
              <a:cs typeface="Tahoma"/>
            </a:endParaRPr>
          </a:p>
          <a:p>
            <a:pPr marL="754380" lvl="1" indent="-284480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Differential</a:t>
            </a:r>
            <a:r>
              <a:rPr spc="-65" dirty="0">
                <a:latin typeface="Tahoma"/>
                <a:cs typeface="Tahoma"/>
              </a:rPr>
              <a:t> </a:t>
            </a:r>
            <a:r>
              <a:rPr spc="-10" dirty="0">
                <a:latin typeface="Tahoma"/>
                <a:cs typeface="Tahoma"/>
              </a:rPr>
              <a:t>PSK</a:t>
            </a:r>
            <a:endParaRPr>
              <a:latin typeface="Tahoma"/>
              <a:cs typeface="Tahoma"/>
            </a:endParaRPr>
          </a:p>
          <a:p>
            <a:pPr marL="353695" indent="-340995" fontAlgn="auto">
              <a:spcBef>
                <a:spcPts val="80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Support up </a:t>
            </a:r>
            <a:r>
              <a:rPr sz="3200" spc="-5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100</a:t>
            </a:r>
            <a:r>
              <a:rPr sz="3200" spc="-6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Mbps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10BaseT</a:t>
            </a:r>
          </a:p>
        </p:txBody>
      </p:sp>
      <p:sp>
        <p:nvSpPr>
          <p:cNvPr id="65538" name="object 3"/>
          <p:cNvSpPr>
            <a:spLocks noChangeArrowheads="1"/>
          </p:cNvSpPr>
          <p:nvPr/>
        </p:nvSpPr>
        <p:spPr bwMode="auto">
          <a:xfrm>
            <a:off x="1052513" y="2636838"/>
            <a:ext cx="8420100" cy="26812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553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D234FCCB-561F-4B4F-842E-34598AB40B89}" type="slidenum">
              <a:rPr lang="th-TH"/>
              <a:pPr marL="25400">
                <a:spcBef>
                  <a:spcPts val="38"/>
                </a:spcBef>
              </a:pPr>
              <a:t>58</a:t>
            </a:fld>
            <a:endParaRPr lang="th-TH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Collision</a:t>
            </a:r>
            <a:r>
              <a:rPr spc="-145" dirty="0"/>
              <a:t> </a:t>
            </a:r>
            <a:r>
              <a:rPr spc="-5" dirty="0"/>
              <a:t>Domain</a:t>
            </a:r>
          </a:p>
        </p:txBody>
      </p:sp>
      <p:sp>
        <p:nvSpPr>
          <p:cNvPr id="66562" name="object 3"/>
          <p:cNvSpPr>
            <a:spLocks noChangeArrowheads="1"/>
          </p:cNvSpPr>
          <p:nvPr/>
        </p:nvSpPr>
        <p:spPr bwMode="auto">
          <a:xfrm>
            <a:off x="508000" y="2276475"/>
            <a:ext cx="8815388" cy="13684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3" name="object 4"/>
          <p:cNvSpPr>
            <a:spLocks noChangeArrowheads="1"/>
          </p:cNvSpPr>
          <p:nvPr/>
        </p:nvSpPr>
        <p:spPr bwMode="auto">
          <a:xfrm>
            <a:off x="6107113" y="438150"/>
            <a:ext cx="2951162" cy="13239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4" name="object 5"/>
          <p:cNvSpPr>
            <a:spLocks noChangeArrowheads="1"/>
          </p:cNvSpPr>
          <p:nvPr/>
        </p:nvSpPr>
        <p:spPr bwMode="auto">
          <a:xfrm>
            <a:off x="660400" y="3860800"/>
            <a:ext cx="8815388" cy="21732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6565" name="object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B4714683-4852-4157-AC80-C84A664F0843}" type="slidenum">
              <a:rPr lang="th-TH"/>
              <a:pPr marL="25400">
                <a:spcBef>
                  <a:spcPts val="38"/>
                </a:spcBef>
              </a:pPr>
              <a:t>59</a:t>
            </a:fld>
            <a:endParaRPr lang="th-TH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object 2"/>
          <p:cNvSpPr>
            <a:spLocks noChangeArrowheads="1"/>
          </p:cNvSpPr>
          <p:nvPr/>
        </p:nvSpPr>
        <p:spPr bwMode="auto">
          <a:xfrm>
            <a:off x="4233863" y="2058988"/>
            <a:ext cx="1511300" cy="1498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0" name="object 3"/>
          <p:cNvSpPr>
            <a:spLocks noChangeArrowheads="1"/>
          </p:cNvSpPr>
          <p:nvPr/>
        </p:nvSpPr>
        <p:spPr bwMode="auto">
          <a:xfrm>
            <a:off x="1065213" y="2052638"/>
            <a:ext cx="2174875" cy="20431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1" name="object 4"/>
          <p:cNvSpPr>
            <a:spLocks noChangeArrowheads="1"/>
          </p:cNvSpPr>
          <p:nvPr/>
        </p:nvSpPr>
        <p:spPr bwMode="auto">
          <a:xfrm>
            <a:off x="920750" y="4724400"/>
            <a:ext cx="1887538" cy="18875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292" name="object 5"/>
          <p:cNvSpPr>
            <a:spLocks noChangeArrowheads="1"/>
          </p:cNvSpPr>
          <p:nvPr/>
        </p:nvSpPr>
        <p:spPr bwMode="auto">
          <a:xfrm>
            <a:off x="5889625" y="4797425"/>
            <a:ext cx="2160588" cy="19272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Networks</a:t>
            </a:r>
          </a:p>
        </p:txBody>
      </p:sp>
      <p:sp>
        <p:nvSpPr>
          <p:cNvPr id="12294" name="object 7"/>
          <p:cNvSpPr>
            <a:spLocks/>
          </p:cNvSpPr>
          <p:nvPr/>
        </p:nvSpPr>
        <p:spPr bwMode="auto">
          <a:xfrm>
            <a:off x="3509963" y="4456113"/>
            <a:ext cx="139700" cy="300037"/>
          </a:xfrm>
          <a:custGeom>
            <a:avLst/>
            <a:gdLst/>
            <a:ahLst/>
            <a:cxnLst>
              <a:cxn ang="0">
                <a:pos x="69850" y="300228"/>
              </a:cxn>
              <a:cxn ang="0">
                <a:pos x="32257" y="275844"/>
              </a:cxn>
              <a:cxn ang="0">
                <a:pos x="10413" y="230886"/>
              </a:cxn>
              <a:cxn ang="0">
                <a:pos x="2286" y="191643"/>
              </a:cxn>
              <a:cxn ang="0">
                <a:pos x="0" y="149860"/>
              </a:cxn>
              <a:cxn ang="0">
                <a:pos x="635" y="128650"/>
              </a:cxn>
              <a:cxn ang="0">
                <a:pos x="5714" y="88392"/>
              </a:cxn>
              <a:cxn ang="0">
                <a:pos x="24256" y="37084"/>
              </a:cxn>
              <a:cxn ang="0">
                <a:pos x="49656" y="6857"/>
              </a:cxn>
              <a:cxn ang="0">
                <a:pos x="69850" y="0"/>
              </a:cxn>
              <a:cxn ang="0">
                <a:pos x="79628" y="1650"/>
              </a:cxn>
              <a:cxn ang="0">
                <a:pos x="116586" y="37084"/>
              </a:cxn>
              <a:cxn ang="0">
                <a:pos x="133857" y="88392"/>
              </a:cxn>
              <a:cxn ang="0">
                <a:pos x="139573" y="128650"/>
              </a:cxn>
              <a:cxn ang="0">
                <a:pos x="140207" y="149860"/>
              </a:cxn>
              <a:cxn ang="0">
                <a:pos x="139573" y="171576"/>
              </a:cxn>
              <a:cxn ang="0">
                <a:pos x="133857" y="211836"/>
              </a:cxn>
              <a:cxn ang="0">
                <a:pos x="116586" y="262636"/>
              </a:cxn>
              <a:cxn ang="0">
                <a:pos x="89407" y="293369"/>
              </a:cxn>
              <a:cxn ang="0">
                <a:pos x="69850" y="300228"/>
              </a:cxn>
            </a:cxnLst>
            <a:rect l="0" t="0" r="r" b="b"/>
            <a:pathLst>
              <a:path w="140335" h="300354">
                <a:moveTo>
                  <a:pt x="69850" y="300228"/>
                </a:moveTo>
                <a:lnTo>
                  <a:pt x="32257" y="275844"/>
                </a:lnTo>
                <a:lnTo>
                  <a:pt x="10413" y="230886"/>
                </a:lnTo>
                <a:lnTo>
                  <a:pt x="2286" y="191643"/>
                </a:lnTo>
                <a:lnTo>
                  <a:pt x="0" y="149860"/>
                </a:lnTo>
                <a:lnTo>
                  <a:pt x="635" y="128650"/>
                </a:lnTo>
                <a:lnTo>
                  <a:pt x="5714" y="88392"/>
                </a:lnTo>
                <a:lnTo>
                  <a:pt x="24256" y="37084"/>
                </a:lnTo>
                <a:lnTo>
                  <a:pt x="49656" y="6857"/>
                </a:lnTo>
                <a:lnTo>
                  <a:pt x="69850" y="0"/>
                </a:lnTo>
                <a:lnTo>
                  <a:pt x="79628" y="1650"/>
                </a:lnTo>
                <a:lnTo>
                  <a:pt x="116586" y="37084"/>
                </a:lnTo>
                <a:lnTo>
                  <a:pt x="133857" y="88392"/>
                </a:lnTo>
                <a:lnTo>
                  <a:pt x="139573" y="128650"/>
                </a:lnTo>
                <a:lnTo>
                  <a:pt x="140207" y="149860"/>
                </a:lnTo>
                <a:lnTo>
                  <a:pt x="139573" y="171576"/>
                </a:lnTo>
                <a:lnTo>
                  <a:pt x="133857" y="211836"/>
                </a:lnTo>
                <a:lnTo>
                  <a:pt x="116586" y="262636"/>
                </a:lnTo>
                <a:lnTo>
                  <a:pt x="89407" y="293369"/>
                </a:lnTo>
                <a:lnTo>
                  <a:pt x="69850" y="300228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5" name="object 8"/>
          <p:cNvSpPr>
            <a:spLocks/>
          </p:cNvSpPr>
          <p:nvPr/>
        </p:nvSpPr>
        <p:spPr bwMode="auto">
          <a:xfrm>
            <a:off x="3486150" y="4435475"/>
            <a:ext cx="2974975" cy="342900"/>
          </a:xfrm>
          <a:custGeom>
            <a:avLst/>
            <a:gdLst/>
            <a:ahLst/>
            <a:cxnLst>
              <a:cxn ang="0">
                <a:pos x="2882011" y="0"/>
              </a:cxn>
              <a:cxn ang="0">
                <a:pos x="92837" y="0"/>
              </a:cxn>
              <a:cxn ang="0">
                <a:pos x="81407" y="1016"/>
              </a:cxn>
              <a:cxn ang="0">
                <a:pos x="46482" y="22733"/>
              </a:cxn>
              <a:cxn ang="0">
                <a:pos x="19430" y="66802"/>
              </a:cxn>
              <a:cxn ang="0">
                <a:pos x="6858" y="106045"/>
              </a:cxn>
              <a:cxn ang="0">
                <a:pos x="1142" y="149479"/>
              </a:cxn>
              <a:cxn ang="0">
                <a:pos x="0" y="171196"/>
              </a:cxn>
              <a:cxn ang="0">
                <a:pos x="1142" y="193421"/>
              </a:cxn>
              <a:cxn ang="0">
                <a:pos x="6858" y="236855"/>
              </a:cxn>
              <a:cxn ang="0">
                <a:pos x="19430" y="275590"/>
              </a:cxn>
              <a:cxn ang="0">
                <a:pos x="46482" y="320167"/>
              </a:cxn>
              <a:cxn ang="0">
                <a:pos x="81407" y="341249"/>
              </a:cxn>
              <a:cxn ang="0">
                <a:pos x="92837" y="342900"/>
              </a:cxn>
              <a:cxn ang="0">
                <a:pos x="2882011" y="342900"/>
              </a:cxn>
              <a:cxn ang="0">
                <a:pos x="2928366" y="320167"/>
              </a:cxn>
              <a:cxn ang="0">
                <a:pos x="2955925" y="275590"/>
              </a:cxn>
              <a:cxn ang="0">
                <a:pos x="2967990" y="236855"/>
              </a:cxn>
              <a:cxn ang="0">
                <a:pos x="2973704" y="193421"/>
              </a:cxn>
              <a:cxn ang="0">
                <a:pos x="2974848" y="171196"/>
              </a:cxn>
              <a:cxn ang="0">
                <a:pos x="2973704" y="149479"/>
              </a:cxn>
              <a:cxn ang="0">
                <a:pos x="2967990" y="106045"/>
              </a:cxn>
              <a:cxn ang="0">
                <a:pos x="2955925" y="66802"/>
              </a:cxn>
              <a:cxn ang="0">
                <a:pos x="2928366" y="22733"/>
              </a:cxn>
              <a:cxn ang="0">
                <a:pos x="2894076" y="1016"/>
              </a:cxn>
              <a:cxn ang="0">
                <a:pos x="2882011" y="0"/>
              </a:cxn>
            </a:cxnLst>
            <a:rect l="0" t="0" r="r" b="b"/>
            <a:pathLst>
              <a:path w="2974975" h="342900">
                <a:moveTo>
                  <a:pt x="2882011" y="0"/>
                </a:moveTo>
                <a:lnTo>
                  <a:pt x="92837" y="0"/>
                </a:lnTo>
                <a:lnTo>
                  <a:pt x="81407" y="1016"/>
                </a:lnTo>
                <a:lnTo>
                  <a:pt x="46482" y="22733"/>
                </a:lnTo>
                <a:lnTo>
                  <a:pt x="19430" y="66802"/>
                </a:lnTo>
                <a:lnTo>
                  <a:pt x="6858" y="106045"/>
                </a:lnTo>
                <a:lnTo>
                  <a:pt x="1142" y="149479"/>
                </a:lnTo>
                <a:lnTo>
                  <a:pt x="0" y="171196"/>
                </a:lnTo>
                <a:lnTo>
                  <a:pt x="1142" y="193421"/>
                </a:lnTo>
                <a:lnTo>
                  <a:pt x="6858" y="236855"/>
                </a:lnTo>
                <a:lnTo>
                  <a:pt x="19430" y="275590"/>
                </a:lnTo>
                <a:lnTo>
                  <a:pt x="46482" y="320167"/>
                </a:lnTo>
                <a:lnTo>
                  <a:pt x="81407" y="341249"/>
                </a:lnTo>
                <a:lnTo>
                  <a:pt x="92837" y="342900"/>
                </a:lnTo>
                <a:lnTo>
                  <a:pt x="2882011" y="342900"/>
                </a:lnTo>
                <a:lnTo>
                  <a:pt x="2928366" y="320167"/>
                </a:lnTo>
                <a:lnTo>
                  <a:pt x="2955925" y="275590"/>
                </a:lnTo>
                <a:lnTo>
                  <a:pt x="2967990" y="236855"/>
                </a:lnTo>
                <a:lnTo>
                  <a:pt x="2973704" y="193421"/>
                </a:lnTo>
                <a:lnTo>
                  <a:pt x="2974848" y="171196"/>
                </a:lnTo>
                <a:lnTo>
                  <a:pt x="2973704" y="149479"/>
                </a:lnTo>
                <a:lnTo>
                  <a:pt x="2967990" y="106045"/>
                </a:lnTo>
                <a:lnTo>
                  <a:pt x="2955925" y="66802"/>
                </a:lnTo>
                <a:lnTo>
                  <a:pt x="2928366" y="22733"/>
                </a:lnTo>
                <a:lnTo>
                  <a:pt x="2894076" y="1016"/>
                </a:lnTo>
                <a:lnTo>
                  <a:pt x="2882011" y="0"/>
                </a:lnTo>
                <a:close/>
              </a:path>
            </a:pathLst>
          </a:custGeom>
          <a:solidFill>
            <a:srgbClr val="FFFF66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6" name="object 9"/>
          <p:cNvSpPr>
            <a:spLocks/>
          </p:cNvSpPr>
          <p:nvPr/>
        </p:nvSpPr>
        <p:spPr bwMode="auto">
          <a:xfrm>
            <a:off x="3486150" y="4435475"/>
            <a:ext cx="2974975" cy="342900"/>
          </a:xfrm>
          <a:custGeom>
            <a:avLst/>
            <a:gdLst/>
            <a:ahLst/>
            <a:cxnLst>
              <a:cxn ang="0">
                <a:pos x="92837" y="0"/>
              </a:cxn>
              <a:cxn ang="0">
                <a:pos x="2882011" y="0"/>
              </a:cxn>
              <a:cxn ang="0">
                <a:pos x="2894076" y="1016"/>
              </a:cxn>
              <a:cxn ang="0">
                <a:pos x="2928366" y="22733"/>
              </a:cxn>
              <a:cxn ang="0">
                <a:pos x="2955925" y="66802"/>
              </a:cxn>
              <a:cxn ang="0">
                <a:pos x="2967990" y="106045"/>
              </a:cxn>
              <a:cxn ang="0">
                <a:pos x="2973704" y="149479"/>
              </a:cxn>
              <a:cxn ang="0">
                <a:pos x="2974848" y="171196"/>
              </a:cxn>
              <a:cxn ang="0">
                <a:pos x="2973704" y="193421"/>
              </a:cxn>
              <a:cxn ang="0">
                <a:pos x="2967990" y="236855"/>
              </a:cxn>
              <a:cxn ang="0">
                <a:pos x="2955925" y="275590"/>
              </a:cxn>
              <a:cxn ang="0">
                <a:pos x="2928366" y="320167"/>
              </a:cxn>
              <a:cxn ang="0">
                <a:pos x="2894076" y="341249"/>
              </a:cxn>
              <a:cxn ang="0">
                <a:pos x="2882011" y="342900"/>
              </a:cxn>
              <a:cxn ang="0">
                <a:pos x="92837" y="342900"/>
              </a:cxn>
              <a:cxn ang="0">
                <a:pos x="46482" y="320167"/>
              </a:cxn>
              <a:cxn ang="0">
                <a:pos x="19430" y="275590"/>
              </a:cxn>
              <a:cxn ang="0">
                <a:pos x="6858" y="236855"/>
              </a:cxn>
              <a:cxn ang="0">
                <a:pos x="1142" y="193421"/>
              </a:cxn>
              <a:cxn ang="0">
                <a:pos x="0" y="171196"/>
              </a:cxn>
              <a:cxn ang="0">
                <a:pos x="1142" y="149479"/>
              </a:cxn>
              <a:cxn ang="0">
                <a:pos x="6858" y="106045"/>
              </a:cxn>
              <a:cxn ang="0">
                <a:pos x="19430" y="66802"/>
              </a:cxn>
              <a:cxn ang="0">
                <a:pos x="46482" y="22733"/>
              </a:cxn>
              <a:cxn ang="0">
                <a:pos x="81407" y="1016"/>
              </a:cxn>
              <a:cxn ang="0">
                <a:pos x="92837" y="0"/>
              </a:cxn>
            </a:cxnLst>
            <a:rect l="0" t="0" r="r" b="b"/>
            <a:pathLst>
              <a:path w="2974975" h="342900">
                <a:moveTo>
                  <a:pt x="92837" y="0"/>
                </a:moveTo>
                <a:lnTo>
                  <a:pt x="2882011" y="0"/>
                </a:lnTo>
                <a:lnTo>
                  <a:pt x="2894076" y="1016"/>
                </a:lnTo>
                <a:lnTo>
                  <a:pt x="2928366" y="22733"/>
                </a:lnTo>
                <a:lnTo>
                  <a:pt x="2955925" y="66802"/>
                </a:lnTo>
                <a:lnTo>
                  <a:pt x="2967990" y="106045"/>
                </a:lnTo>
                <a:lnTo>
                  <a:pt x="2973704" y="149479"/>
                </a:lnTo>
                <a:lnTo>
                  <a:pt x="2974848" y="171196"/>
                </a:lnTo>
                <a:lnTo>
                  <a:pt x="2973704" y="193421"/>
                </a:lnTo>
                <a:lnTo>
                  <a:pt x="2967990" y="236855"/>
                </a:lnTo>
                <a:lnTo>
                  <a:pt x="2955925" y="275590"/>
                </a:lnTo>
                <a:lnTo>
                  <a:pt x="2928366" y="320167"/>
                </a:lnTo>
                <a:lnTo>
                  <a:pt x="2894076" y="341249"/>
                </a:lnTo>
                <a:lnTo>
                  <a:pt x="2882011" y="342900"/>
                </a:lnTo>
                <a:lnTo>
                  <a:pt x="92837" y="342900"/>
                </a:lnTo>
                <a:lnTo>
                  <a:pt x="46482" y="320167"/>
                </a:lnTo>
                <a:lnTo>
                  <a:pt x="19430" y="275590"/>
                </a:lnTo>
                <a:lnTo>
                  <a:pt x="6858" y="236855"/>
                </a:lnTo>
                <a:lnTo>
                  <a:pt x="1142" y="193421"/>
                </a:lnTo>
                <a:lnTo>
                  <a:pt x="0" y="171196"/>
                </a:lnTo>
                <a:lnTo>
                  <a:pt x="1142" y="149479"/>
                </a:lnTo>
                <a:lnTo>
                  <a:pt x="6858" y="106045"/>
                </a:lnTo>
                <a:lnTo>
                  <a:pt x="19430" y="66802"/>
                </a:lnTo>
                <a:lnTo>
                  <a:pt x="46482" y="22733"/>
                </a:lnTo>
                <a:lnTo>
                  <a:pt x="81407" y="1016"/>
                </a:lnTo>
                <a:lnTo>
                  <a:pt x="92837" y="0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7" name="object 10"/>
          <p:cNvSpPr>
            <a:spLocks/>
          </p:cNvSpPr>
          <p:nvPr/>
        </p:nvSpPr>
        <p:spPr bwMode="auto">
          <a:xfrm>
            <a:off x="3981450" y="4092575"/>
            <a:ext cx="993775" cy="5143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15112"/>
              </a:cxn>
              <a:cxn ang="0">
                <a:pos x="992124" y="515112"/>
              </a:cxn>
            </a:cxnLst>
            <a:rect l="0" t="0" r="r" b="b"/>
            <a:pathLst>
              <a:path w="992504" h="515620">
                <a:moveTo>
                  <a:pt x="0" y="0"/>
                </a:moveTo>
                <a:lnTo>
                  <a:pt x="0" y="515112"/>
                </a:lnTo>
                <a:lnTo>
                  <a:pt x="992124" y="515112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8" name="object 11"/>
          <p:cNvSpPr>
            <a:spLocks/>
          </p:cNvSpPr>
          <p:nvPr/>
        </p:nvSpPr>
        <p:spPr bwMode="auto">
          <a:xfrm>
            <a:off x="4478338" y="4606925"/>
            <a:ext cx="495300" cy="512763"/>
          </a:xfrm>
          <a:custGeom>
            <a:avLst/>
            <a:gdLst/>
            <a:ahLst/>
            <a:cxnLst>
              <a:cxn ang="0">
                <a:pos x="0" y="512064"/>
              </a:cxn>
              <a:cxn ang="0">
                <a:pos x="0" y="0"/>
              </a:cxn>
              <a:cxn ang="0">
                <a:pos x="495300" y="0"/>
              </a:cxn>
            </a:cxnLst>
            <a:rect l="0" t="0" r="r" b="b"/>
            <a:pathLst>
              <a:path w="495300" h="512445">
                <a:moveTo>
                  <a:pt x="0" y="512064"/>
                </a:moveTo>
                <a:lnTo>
                  <a:pt x="0" y="0"/>
                </a:lnTo>
                <a:lnTo>
                  <a:pt x="495300" y="0"/>
                </a:lnTo>
              </a:path>
            </a:pathLst>
          </a:custGeom>
          <a:noFill/>
          <a:ln w="396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299" name="object 12"/>
          <p:cNvSpPr>
            <a:spLocks/>
          </p:cNvSpPr>
          <p:nvPr/>
        </p:nvSpPr>
        <p:spPr bwMode="auto">
          <a:xfrm>
            <a:off x="4973638" y="4606925"/>
            <a:ext cx="498475" cy="512763"/>
          </a:xfrm>
          <a:custGeom>
            <a:avLst/>
            <a:gdLst/>
            <a:ahLst/>
            <a:cxnLst>
              <a:cxn ang="0">
                <a:pos x="496824" y="512064"/>
              </a:cxn>
              <a:cxn ang="0">
                <a:pos x="496824" y="0"/>
              </a:cxn>
              <a:cxn ang="0">
                <a:pos x="0" y="0"/>
              </a:cxn>
            </a:cxnLst>
            <a:rect l="0" t="0" r="r" b="b"/>
            <a:pathLst>
              <a:path w="497204" h="512445">
                <a:moveTo>
                  <a:pt x="496824" y="512064"/>
                </a:moveTo>
                <a:lnTo>
                  <a:pt x="496824" y="0"/>
                </a:lnTo>
                <a:lnTo>
                  <a:pt x="0" y="0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0" name="object 13"/>
          <p:cNvSpPr>
            <a:spLocks/>
          </p:cNvSpPr>
          <p:nvPr/>
        </p:nvSpPr>
        <p:spPr bwMode="auto">
          <a:xfrm>
            <a:off x="4973638" y="4092575"/>
            <a:ext cx="993775" cy="514350"/>
          </a:xfrm>
          <a:custGeom>
            <a:avLst/>
            <a:gdLst/>
            <a:ahLst/>
            <a:cxnLst>
              <a:cxn ang="0">
                <a:pos x="992124" y="0"/>
              </a:cxn>
              <a:cxn ang="0">
                <a:pos x="992124" y="515112"/>
              </a:cxn>
              <a:cxn ang="0">
                <a:pos x="0" y="515112"/>
              </a:cxn>
            </a:cxnLst>
            <a:rect l="0" t="0" r="r" b="b"/>
            <a:pathLst>
              <a:path w="992504" h="515620">
                <a:moveTo>
                  <a:pt x="992124" y="0"/>
                </a:moveTo>
                <a:lnTo>
                  <a:pt x="992124" y="515112"/>
                </a:lnTo>
                <a:lnTo>
                  <a:pt x="0" y="515112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1" name="object 14"/>
          <p:cNvSpPr>
            <a:spLocks/>
          </p:cNvSpPr>
          <p:nvPr/>
        </p:nvSpPr>
        <p:spPr bwMode="auto">
          <a:xfrm>
            <a:off x="4725988" y="4606925"/>
            <a:ext cx="249237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8412" y="1524"/>
              </a:cxn>
            </a:cxnLst>
            <a:rect l="0" t="0" r="r" b="b"/>
            <a:pathLst>
              <a:path w="248920" h="1904">
                <a:moveTo>
                  <a:pt x="0" y="0"/>
                </a:moveTo>
                <a:lnTo>
                  <a:pt x="248412" y="1524"/>
                </a:lnTo>
              </a:path>
            </a:pathLst>
          </a:custGeom>
          <a:noFill/>
          <a:ln w="39623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2" name="object 15"/>
          <p:cNvSpPr>
            <a:spLocks/>
          </p:cNvSpPr>
          <p:nvPr/>
        </p:nvSpPr>
        <p:spPr bwMode="auto">
          <a:xfrm>
            <a:off x="4970463" y="4606925"/>
            <a:ext cx="250825" cy="1588"/>
          </a:xfrm>
          <a:custGeom>
            <a:avLst/>
            <a:gdLst/>
            <a:ahLst/>
            <a:cxnLst>
              <a:cxn ang="0">
                <a:pos x="251460" y="0"/>
              </a:cxn>
              <a:cxn ang="0">
                <a:pos x="0" y="1524"/>
              </a:cxn>
            </a:cxnLst>
            <a:rect l="0" t="0" r="r" b="b"/>
            <a:pathLst>
              <a:path w="251460" h="1904">
                <a:moveTo>
                  <a:pt x="251460" y="0"/>
                </a:moveTo>
                <a:lnTo>
                  <a:pt x="0" y="1524"/>
                </a:lnTo>
              </a:path>
            </a:pathLst>
          </a:custGeom>
          <a:noFill/>
          <a:ln w="39624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3" name="object 16"/>
          <p:cNvSpPr>
            <a:spLocks/>
          </p:cNvSpPr>
          <p:nvPr/>
        </p:nvSpPr>
        <p:spPr bwMode="auto">
          <a:xfrm>
            <a:off x="2849563" y="3581400"/>
            <a:ext cx="1157287" cy="536575"/>
          </a:xfrm>
          <a:custGeom>
            <a:avLst/>
            <a:gdLst/>
            <a:ahLst/>
            <a:cxnLst>
              <a:cxn ang="0">
                <a:pos x="1158240" y="536448"/>
              </a:cxn>
              <a:cxn ang="0">
                <a:pos x="0" y="0"/>
              </a:cxn>
            </a:cxnLst>
            <a:rect l="0" t="0" r="r" b="b"/>
            <a:pathLst>
              <a:path w="1158239" h="536575">
                <a:moveTo>
                  <a:pt x="1158240" y="53644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4" name="object 17"/>
          <p:cNvSpPr>
            <a:spLocks/>
          </p:cNvSpPr>
          <p:nvPr/>
        </p:nvSpPr>
        <p:spPr bwMode="auto">
          <a:xfrm>
            <a:off x="5986463" y="4114800"/>
            <a:ext cx="16510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50491" y="1524"/>
              </a:cxn>
            </a:cxnLst>
            <a:rect l="0" t="0" r="r" b="b"/>
            <a:pathLst>
              <a:path w="1651000" h="1904">
                <a:moveTo>
                  <a:pt x="0" y="0"/>
                </a:moveTo>
                <a:lnTo>
                  <a:pt x="1650491" y="1524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5" name="object 18"/>
          <p:cNvSpPr>
            <a:spLocks/>
          </p:cNvSpPr>
          <p:nvPr/>
        </p:nvSpPr>
        <p:spPr bwMode="auto">
          <a:xfrm>
            <a:off x="2684463" y="5105400"/>
            <a:ext cx="1816100" cy="917575"/>
          </a:xfrm>
          <a:custGeom>
            <a:avLst/>
            <a:gdLst/>
            <a:ahLst/>
            <a:cxnLst>
              <a:cxn ang="0">
                <a:pos x="0" y="917448"/>
              </a:cxn>
              <a:cxn ang="0">
                <a:pos x="1816608" y="0"/>
              </a:cxn>
            </a:cxnLst>
            <a:rect l="0" t="0" r="r" b="b"/>
            <a:pathLst>
              <a:path w="1816735" h="917575">
                <a:moveTo>
                  <a:pt x="0" y="917448"/>
                </a:moveTo>
                <a:lnTo>
                  <a:pt x="1816608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6" name="object 19"/>
          <p:cNvSpPr>
            <a:spLocks/>
          </p:cNvSpPr>
          <p:nvPr/>
        </p:nvSpPr>
        <p:spPr bwMode="auto">
          <a:xfrm>
            <a:off x="5491163" y="5105400"/>
            <a:ext cx="57785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7595" y="609600"/>
              </a:cxn>
            </a:cxnLst>
            <a:rect l="0" t="0" r="r" b="b"/>
            <a:pathLst>
              <a:path w="577850" h="609600">
                <a:moveTo>
                  <a:pt x="0" y="0"/>
                </a:moveTo>
                <a:lnTo>
                  <a:pt x="577595" y="60960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7" name="object 20"/>
          <p:cNvSpPr>
            <a:spLocks/>
          </p:cNvSpPr>
          <p:nvPr/>
        </p:nvSpPr>
        <p:spPr bwMode="auto">
          <a:xfrm>
            <a:off x="4995863" y="3429000"/>
            <a:ext cx="3175" cy="1222375"/>
          </a:xfrm>
          <a:custGeom>
            <a:avLst/>
            <a:gdLst/>
            <a:ahLst/>
            <a:cxnLst>
              <a:cxn ang="0">
                <a:pos x="0" y="1222248"/>
              </a:cxn>
              <a:cxn ang="0">
                <a:pos x="1524" y="0"/>
              </a:cxn>
            </a:cxnLst>
            <a:rect l="0" t="0" r="r" b="b"/>
            <a:pathLst>
              <a:path w="1904" h="1222375">
                <a:moveTo>
                  <a:pt x="0" y="1222248"/>
                </a:moveTo>
                <a:lnTo>
                  <a:pt x="1524" y="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2308" name="object 21"/>
          <p:cNvSpPr>
            <a:spLocks/>
          </p:cNvSpPr>
          <p:nvPr/>
        </p:nvSpPr>
        <p:spPr bwMode="auto">
          <a:xfrm>
            <a:off x="6316663" y="1981200"/>
            <a:ext cx="2724150" cy="457200"/>
          </a:xfrm>
          <a:custGeom>
            <a:avLst/>
            <a:gdLst/>
            <a:ahLst/>
            <a:cxnLst>
              <a:cxn ang="0">
                <a:pos x="2647188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647188" y="457200"/>
              </a:cxn>
              <a:cxn ang="0">
                <a:pos x="2676828" y="451205"/>
              </a:cxn>
              <a:cxn ang="0">
                <a:pos x="2701051" y="434863"/>
              </a:cxn>
              <a:cxn ang="0">
                <a:pos x="2717393" y="410640"/>
              </a:cxn>
              <a:cxn ang="0">
                <a:pos x="2723388" y="381000"/>
              </a:cxn>
              <a:cxn ang="0">
                <a:pos x="2723388" y="76200"/>
              </a:cxn>
              <a:cxn ang="0">
                <a:pos x="2717393" y="46559"/>
              </a:cxn>
              <a:cxn ang="0">
                <a:pos x="2701051" y="22336"/>
              </a:cxn>
              <a:cxn ang="0">
                <a:pos x="2676828" y="5994"/>
              </a:cxn>
              <a:cxn ang="0">
                <a:pos x="2647188" y="0"/>
              </a:cxn>
            </a:cxnLst>
            <a:rect l="0" t="0" r="r" b="b"/>
            <a:pathLst>
              <a:path w="2723515" h="457200">
                <a:moveTo>
                  <a:pt x="264718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647188" y="457200"/>
                </a:lnTo>
                <a:lnTo>
                  <a:pt x="2676828" y="451205"/>
                </a:lnTo>
                <a:lnTo>
                  <a:pt x="2701051" y="434863"/>
                </a:lnTo>
                <a:lnTo>
                  <a:pt x="2717393" y="410640"/>
                </a:lnTo>
                <a:lnTo>
                  <a:pt x="2723388" y="381000"/>
                </a:lnTo>
                <a:lnTo>
                  <a:pt x="2723388" y="76200"/>
                </a:lnTo>
                <a:lnTo>
                  <a:pt x="2717393" y="46559"/>
                </a:lnTo>
                <a:lnTo>
                  <a:pt x="2701051" y="22336"/>
                </a:lnTo>
                <a:lnTo>
                  <a:pt x="2676828" y="5994"/>
                </a:lnTo>
                <a:lnTo>
                  <a:pt x="264718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2" name="object 22"/>
          <p:cNvSpPr txBox="1"/>
          <p:nvPr/>
        </p:nvSpPr>
        <p:spPr>
          <a:xfrm>
            <a:off x="6769100" y="2016125"/>
            <a:ext cx="18192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310" name="object 23"/>
          <p:cNvSpPr>
            <a:spLocks/>
          </p:cNvSpPr>
          <p:nvPr/>
        </p:nvSpPr>
        <p:spPr bwMode="auto">
          <a:xfrm>
            <a:off x="3427413" y="4343400"/>
            <a:ext cx="3136900" cy="457200"/>
          </a:xfrm>
          <a:custGeom>
            <a:avLst/>
            <a:gdLst/>
            <a:ahLst/>
            <a:cxnLst>
              <a:cxn ang="0">
                <a:pos x="3060191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3060191" y="457200"/>
              </a:cxn>
              <a:cxn ang="0">
                <a:pos x="3089832" y="451205"/>
              </a:cxn>
              <a:cxn ang="0">
                <a:pos x="3114055" y="434863"/>
              </a:cxn>
              <a:cxn ang="0">
                <a:pos x="3130397" y="410640"/>
              </a:cxn>
              <a:cxn ang="0">
                <a:pos x="3136392" y="381000"/>
              </a:cxn>
              <a:cxn ang="0">
                <a:pos x="3136392" y="76200"/>
              </a:cxn>
              <a:cxn ang="0">
                <a:pos x="3130397" y="46559"/>
              </a:cxn>
              <a:cxn ang="0">
                <a:pos x="3114055" y="22336"/>
              </a:cxn>
              <a:cxn ang="0">
                <a:pos x="3089832" y="5994"/>
              </a:cxn>
              <a:cxn ang="0">
                <a:pos x="3060191" y="0"/>
              </a:cxn>
            </a:cxnLst>
            <a:rect l="0" t="0" r="r" b="b"/>
            <a:pathLst>
              <a:path w="3136900" h="457200">
                <a:moveTo>
                  <a:pt x="306019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3060191" y="457200"/>
                </a:lnTo>
                <a:lnTo>
                  <a:pt x="3089832" y="451205"/>
                </a:lnTo>
                <a:lnTo>
                  <a:pt x="3114055" y="434863"/>
                </a:lnTo>
                <a:lnTo>
                  <a:pt x="3130397" y="410640"/>
                </a:lnTo>
                <a:lnTo>
                  <a:pt x="3136392" y="381000"/>
                </a:lnTo>
                <a:lnTo>
                  <a:pt x="3136392" y="76200"/>
                </a:lnTo>
                <a:lnTo>
                  <a:pt x="3130397" y="46559"/>
                </a:lnTo>
                <a:lnTo>
                  <a:pt x="3114055" y="22336"/>
                </a:lnTo>
                <a:lnTo>
                  <a:pt x="3089832" y="5994"/>
                </a:lnTo>
                <a:lnTo>
                  <a:pt x="306019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24" name="object 24"/>
          <p:cNvSpPr txBox="1"/>
          <p:nvPr/>
        </p:nvSpPr>
        <p:spPr>
          <a:xfrm>
            <a:off x="4157663" y="4379913"/>
            <a:ext cx="16764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r>
              <a:rPr sz="2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312" name="object 25"/>
          <p:cNvSpPr>
            <a:spLocks noChangeArrowheads="1"/>
          </p:cNvSpPr>
          <p:nvPr/>
        </p:nvSpPr>
        <p:spPr bwMode="auto">
          <a:xfrm>
            <a:off x="7042150" y="2708275"/>
            <a:ext cx="2303463" cy="188277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2313" name="object 2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B37DD1F7-18FB-42A7-A563-05DC9FCD8A26}" type="slidenum">
              <a:rPr lang="th-TH"/>
              <a:pPr marL="25400"/>
              <a:t>6</a:t>
            </a:fld>
            <a:endParaRPr lang="th-TH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Switched</a:t>
            </a:r>
            <a:r>
              <a:rPr spc="-45" dirty="0"/>
              <a:t> </a:t>
            </a:r>
            <a:r>
              <a:rPr spc="-5" dirty="0"/>
              <a:t>Ethernet</a:t>
            </a:r>
          </a:p>
        </p:txBody>
      </p:sp>
      <p:sp>
        <p:nvSpPr>
          <p:cNvPr id="67586" name="object 3"/>
          <p:cNvSpPr>
            <a:spLocks noChangeArrowheads="1"/>
          </p:cNvSpPr>
          <p:nvPr/>
        </p:nvSpPr>
        <p:spPr bwMode="auto">
          <a:xfrm>
            <a:off x="974725" y="2420938"/>
            <a:ext cx="8420100" cy="35687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758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B84CC20E-AF12-49CC-B65B-F3449AC0F674}" type="slidenum">
              <a:rPr lang="th-TH"/>
              <a:pPr marL="25400">
                <a:spcBef>
                  <a:spcPts val="38"/>
                </a:spcBef>
              </a:pPr>
              <a:t>60</a:t>
            </a:fld>
            <a:endParaRPr lang="th-TH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100Base-TX</a:t>
            </a:r>
          </a:p>
        </p:txBody>
      </p:sp>
      <p:sp>
        <p:nvSpPr>
          <p:cNvPr id="68610" name="object 3"/>
          <p:cNvSpPr>
            <a:spLocks noChangeArrowheads="1"/>
          </p:cNvSpPr>
          <p:nvPr/>
        </p:nvSpPr>
        <p:spPr bwMode="auto">
          <a:xfrm>
            <a:off x="819150" y="2924175"/>
            <a:ext cx="8420100" cy="22304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861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A5D4F97D-02E5-4E75-9E32-F11E163518B8}" type="slidenum">
              <a:rPr lang="th-TH"/>
              <a:pPr marL="25400">
                <a:spcBef>
                  <a:spcPts val="38"/>
                </a:spcBef>
              </a:pPr>
              <a:t>61</a:t>
            </a:fld>
            <a:endParaRPr lang="th-TH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1000Base-X</a:t>
            </a:r>
          </a:p>
        </p:txBody>
      </p:sp>
      <p:sp>
        <p:nvSpPr>
          <p:cNvPr id="69634" name="object 3"/>
          <p:cNvSpPr>
            <a:spLocks noChangeArrowheads="1"/>
          </p:cNvSpPr>
          <p:nvPr/>
        </p:nvSpPr>
        <p:spPr bwMode="auto">
          <a:xfrm>
            <a:off x="1363663" y="2349500"/>
            <a:ext cx="7412037" cy="3225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6963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97D411B3-9530-4C95-AFA3-7DD4BE7508C5}" type="slidenum">
              <a:rPr lang="th-TH"/>
              <a:pPr marL="25400">
                <a:spcBef>
                  <a:spcPts val="38"/>
                </a:spcBef>
              </a:pPr>
              <a:t>62</a:t>
            </a:fld>
            <a:endParaRPr lang="th-TH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1000Bas</a:t>
            </a:r>
            <a:r>
              <a:rPr spc="-15" dirty="0"/>
              <a:t>e</a:t>
            </a:r>
            <a:r>
              <a:rPr spc="-5" dirty="0"/>
              <a:t>-</a:t>
            </a:r>
            <a:r>
              <a:rPr dirty="0"/>
              <a:t>T</a:t>
            </a:r>
          </a:p>
        </p:txBody>
      </p:sp>
      <p:sp>
        <p:nvSpPr>
          <p:cNvPr id="70658" name="object 3"/>
          <p:cNvSpPr>
            <a:spLocks noChangeArrowheads="1"/>
          </p:cNvSpPr>
          <p:nvPr/>
        </p:nvSpPr>
        <p:spPr bwMode="auto">
          <a:xfrm>
            <a:off x="1833563" y="2349500"/>
            <a:ext cx="5781675" cy="35258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065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078E9E0A-9E7F-4AA1-AAAC-3282DC16B420}" type="slidenum">
              <a:rPr lang="th-TH"/>
              <a:pPr marL="25400">
                <a:spcBef>
                  <a:spcPts val="38"/>
                </a:spcBef>
              </a:pPr>
              <a:t>63</a:t>
            </a:fld>
            <a:endParaRPr lang="th-TH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</a:t>
            </a:r>
            <a:r>
              <a:rPr spc="-80" dirty="0"/>
              <a:t> </a:t>
            </a:r>
            <a:r>
              <a:rPr spc="-5" dirty="0"/>
              <a:t>Passing</a:t>
            </a:r>
          </a:p>
        </p:txBody>
      </p:sp>
      <p:sp>
        <p:nvSpPr>
          <p:cNvPr id="71682" name="object 3"/>
          <p:cNvSpPr>
            <a:spLocks noChangeArrowheads="1"/>
          </p:cNvSpPr>
          <p:nvPr/>
        </p:nvSpPr>
        <p:spPr bwMode="auto">
          <a:xfrm>
            <a:off x="2393950" y="1905000"/>
            <a:ext cx="5118100" cy="44688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168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5E961511-8C83-4D0D-A283-CEF2B7609C0A}" type="slidenum">
              <a:rPr lang="th-TH"/>
              <a:pPr marL="25400">
                <a:spcBef>
                  <a:spcPts val="38"/>
                </a:spcBef>
              </a:pPr>
              <a:t>64</a:t>
            </a:fld>
            <a:endParaRPr lang="th-TH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 Ring</a:t>
            </a:r>
            <a:r>
              <a:rPr spc="-90" dirty="0"/>
              <a:t> </a:t>
            </a:r>
            <a:r>
              <a:rPr spc="-5" dirty="0"/>
              <a:t>Frame</a:t>
            </a:r>
          </a:p>
        </p:txBody>
      </p:sp>
      <p:sp>
        <p:nvSpPr>
          <p:cNvPr id="72706" name="object 3"/>
          <p:cNvSpPr>
            <a:spLocks noChangeArrowheads="1"/>
          </p:cNvSpPr>
          <p:nvPr/>
        </p:nvSpPr>
        <p:spPr bwMode="auto">
          <a:xfrm>
            <a:off x="706438" y="2133600"/>
            <a:ext cx="8539162" cy="36464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2707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B6E1BEF-877B-42B2-8A09-198634A1ACFA}" type="slidenum">
              <a:rPr lang="th-TH"/>
              <a:pPr marL="25400">
                <a:spcBef>
                  <a:spcPts val="38"/>
                </a:spcBef>
              </a:pPr>
              <a:t>65</a:t>
            </a:fld>
            <a:endParaRPr lang="th-TH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</a:t>
            </a:r>
            <a:r>
              <a:rPr spc="-85" dirty="0"/>
              <a:t> </a:t>
            </a:r>
            <a:r>
              <a:rPr dirty="0"/>
              <a:t>Ring</a:t>
            </a:r>
          </a:p>
        </p:txBody>
      </p:sp>
      <p:sp>
        <p:nvSpPr>
          <p:cNvPr id="73730" name="object 3"/>
          <p:cNvSpPr>
            <a:spLocks noChangeArrowheads="1"/>
          </p:cNvSpPr>
          <p:nvPr/>
        </p:nvSpPr>
        <p:spPr bwMode="auto">
          <a:xfrm>
            <a:off x="923925" y="2170113"/>
            <a:ext cx="8074025" cy="34686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3731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A3A2885B-34F2-4155-86FC-E4857A5612A0}" type="slidenum">
              <a:rPr lang="th-TH"/>
              <a:pPr marL="25400">
                <a:spcBef>
                  <a:spcPts val="38"/>
                </a:spcBef>
              </a:pPr>
              <a:t>66</a:t>
            </a:fld>
            <a:endParaRPr lang="th-TH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Token Ring</a:t>
            </a:r>
            <a:r>
              <a:rPr spc="-90" dirty="0"/>
              <a:t> </a:t>
            </a:r>
            <a:r>
              <a:rPr spc="-5" dirty="0"/>
              <a:t>Switch</a:t>
            </a:r>
          </a:p>
        </p:txBody>
      </p:sp>
      <p:sp>
        <p:nvSpPr>
          <p:cNvPr id="74754" name="object 3"/>
          <p:cNvSpPr>
            <a:spLocks noChangeArrowheads="1"/>
          </p:cNvSpPr>
          <p:nvPr/>
        </p:nvSpPr>
        <p:spPr bwMode="auto">
          <a:xfrm>
            <a:off x="2352675" y="1985963"/>
            <a:ext cx="5241925" cy="43386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4755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81BE8AC4-A7F3-4B8C-BC70-1ABD571A37D0}" type="slidenum">
              <a:rPr lang="th-TH"/>
              <a:pPr marL="25400">
                <a:spcBef>
                  <a:spcPts val="38"/>
                </a:spcBef>
              </a:pPr>
              <a:t>67</a:t>
            </a:fld>
            <a:endParaRPr lang="th-TH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FDDI</a:t>
            </a:r>
            <a:r>
              <a:rPr spc="-55" dirty="0"/>
              <a:t> </a:t>
            </a:r>
            <a:r>
              <a:rPr dirty="0"/>
              <a:t>Rings</a:t>
            </a:r>
          </a:p>
        </p:txBody>
      </p:sp>
      <p:sp>
        <p:nvSpPr>
          <p:cNvPr id="75778" name="object 3"/>
          <p:cNvSpPr>
            <a:spLocks noChangeArrowheads="1"/>
          </p:cNvSpPr>
          <p:nvPr/>
        </p:nvSpPr>
        <p:spPr bwMode="auto">
          <a:xfrm>
            <a:off x="511175" y="2241550"/>
            <a:ext cx="8982075" cy="33972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5779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4E419F50-D0DC-4DC5-BFEE-043A05CEF00A}" type="slidenum">
              <a:rPr lang="th-TH"/>
              <a:pPr marL="25400">
                <a:spcBef>
                  <a:spcPts val="38"/>
                </a:spcBef>
              </a:pPr>
              <a:t>68</a:t>
            </a:fld>
            <a:endParaRPr lang="th-TH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FDDI </a:t>
            </a:r>
            <a:r>
              <a:rPr dirty="0"/>
              <a:t>Ring</a:t>
            </a:r>
            <a:r>
              <a:rPr spc="-65" dirty="0"/>
              <a:t> </a:t>
            </a:r>
            <a:r>
              <a:rPr spc="-5" dirty="0"/>
              <a:t>Failure</a:t>
            </a:r>
          </a:p>
        </p:txBody>
      </p:sp>
      <p:sp>
        <p:nvSpPr>
          <p:cNvPr id="76802" name="object 3"/>
          <p:cNvSpPr>
            <a:spLocks noChangeArrowheads="1"/>
          </p:cNvSpPr>
          <p:nvPr/>
        </p:nvSpPr>
        <p:spPr bwMode="auto">
          <a:xfrm>
            <a:off x="644525" y="2305050"/>
            <a:ext cx="8601075" cy="36385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6803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F255F781-7D96-4865-B285-AC3FB2FDE460}" type="slidenum">
              <a:rPr lang="th-TH"/>
              <a:pPr marL="25400">
                <a:spcBef>
                  <a:spcPts val="38"/>
                </a:spcBef>
              </a:pPr>
              <a:t>69</a:t>
            </a:fld>
            <a:endParaRPr lang="th-T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object 2"/>
          <p:cNvSpPr>
            <a:spLocks noChangeArrowheads="1"/>
          </p:cNvSpPr>
          <p:nvPr/>
        </p:nvSpPr>
        <p:spPr bwMode="auto">
          <a:xfrm>
            <a:off x="6350000" y="2935288"/>
            <a:ext cx="1233488" cy="1304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4" name="object 3"/>
          <p:cNvSpPr>
            <a:spLocks noChangeArrowheads="1"/>
          </p:cNvSpPr>
          <p:nvPr/>
        </p:nvSpPr>
        <p:spPr bwMode="auto">
          <a:xfrm>
            <a:off x="4233863" y="2058988"/>
            <a:ext cx="1511300" cy="1498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5" name="object 4"/>
          <p:cNvSpPr>
            <a:spLocks noChangeArrowheads="1"/>
          </p:cNvSpPr>
          <p:nvPr/>
        </p:nvSpPr>
        <p:spPr bwMode="auto">
          <a:xfrm>
            <a:off x="1065213" y="2052638"/>
            <a:ext cx="2174875" cy="2043112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6" name="object 5"/>
          <p:cNvSpPr>
            <a:spLocks noChangeArrowheads="1"/>
          </p:cNvSpPr>
          <p:nvPr/>
        </p:nvSpPr>
        <p:spPr bwMode="auto">
          <a:xfrm>
            <a:off x="920750" y="4724400"/>
            <a:ext cx="1887538" cy="1887538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7" name="object 6"/>
          <p:cNvSpPr>
            <a:spLocks noChangeArrowheads="1"/>
          </p:cNvSpPr>
          <p:nvPr/>
        </p:nvSpPr>
        <p:spPr bwMode="auto">
          <a:xfrm>
            <a:off x="5889625" y="4797425"/>
            <a:ext cx="2160588" cy="1927225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18" name="object 7"/>
          <p:cNvSpPr>
            <a:spLocks/>
          </p:cNvSpPr>
          <p:nvPr/>
        </p:nvSpPr>
        <p:spPr bwMode="auto">
          <a:xfrm>
            <a:off x="6316663" y="1981200"/>
            <a:ext cx="2724150" cy="457200"/>
          </a:xfrm>
          <a:custGeom>
            <a:avLst/>
            <a:gdLst/>
            <a:ahLst/>
            <a:cxnLst>
              <a:cxn ang="0">
                <a:pos x="2647188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2647188" y="457200"/>
              </a:cxn>
              <a:cxn ang="0">
                <a:pos x="2676828" y="451205"/>
              </a:cxn>
              <a:cxn ang="0">
                <a:pos x="2701051" y="434863"/>
              </a:cxn>
              <a:cxn ang="0">
                <a:pos x="2717393" y="410640"/>
              </a:cxn>
              <a:cxn ang="0">
                <a:pos x="2723388" y="381000"/>
              </a:cxn>
              <a:cxn ang="0">
                <a:pos x="2723388" y="76200"/>
              </a:cxn>
              <a:cxn ang="0">
                <a:pos x="2717393" y="46559"/>
              </a:cxn>
              <a:cxn ang="0">
                <a:pos x="2701051" y="22336"/>
              </a:cxn>
              <a:cxn ang="0">
                <a:pos x="2676828" y="5994"/>
              </a:cxn>
              <a:cxn ang="0">
                <a:pos x="2647188" y="0"/>
              </a:cxn>
            </a:cxnLst>
            <a:rect l="0" t="0" r="r" b="b"/>
            <a:pathLst>
              <a:path w="2723515" h="457200">
                <a:moveTo>
                  <a:pt x="2647188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2647188" y="457200"/>
                </a:lnTo>
                <a:lnTo>
                  <a:pt x="2676828" y="451205"/>
                </a:lnTo>
                <a:lnTo>
                  <a:pt x="2701051" y="434863"/>
                </a:lnTo>
                <a:lnTo>
                  <a:pt x="2717393" y="410640"/>
                </a:lnTo>
                <a:lnTo>
                  <a:pt x="2723388" y="381000"/>
                </a:lnTo>
                <a:lnTo>
                  <a:pt x="2723388" y="76200"/>
                </a:lnTo>
                <a:lnTo>
                  <a:pt x="2717393" y="46559"/>
                </a:lnTo>
                <a:lnTo>
                  <a:pt x="2701051" y="22336"/>
                </a:lnTo>
                <a:lnTo>
                  <a:pt x="2676828" y="5994"/>
                </a:lnTo>
                <a:lnTo>
                  <a:pt x="2647188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8" name="object 8"/>
          <p:cNvSpPr txBox="1"/>
          <p:nvPr/>
        </p:nvSpPr>
        <p:spPr>
          <a:xfrm>
            <a:off x="6769100" y="2016125"/>
            <a:ext cx="1819275" cy="3778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Set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320" name="object 9"/>
          <p:cNvSpPr>
            <a:spLocks noChangeArrowheads="1"/>
          </p:cNvSpPr>
          <p:nvPr/>
        </p:nvSpPr>
        <p:spPr bwMode="auto">
          <a:xfrm>
            <a:off x="7042150" y="2708275"/>
            <a:ext cx="2303463" cy="1882775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pc="-5" dirty="0"/>
              <a:t>Networks</a:t>
            </a:r>
          </a:p>
        </p:txBody>
      </p:sp>
      <p:sp>
        <p:nvSpPr>
          <p:cNvPr id="13322" name="object 11"/>
          <p:cNvSpPr>
            <a:spLocks noChangeArrowheads="1"/>
          </p:cNvSpPr>
          <p:nvPr/>
        </p:nvSpPr>
        <p:spPr bwMode="auto">
          <a:xfrm>
            <a:off x="4919663" y="4797425"/>
            <a:ext cx="1474787" cy="147161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3" name="object 12"/>
          <p:cNvSpPr>
            <a:spLocks noChangeArrowheads="1"/>
          </p:cNvSpPr>
          <p:nvPr/>
        </p:nvSpPr>
        <p:spPr bwMode="auto">
          <a:xfrm>
            <a:off x="2649538" y="4076700"/>
            <a:ext cx="1354137" cy="1403350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4" name="object 13"/>
          <p:cNvSpPr>
            <a:spLocks noChangeArrowheads="1"/>
          </p:cNvSpPr>
          <p:nvPr/>
        </p:nvSpPr>
        <p:spPr bwMode="auto">
          <a:xfrm>
            <a:off x="2325688" y="1841500"/>
            <a:ext cx="1262062" cy="1328738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5" name="object 14"/>
          <p:cNvSpPr>
            <a:spLocks noChangeArrowheads="1"/>
          </p:cNvSpPr>
          <p:nvPr/>
        </p:nvSpPr>
        <p:spPr bwMode="auto">
          <a:xfrm>
            <a:off x="5170488" y="1628775"/>
            <a:ext cx="1085850" cy="1125538"/>
          </a:xfrm>
          <a:prstGeom prst="rect">
            <a:avLst/>
          </a:prstGeom>
          <a:blipFill dpi="0" rotWithShape="1">
            <a:blip r:embed="rId11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13326" name="object 15"/>
          <p:cNvSpPr>
            <a:spLocks/>
          </p:cNvSpPr>
          <p:nvPr/>
        </p:nvSpPr>
        <p:spPr bwMode="auto">
          <a:xfrm>
            <a:off x="3427413" y="4343400"/>
            <a:ext cx="3136900" cy="457200"/>
          </a:xfrm>
          <a:custGeom>
            <a:avLst/>
            <a:gdLst/>
            <a:ahLst/>
            <a:cxnLst>
              <a:cxn ang="0">
                <a:pos x="3060191" y="0"/>
              </a:cxn>
              <a:cxn ang="0">
                <a:pos x="76200" y="0"/>
              </a:cxn>
              <a:cxn ang="0">
                <a:pos x="46559" y="5994"/>
              </a:cxn>
              <a:cxn ang="0">
                <a:pos x="22336" y="22336"/>
              </a:cxn>
              <a:cxn ang="0">
                <a:pos x="5994" y="46559"/>
              </a:cxn>
              <a:cxn ang="0">
                <a:pos x="0" y="76200"/>
              </a:cxn>
              <a:cxn ang="0">
                <a:pos x="0" y="381000"/>
              </a:cxn>
              <a:cxn ang="0">
                <a:pos x="5994" y="410640"/>
              </a:cxn>
              <a:cxn ang="0">
                <a:pos x="22336" y="434863"/>
              </a:cxn>
              <a:cxn ang="0">
                <a:pos x="46559" y="451205"/>
              </a:cxn>
              <a:cxn ang="0">
                <a:pos x="76200" y="457200"/>
              </a:cxn>
              <a:cxn ang="0">
                <a:pos x="3060191" y="457200"/>
              </a:cxn>
              <a:cxn ang="0">
                <a:pos x="3089832" y="451205"/>
              </a:cxn>
              <a:cxn ang="0">
                <a:pos x="3114055" y="434863"/>
              </a:cxn>
              <a:cxn ang="0">
                <a:pos x="3130397" y="410640"/>
              </a:cxn>
              <a:cxn ang="0">
                <a:pos x="3136392" y="381000"/>
              </a:cxn>
              <a:cxn ang="0">
                <a:pos x="3136392" y="76200"/>
              </a:cxn>
              <a:cxn ang="0">
                <a:pos x="3130397" y="46559"/>
              </a:cxn>
              <a:cxn ang="0">
                <a:pos x="3114055" y="22336"/>
              </a:cxn>
              <a:cxn ang="0">
                <a:pos x="3089832" y="5994"/>
              </a:cxn>
              <a:cxn ang="0">
                <a:pos x="3060191" y="0"/>
              </a:cxn>
            </a:cxnLst>
            <a:rect l="0" t="0" r="r" b="b"/>
            <a:pathLst>
              <a:path w="3136900" h="457200">
                <a:moveTo>
                  <a:pt x="3060191" y="0"/>
                </a:moveTo>
                <a:lnTo>
                  <a:pt x="76200" y="0"/>
                </a:lnTo>
                <a:lnTo>
                  <a:pt x="46559" y="5994"/>
                </a:lnTo>
                <a:lnTo>
                  <a:pt x="22336" y="22336"/>
                </a:lnTo>
                <a:lnTo>
                  <a:pt x="5994" y="46559"/>
                </a:lnTo>
                <a:lnTo>
                  <a:pt x="0" y="76200"/>
                </a:lnTo>
                <a:lnTo>
                  <a:pt x="0" y="381000"/>
                </a:lnTo>
                <a:lnTo>
                  <a:pt x="5994" y="410640"/>
                </a:lnTo>
                <a:lnTo>
                  <a:pt x="22336" y="434863"/>
                </a:lnTo>
                <a:lnTo>
                  <a:pt x="46559" y="451205"/>
                </a:lnTo>
                <a:lnTo>
                  <a:pt x="76200" y="457200"/>
                </a:lnTo>
                <a:lnTo>
                  <a:pt x="3060191" y="457200"/>
                </a:lnTo>
                <a:lnTo>
                  <a:pt x="3089832" y="451205"/>
                </a:lnTo>
                <a:lnTo>
                  <a:pt x="3114055" y="434863"/>
                </a:lnTo>
                <a:lnTo>
                  <a:pt x="3130397" y="410640"/>
                </a:lnTo>
                <a:lnTo>
                  <a:pt x="3136392" y="381000"/>
                </a:lnTo>
                <a:lnTo>
                  <a:pt x="3136392" y="76200"/>
                </a:lnTo>
                <a:lnTo>
                  <a:pt x="3130397" y="46559"/>
                </a:lnTo>
                <a:lnTo>
                  <a:pt x="3114055" y="22336"/>
                </a:lnTo>
                <a:lnTo>
                  <a:pt x="3089832" y="5994"/>
                </a:lnTo>
                <a:lnTo>
                  <a:pt x="3060191" y="0"/>
                </a:lnTo>
                <a:close/>
              </a:path>
            </a:pathLst>
          </a:custGeom>
          <a:solidFill>
            <a:srgbClr val="8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16" name="object 16"/>
          <p:cNvSpPr txBox="1"/>
          <p:nvPr/>
        </p:nvSpPr>
        <p:spPr>
          <a:xfrm>
            <a:off x="4157663" y="4379913"/>
            <a:ext cx="1676400" cy="3762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r>
              <a:rPr sz="24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328" name="object 1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4CF09198-6B1F-4244-80B5-591E5655B040}" type="slidenum">
              <a:rPr lang="th-TH"/>
              <a:pPr marL="25400"/>
              <a:t>7</a:t>
            </a:fld>
            <a:endParaRPr lang="th-TH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77826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309"/>
          <a:lstStyle/>
          <a:p>
            <a:pPr marL="25400">
              <a:spcBef>
                <a:spcPts val="38"/>
              </a:spcBef>
            </a:pPr>
            <a:fld id="{132F428B-BDE2-4273-9E9F-F4854C335031}" type="slidenum">
              <a:rPr lang="th-TH"/>
              <a:pPr marL="25400">
                <a:spcBef>
                  <a:spcPts val="38"/>
                </a:spcBef>
              </a:pPr>
              <a:t>70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284797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object 2"/>
          <p:cNvSpPr>
            <a:spLocks/>
          </p:cNvSpPr>
          <p:nvPr/>
        </p:nvSpPr>
        <p:spPr bwMode="auto">
          <a:xfrm>
            <a:off x="314325" y="2546350"/>
            <a:ext cx="474663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73964" y="473963"/>
              </a:cxn>
              <a:cxn ang="0">
                <a:pos x="473964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74345" h="474344">
                <a:moveTo>
                  <a:pt x="0" y="473963"/>
                </a:moveTo>
                <a:lnTo>
                  <a:pt x="473964" y="473963"/>
                </a:lnTo>
                <a:lnTo>
                  <a:pt x="473964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3333CC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0" name="object 3"/>
          <p:cNvSpPr>
            <a:spLocks noChangeArrowheads="1"/>
          </p:cNvSpPr>
          <p:nvPr/>
        </p:nvSpPr>
        <p:spPr bwMode="auto">
          <a:xfrm>
            <a:off x="728663" y="2546350"/>
            <a:ext cx="355600" cy="4746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1" name="object 4"/>
          <p:cNvSpPr>
            <a:spLocks/>
          </p:cNvSpPr>
          <p:nvPr/>
        </p:nvSpPr>
        <p:spPr bwMode="auto">
          <a:xfrm>
            <a:off x="449263" y="2968625"/>
            <a:ext cx="457200" cy="474663"/>
          </a:xfrm>
          <a:custGeom>
            <a:avLst/>
            <a:gdLst/>
            <a:ahLst/>
            <a:cxnLst>
              <a:cxn ang="0">
                <a:pos x="0" y="473963"/>
              </a:cxn>
              <a:cxn ang="0">
                <a:pos x="457200" y="473963"/>
              </a:cxn>
              <a:cxn ang="0">
                <a:pos x="457200" y="0"/>
              </a:cxn>
              <a:cxn ang="0">
                <a:pos x="0" y="0"/>
              </a:cxn>
              <a:cxn ang="0">
                <a:pos x="0" y="473963"/>
              </a:cxn>
            </a:cxnLst>
            <a:rect l="0" t="0" r="r" b="b"/>
            <a:pathLst>
              <a:path w="457200" h="474345">
                <a:moveTo>
                  <a:pt x="0" y="473963"/>
                </a:moveTo>
                <a:lnTo>
                  <a:pt x="457200" y="473963"/>
                </a:lnTo>
                <a:lnTo>
                  <a:pt x="4572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FFCF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2" name="object 5"/>
          <p:cNvSpPr>
            <a:spLocks noChangeArrowheads="1"/>
          </p:cNvSpPr>
          <p:nvPr/>
        </p:nvSpPr>
        <p:spPr bwMode="auto">
          <a:xfrm>
            <a:off x="847725" y="2968625"/>
            <a:ext cx="400050" cy="4746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3" name="object 6"/>
          <p:cNvSpPr>
            <a:spLocks noChangeArrowheads="1"/>
          </p:cNvSpPr>
          <p:nvPr/>
        </p:nvSpPr>
        <p:spPr bwMode="auto">
          <a:xfrm>
            <a:off x="0" y="2895600"/>
            <a:ext cx="606425" cy="422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4" name="object 7"/>
          <p:cNvSpPr>
            <a:spLocks/>
          </p:cNvSpPr>
          <p:nvPr/>
        </p:nvSpPr>
        <p:spPr bwMode="auto">
          <a:xfrm>
            <a:off x="704850" y="2438400"/>
            <a:ext cx="0" cy="1054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3084"/>
              </a:cxn>
            </a:cxnLst>
            <a:rect l="0" t="0" r="r" b="b"/>
            <a:pathLst>
              <a:path h="1053464">
                <a:moveTo>
                  <a:pt x="0" y="0"/>
                </a:moveTo>
                <a:lnTo>
                  <a:pt x="0" y="1053084"/>
                </a:lnTo>
              </a:path>
            </a:pathLst>
          </a:custGeom>
          <a:noFill/>
          <a:ln w="35051">
            <a:solidFill>
              <a:srgbClr val="1C1C1C"/>
            </a:solidFill>
            <a:round/>
            <a:headEnd/>
            <a:tailEnd/>
          </a:ln>
        </p:spPr>
        <p:txBody>
          <a:bodyPr lIns="0" tIns="0" rIns="0" bIns="0"/>
          <a:lstStyle/>
          <a:p>
            <a:endParaRPr lang="th-TH"/>
          </a:p>
        </p:txBody>
      </p:sp>
      <p:sp>
        <p:nvSpPr>
          <p:cNvPr id="78855" name="object 8"/>
          <p:cNvSpPr>
            <a:spLocks noChangeArrowheads="1"/>
          </p:cNvSpPr>
          <p:nvPr/>
        </p:nvSpPr>
        <p:spPr bwMode="auto">
          <a:xfrm>
            <a:off x="342900" y="3260725"/>
            <a:ext cx="9417050" cy="555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3000" y="1250950"/>
            <a:ext cx="7345363" cy="815975"/>
          </a:xfrm>
        </p:spPr>
        <p:txBody>
          <a:bodyPr rtlCol="0"/>
          <a:lstStyle/>
          <a:p>
            <a:pPr marL="12700" eaLnBrk="1" fontAlgn="auto" hangingPunct="1">
              <a:lnSpc>
                <a:spcPts val="642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5400" dirty="0"/>
              <a:t>“</a:t>
            </a:r>
            <a:r>
              <a:rPr sz="5400" b="1" dirty="0">
                <a:solidFill>
                  <a:srgbClr val="000000"/>
                </a:solidFill>
              </a:rPr>
              <a:t>Warriors </a:t>
            </a:r>
            <a:r>
              <a:rPr sz="5400" b="1" spc="-5" dirty="0">
                <a:solidFill>
                  <a:srgbClr val="000000"/>
                </a:solidFill>
              </a:rPr>
              <a:t>of The</a:t>
            </a:r>
            <a:r>
              <a:rPr sz="5400" b="1" spc="-75" dirty="0">
                <a:solidFill>
                  <a:srgbClr val="000000"/>
                </a:solidFill>
              </a:rPr>
              <a:t> </a:t>
            </a:r>
            <a:r>
              <a:rPr sz="5400" b="1" dirty="0">
                <a:solidFill>
                  <a:srgbClr val="000000"/>
                </a:solidFill>
              </a:rPr>
              <a:t>Net</a:t>
            </a:r>
            <a:r>
              <a:rPr sz="5400" dirty="0"/>
              <a:t>”</a:t>
            </a:r>
            <a:endParaRPr sz="5400"/>
          </a:p>
        </p:txBody>
      </p:sp>
      <p:sp>
        <p:nvSpPr>
          <p:cNvPr id="10" name="object 10"/>
          <p:cNvSpPr txBox="1"/>
          <p:nvPr/>
        </p:nvSpPr>
        <p:spPr>
          <a:xfrm>
            <a:off x="622300" y="4314825"/>
            <a:ext cx="8861425" cy="134461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Sit Back and</a:t>
            </a:r>
            <a:r>
              <a:rPr sz="4000" spc="-50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Relax</a:t>
            </a:r>
            <a:endParaRPr sz="4000">
              <a:latin typeface="Tahoma"/>
              <a:cs typeface="Tahoma"/>
            </a:endParaRPr>
          </a:p>
          <a:p>
            <a:pPr marL="4836160" fontAlgn="auto">
              <a:lnSpc>
                <a:spcPts val="4785"/>
              </a:lnSpc>
              <a:spcBef>
                <a:spcPts val="994"/>
              </a:spcBef>
              <a:spcAft>
                <a:spcPts val="0"/>
              </a:spcAft>
              <a:defRPr/>
            </a:pP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… Enjoy the</a:t>
            </a:r>
            <a:r>
              <a:rPr sz="4000" spc="-65" dirty="0">
                <a:solidFill>
                  <a:srgbClr val="006600"/>
                </a:solidFill>
                <a:latin typeface="Tahoma"/>
                <a:cs typeface="Tahoma"/>
              </a:rPr>
              <a:t> </a:t>
            </a:r>
            <a:r>
              <a:rPr sz="4000" spc="-5" dirty="0">
                <a:solidFill>
                  <a:srgbClr val="006600"/>
                </a:solidFill>
                <a:latin typeface="Tahoma"/>
                <a:cs typeface="Tahoma"/>
              </a:rPr>
              <a:t>show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8858" name="object 11"/>
          <p:cNvSpPr>
            <a:spLocks noChangeArrowheads="1"/>
          </p:cNvSpPr>
          <p:nvPr/>
        </p:nvSpPr>
        <p:spPr bwMode="auto">
          <a:xfrm>
            <a:off x="5026025" y="2219325"/>
            <a:ext cx="4538663" cy="27225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th-TH">
              <a:latin typeface="Calibri" pitchFamily="34" charset="0"/>
              <a:cs typeface="Cordia New" pitchFamily="34" charset="-34"/>
            </a:endParaRPr>
          </a:p>
        </p:txBody>
      </p:sp>
      <p:sp>
        <p:nvSpPr>
          <p:cNvPr id="78859" name="object 12"/>
          <p:cNvSpPr txBox="1">
            <a:spLocks noChangeArrowheads="1"/>
          </p:cNvSpPr>
          <p:nvPr/>
        </p:nvSpPr>
        <p:spPr bwMode="auto">
          <a:xfrm>
            <a:off x="9193213" y="6461125"/>
            <a:ext cx="22225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2700">
              <a:lnSpc>
                <a:spcPts val="1550"/>
              </a:lnSpc>
            </a:pPr>
            <a:r>
              <a:rPr lang="th-TH" sz="1400">
                <a:latin typeface="Tahoma" pitchFamily="34" charset="0"/>
                <a:cs typeface="Tahoma" pitchFamily="34" charset="0"/>
              </a:rPr>
              <a:t>71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Data Communication</a:t>
            </a:r>
            <a:r>
              <a:rPr spc="-114" dirty="0"/>
              <a:t> </a:t>
            </a:r>
            <a:r>
              <a:rPr dirty="0"/>
              <a:t>Review</a:t>
            </a:r>
          </a:p>
        </p:txBody>
      </p:sp>
      <p:sp>
        <p:nvSpPr>
          <p:cNvPr id="14338" name="object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5C1C7BD2-2F6A-49BA-B5C9-93501B311124}" type="slidenum">
              <a:rPr lang="th-TH"/>
              <a:pPr marL="25400"/>
              <a:t>8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4724400" cy="4889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8900" y="2817813"/>
            <a:ext cx="207963" cy="30003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1900" spc="15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1163" y="2590800"/>
            <a:ext cx="3913187" cy="581025"/>
          </a:xfrm>
          <a:prstGeom prst="rect">
            <a:avLst/>
          </a:prstGeom>
        </p:spPr>
        <p:txBody>
          <a:bodyPr lIns="0" tIns="61594" rIns="0" bIns="0">
            <a:spAutoFit/>
          </a:bodyPr>
          <a:lstStyle/>
          <a:p>
            <a:pPr marL="31750" fontAlgn="auto">
              <a:spcBef>
                <a:spcPts val="484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Physical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8900" y="3241675"/>
            <a:ext cx="3814763" cy="166846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Layering</a:t>
            </a:r>
            <a:r>
              <a:rPr sz="3200" spc="-9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Concept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79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Data </a:t>
            </a:r>
            <a:r>
              <a:rPr sz="3200" dirty="0">
                <a:latin typeface="Tahoma"/>
                <a:cs typeface="Tahoma"/>
              </a:rPr>
              <a:t>Link</a:t>
            </a:r>
            <a:r>
              <a:rPr sz="3200" spc="-7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Protocols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LAN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1163" y="2590800"/>
            <a:ext cx="3913187" cy="581025"/>
          </a:xfrm>
          <a:prstGeom prst="rect">
            <a:avLst/>
          </a:prstGeom>
          <a:solidFill>
            <a:srgbClr val="000099"/>
          </a:solidFill>
        </p:spPr>
        <p:txBody>
          <a:bodyPr lIns="0" tIns="45085" rIns="0" bIns="0">
            <a:spAutoFit/>
          </a:bodyPr>
          <a:lstStyle/>
          <a:p>
            <a:pPr marL="90170" fontAlgn="auto">
              <a:spcBef>
                <a:spcPts val="355"/>
              </a:spcBef>
              <a:spcAft>
                <a:spcPts val="0"/>
              </a:spcAft>
              <a:defRPr/>
            </a:pPr>
            <a:r>
              <a:rPr sz="3200" spc="-10" dirty="0">
                <a:solidFill>
                  <a:srgbClr val="FFFF66"/>
                </a:solidFill>
                <a:latin typeface="Tahoma"/>
                <a:cs typeface="Tahoma"/>
              </a:rPr>
              <a:t>Physical</a:t>
            </a:r>
            <a:r>
              <a:rPr sz="3200" spc="-35" dirty="0">
                <a:solidFill>
                  <a:srgbClr val="FFFF66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66"/>
                </a:solidFill>
                <a:latin typeface="Tahoma"/>
                <a:cs typeface="Tahoma"/>
              </a:rPr>
              <a:t>Connectivity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812800" eaLnBrk="1" fontAlgn="auto" hangingPunct="1">
              <a:lnSpc>
                <a:spcPts val="52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Line</a:t>
            </a:r>
            <a:r>
              <a:rPr spc="-60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15362" name="object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tIns="59055"/>
          <a:lstStyle/>
          <a:p>
            <a:pPr marL="25400"/>
            <a:fld id="{6C64C5E3-E6FC-41DF-B521-EF138FFA3AFA}" type="slidenum">
              <a:rPr lang="th-TH"/>
              <a:pPr marL="25400"/>
              <a:t>9</a:t>
            </a:fld>
            <a:endParaRPr lang="th-TH"/>
          </a:p>
        </p:txBody>
      </p:sp>
      <p:sp>
        <p:nvSpPr>
          <p:cNvPr id="3" name="object 3"/>
          <p:cNvSpPr txBox="1"/>
          <p:nvPr/>
        </p:nvSpPr>
        <p:spPr>
          <a:xfrm>
            <a:off x="1358900" y="2062163"/>
            <a:ext cx="8118475" cy="318928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53695" indent="-340995" fontAlgn="auto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spc="-5" dirty="0">
                <a:latin typeface="Tahoma"/>
                <a:cs typeface="Tahoma"/>
              </a:rPr>
              <a:t>Defines the attachment </a:t>
            </a:r>
            <a:r>
              <a:rPr sz="3200" dirty="0">
                <a:latin typeface="Tahoma"/>
                <a:cs typeface="Tahoma"/>
              </a:rPr>
              <a:t>of</a:t>
            </a:r>
            <a:r>
              <a:rPr sz="3200" spc="6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communication</a:t>
            </a:r>
            <a:endParaRPr sz="3200">
              <a:latin typeface="Tahoma"/>
              <a:cs typeface="Tahoma"/>
            </a:endParaRPr>
          </a:p>
          <a:p>
            <a:pPr marL="3536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sz="3200" spc="-5" dirty="0">
                <a:latin typeface="Tahoma"/>
                <a:cs typeface="Tahoma"/>
              </a:rPr>
              <a:t>devices to 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link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A link – A physical </a:t>
            </a:r>
            <a:r>
              <a:rPr sz="3200" spc="-5" dirty="0">
                <a:latin typeface="Tahoma"/>
                <a:cs typeface="Tahoma"/>
              </a:rPr>
              <a:t>communication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pathway</a:t>
            </a:r>
            <a:endParaRPr sz="3200">
              <a:latin typeface="Tahoma"/>
              <a:cs typeface="Tahoma"/>
            </a:endParaRPr>
          </a:p>
          <a:p>
            <a:pPr marL="353695" indent="-340995" fontAlgn="auto">
              <a:spcBef>
                <a:spcPts val="805"/>
              </a:spcBef>
              <a:spcAft>
                <a:spcPts val="0"/>
              </a:spcAft>
              <a:buClr>
                <a:srgbClr val="3333CC"/>
              </a:buClr>
              <a:buSzPct val="59375"/>
              <a:buFont typeface="Wingdings"/>
              <a:buChar char=""/>
              <a:tabLst>
                <a:tab pos="353695" algn="l"/>
                <a:tab pos="354330" algn="l"/>
              </a:tabLst>
              <a:defRPr/>
            </a:pPr>
            <a:r>
              <a:rPr sz="3200" dirty="0">
                <a:latin typeface="Tahoma"/>
                <a:cs typeface="Tahoma"/>
              </a:rPr>
              <a:t>2 possible</a:t>
            </a:r>
            <a:r>
              <a:rPr sz="3200" spc="-7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configurations</a:t>
            </a:r>
            <a:endParaRPr sz="3200">
              <a:latin typeface="Tahoma"/>
              <a:cs typeface="Tahoma"/>
            </a:endParaRPr>
          </a:p>
          <a:p>
            <a:pPr marL="754380" lvl="1" indent="-284480" fontAlgn="auto"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Point-to-point</a:t>
            </a:r>
            <a:endParaRPr>
              <a:latin typeface="Tahoma"/>
              <a:cs typeface="Tahoma"/>
            </a:endParaRPr>
          </a:p>
          <a:p>
            <a:pPr marL="754380" lvl="1" indent="-284480" fontAlgn="auto">
              <a:spcBef>
                <a:spcPts val="695"/>
              </a:spcBef>
              <a:spcAft>
                <a:spcPts val="0"/>
              </a:spcAft>
              <a:buClr>
                <a:srgbClr val="FF0000"/>
              </a:buClr>
              <a:buSzPct val="53571"/>
              <a:buFont typeface="Wingdings"/>
              <a:buChar char=""/>
              <a:tabLst>
                <a:tab pos="754380" algn="l"/>
                <a:tab pos="755015" algn="l"/>
              </a:tabLst>
              <a:defRPr/>
            </a:pPr>
            <a:r>
              <a:rPr spc="-5" dirty="0">
                <a:latin typeface="Tahoma"/>
                <a:cs typeface="Tahoma"/>
              </a:rPr>
              <a:t>Multipoint</a:t>
            </a:r>
            <a:endParaRPr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1659</Words>
  <Application>Microsoft Office PowerPoint</Application>
  <PresentationFormat>A4 Paper (210x297 mm)</PresentationFormat>
  <Paragraphs>652</Paragraphs>
  <Slides>71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Calibri</vt:lpstr>
      <vt:lpstr>Cordia New</vt:lpstr>
      <vt:lpstr>Arial</vt:lpstr>
      <vt:lpstr>Angsana New</vt:lpstr>
      <vt:lpstr>Tahoma</vt:lpstr>
      <vt:lpstr>Wingdings</vt:lpstr>
      <vt:lpstr>Times New Roman</vt:lpstr>
      <vt:lpstr>Office Theme</vt:lpstr>
      <vt:lpstr>Office Theme</vt:lpstr>
      <vt:lpstr>Office Theme</vt:lpstr>
      <vt:lpstr>Computer Networks</vt:lpstr>
      <vt:lpstr>Data Communication Review</vt:lpstr>
      <vt:lpstr>Slide 3</vt:lpstr>
      <vt:lpstr>Data Communication</vt:lpstr>
      <vt:lpstr>Data Comm. Components</vt:lpstr>
      <vt:lpstr>Networks</vt:lpstr>
      <vt:lpstr>Networks</vt:lpstr>
      <vt:lpstr>Data Communication Review</vt:lpstr>
      <vt:lpstr>Line configuration</vt:lpstr>
      <vt:lpstr>Point-to-point</vt:lpstr>
      <vt:lpstr>Multipoint</vt:lpstr>
      <vt:lpstr>Topology</vt:lpstr>
      <vt:lpstr>Mesh Topology</vt:lpstr>
      <vt:lpstr>Star Topology</vt:lpstr>
      <vt:lpstr>Tree Topology</vt:lpstr>
      <vt:lpstr>Bus Topology</vt:lpstr>
      <vt:lpstr>Ring Topology</vt:lpstr>
      <vt:lpstr>Ring Physical Topology</vt:lpstr>
      <vt:lpstr>Hybrid Topologies</vt:lpstr>
      <vt:lpstr>Transmission mode</vt:lpstr>
      <vt:lpstr>Data Communication Review</vt:lpstr>
      <vt:lpstr>Computer Communication Model</vt:lpstr>
      <vt:lpstr>Transmit a letter</vt:lpstr>
      <vt:lpstr>Layered Architecture</vt:lpstr>
      <vt:lpstr>Layering Concept</vt:lpstr>
      <vt:lpstr>1. Interfaces between layers</vt:lpstr>
      <vt:lpstr>2. Peer-to-Peer process</vt:lpstr>
      <vt:lpstr>Open Systems Interconnection</vt:lpstr>
      <vt:lpstr>OSI Model</vt:lpstr>
      <vt:lpstr>OSI model</vt:lpstr>
      <vt:lpstr>TCP/IP Protocol Suite</vt:lpstr>
      <vt:lpstr>Direct connection</vt:lpstr>
      <vt:lpstr>Connection via intermediate nodes</vt:lpstr>
      <vt:lpstr>Data Flow in a station</vt:lpstr>
      <vt:lpstr>Data Communication Review</vt:lpstr>
      <vt:lpstr>TCP/IP Protocol Suite</vt:lpstr>
      <vt:lpstr>TCP/IP Protocol Suite</vt:lpstr>
      <vt:lpstr>Data Link Control</vt:lpstr>
      <vt:lpstr>Data Link Control</vt:lpstr>
      <vt:lpstr>Line Discipline: ENQ/ACK</vt:lpstr>
      <vt:lpstr>Line Discipline:Poll/Select</vt:lpstr>
      <vt:lpstr>Data Link Control</vt:lpstr>
      <vt:lpstr>Stop-and-wait</vt:lpstr>
      <vt:lpstr>Sliding window</vt:lpstr>
      <vt:lpstr>Data Link Control</vt:lpstr>
      <vt:lpstr>Stop-and-wait ARQ: Lost data frame</vt:lpstr>
      <vt:lpstr>Slide 47</vt:lpstr>
      <vt:lpstr>Slide 48</vt:lpstr>
      <vt:lpstr>Data Communication Review</vt:lpstr>
      <vt:lpstr>Local Area Networks</vt:lpstr>
      <vt:lpstr>OSI Model and Project 802</vt:lpstr>
      <vt:lpstr>Slide 52</vt:lpstr>
      <vt:lpstr>IEEE 802 LAN Std. Family</vt:lpstr>
      <vt:lpstr>3 Generations of Ethernet</vt:lpstr>
      <vt:lpstr>802.3 MAC Frame</vt:lpstr>
      <vt:lpstr>Ethernet Address</vt:lpstr>
      <vt:lpstr>Ethernet</vt:lpstr>
      <vt:lpstr>10BaseT</vt:lpstr>
      <vt:lpstr>Collision Domain</vt:lpstr>
      <vt:lpstr>Switched Ethernet</vt:lpstr>
      <vt:lpstr>100Base-TX</vt:lpstr>
      <vt:lpstr>1000Base-X</vt:lpstr>
      <vt:lpstr>1000Base-T</vt:lpstr>
      <vt:lpstr>Token Passing</vt:lpstr>
      <vt:lpstr>Token Ring Frame</vt:lpstr>
      <vt:lpstr>Token Ring</vt:lpstr>
      <vt:lpstr>Token Ring Switch</vt:lpstr>
      <vt:lpstr>FDDI Rings</vt:lpstr>
      <vt:lpstr>FDDI Ring Failure</vt:lpstr>
      <vt:lpstr>Data Communication Review</vt:lpstr>
      <vt:lpstr>“Warriors of The Net”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204325  Data Communication and Computer Networks</dc:title>
  <dc:creator>Anan</dc:creator>
  <cp:lastModifiedBy>KID</cp:lastModifiedBy>
  <cp:revision>2</cp:revision>
  <dcterms:created xsi:type="dcterms:W3CDTF">2017-01-26T03:00:10Z</dcterms:created>
  <dcterms:modified xsi:type="dcterms:W3CDTF">2017-01-26T04:39:11Z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2017-01-26T00:00:00Z</vt:filetime>
  </property>
</Properties>
</file>