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0"/>
  </p:notesMasterIdLst>
  <p:sldIdLst>
    <p:sldId id="256" r:id="rId2"/>
    <p:sldId id="280" r:id="rId3"/>
    <p:sldId id="273" r:id="rId4"/>
    <p:sldId id="341" r:id="rId5"/>
    <p:sldId id="340" r:id="rId6"/>
    <p:sldId id="342" r:id="rId7"/>
    <p:sldId id="268" r:id="rId8"/>
    <p:sldId id="343" r:id="rId9"/>
  </p:sldIdLst>
  <p:sldSz cx="9144000" cy="5143500" type="screen16x9"/>
  <p:notesSz cx="6858000" cy="9144000"/>
  <p:embeddedFontLst>
    <p:embeddedFont>
      <p:font typeface="Kulim Park" panose="020B0604020202020204" charset="0"/>
      <p:regular r:id="rId11"/>
      <p:bold r:id="rId12"/>
      <p:italic r:id="rId13"/>
      <p:boldItalic r:id="rId14"/>
    </p:embeddedFont>
    <p:embeddedFont>
      <p:font typeface="Kulim Park SemiBold" panose="020B0604020202020204" charset="0"/>
      <p:regular r:id="rId15"/>
      <p:bold r:id="rId16"/>
      <p:italic r:id="rId17"/>
      <p:boldItalic r:id="rId18"/>
    </p:embeddedFont>
    <p:embeddedFont>
      <p:font typeface="Manrope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6097A4-2A47-4679-923E-4025C4E15EDC}">
  <a:tblStyle styleId="{7E6097A4-2A47-4679-923E-4025C4E15E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9A440B-2B21-4787-9613-5EFFA51606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25" d="100"/>
          <a:sy n="125" d="100"/>
        </p:scale>
        <p:origin x="125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4dc3920d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4dc3920d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ead6129809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ead6129809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B4F2B5DA-BF51-A953-FFE3-935EF3C8C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4dc3920de_0_680:notes">
            <a:extLst>
              <a:ext uri="{FF2B5EF4-FFF2-40B4-BE49-F238E27FC236}">
                <a16:creationId xmlns:a16="http://schemas.microsoft.com/office/drawing/2014/main" id="{29FE822D-E6B5-71BC-5C74-B377CC11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4dc3920de_0_680:notes">
            <a:extLst>
              <a:ext uri="{FF2B5EF4-FFF2-40B4-BE49-F238E27FC236}">
                <a16:creationId xmlns:a16="http://schemas.microsoft.com/office/drawing/2014/main" id="{8857A849-16A7-C2E5-FCDF-0F69FA3F3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4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DA3C5106-964D-19BA-447D-D1FE4EDF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ead6129809_0_360:notes">
            <a:extLst>
              <a:ext uri="{FF2B5EF4-FFF2-40B4-BE49-F238E27FC236}">
                <a16:creationId xmlns:a16="http://schemas.microsoft.com/office/drawing/2014/main" id="{BA4D6586-D4CF-1D02-0818-A3080838D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ead6129809_0_360:notes">
            <a:extLst>
              <a:ext uri="{FF2B5EF4-FFF2-40B4-BE49-F238E27FC236}">
                <a16:creationId xmlns:a16="http://schemas.microsoft.com/office/drawing/2014/main" id="{961889FC-322A-87F1-B0EA-C8D80191D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58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B4F2B5DA-BF51-A953-FFE3-935EF3C8C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4dc3920de_0_680:notes">
            <a:extLst>
              <a:ext uri="{FF2B5EF4-FFF2-40B4-BE49-F238E27FC236}">
                <a16:creationId xmlns:a16="http://schemas.microsoft.com/office/drawing/2014/main" id="{29FE822D-E6B5-71BC-5C74-B377CC11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4dc3920de_0_680:notes">
            <a:extLst>
              <a:ext uri="{FF2B5EF4-FFF2-40B4-BE49-F238E27FC236}">
                <a16:creationId xmlns:a16="http://schemas.microsoft.com/office/drawing/2014/main" id="{8857A849-16A7-C2E5-FCDF-0F69FA3F3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234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ad612980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ad612980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B4F2B5DA-BF51-A953-FFE3-935EF3C8C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24dc3920de_0_680:notes">
            <a:extLst>
              <a:ext uri="{FF2B5EF4-FFF2-40B4-BE49-F238E27FC236}">
                <a16:creationId xmlns:a16="http://schemas.microsoft.com/office/drawing/2014/main" id="{29FE822D-E6B5-71BC-5C74-B377CC11BB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24dc3920de_0_680:notes">
            <a:extLst>
              <a:ext uri="{FF2B5EF4-FFF2-40B4-BE49-F238E27FC236}">
                <a16:creationId xmlns:a16="http://schemas.microsoft.com/office/drawing/2014/main" id="{8857A849-16A7-C2E5-FCDF-0F69FA3F3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3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1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2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2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2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2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2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/>
          <p:nvPr/>
        </p:nvSpPr>
        <p:spPr>
          <a:xfrm rot="-649760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/>
          <p:nvPr/>
        </p:nvSpPr>
        <p:spPr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"/>
          <p:cNvSpPr/>
          <p:nvPr/>
        </p:nvSpPr>
        <p:spPr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5"/>
          <p:cNvSpPr/>
          <p:nvPr/>
        </p:nvSpPr>
        <p:spPr>
          <a:xfrm rot="2839443">
            <a:off x="-308418" y="2442034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"/>
          <p:cNvSpPr/>
          <p:nvPr/>
        </p:nvSpPr>
        <p:spPr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 rot="-1478505">
            <a:off x="-2334601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/>
          <p:nvPr/>
        </p:nvSpPr>
        <p:spPr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title" idx="5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9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71" r:id="rId6"/>
    <p:sldLayoutId id="2147483681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>
            <a:spLocks noGrp="1"/>
          </p:cNvSpPr>
          <p:nvPr>
            <p:ph type="ctrTitle"/>
          </p:nvPr>
        </p:nvSpPr>
        <p:spPr>
          <a:xfrm>
            <a:off x="723150" y="1701108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pengenalan Laravel</a:t>
            </a:r>
            <a:r>
              <a:rPr lang="en" sz="5400" dirty="0"/>
              <a:t> </a:t>
            </a:r>
            <a:br>
              <a:rPr lang="en" dirty="0"/>
            </a:br>
            <a:r>
              <a:rPr lang="en" sz="2800" dirty="0">
                <a:solidFill>
                  <a:schemeClr val="lt1"/>
                </a:solidFill>
                <a:latin typeface="Kulim Park"/>
                <a:sym typeface="Kulim Park"/>
              </a:rPr>
              <a:t>K</a:t>
            </a:r>
            <a:r>
              <a:rPr lang="en" sz="28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onsep Dasar Framework dan MVC</a:t>
            </a:r>
            <a:endParaRPr sz="44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61" name="Google Shape;561;p58"/>
          <p:cNvSpPr txBox="1">
            <a:spLocks noGrp="1"/>
          </p:cNvSpPr>
          <p:nvPr>
            <p:ph type="subTitle" idx="1"/>
          </p:nvPr>
        </p:nvSpPr>
        <p:spPr>
          <a:xfrm>
            <a:off x="1962750" y="3247412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Disusun Oleh : Aliy XI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/>
          <p:cNvSpPr txBox="1">
            <a:spLocks noGrp="1"/>
          </p:cNvSpPr>
          <p:nvPr>
            <p:ph type="title"/>
          </p:nvPr>
        </p:nvSpPr>
        <p:spPr>
          <a:xfrm>
            <a:off x="835784" y="1953585"/>
            <a:ext cx="7360444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</a:t>
            </a:r>
            <a:r>
              <a:rPr lang="en" dirty="0"/>
              <a:t>pa Itu </a:t>
            </a:r>
            <a:r>
              <a:rPr lang="en" dirty="0">
                <a:solidFill>
                  <a:schemeClr val="lt1"/>
                </a:solidFill>
              </a:rPr>
              <a:t>Framework</a:t>
            </a:r>
            <a:r>
              <a:rPr lang="en" dirty="0"/>
              <a:t>? </a:t>
            </a:r>
            <a:endParaRPr dirty="0"/>
          </a:p>
        </p:txBody>
      </p:sp>
      <p:sp>
        <p:nvSpPr>
          <p:cNvPr id="874" name="Google Shape;874;p82"/>
          <p:cNvSpPr txBox="1">
            <a:spLocks noGrp="1"/>
          </p:cNvSpPr>
          <p:nvPr>
            <p:ph type="title" idx="2"/>
          </p:nvPr>
        </p:nvSpPr>
        <p:spPr>
          <a:xfrm>
            <a:off x="3676062" y="1285766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5" name="Google Shape;875;p82"/>
          <p:cNvSpPr txBox="1">
            <a:spLocks noGrp="1"/>
          </p:cNvSpPr>
          <p:nvPr>
            <p:ph type="subTitle" idx="1"/>
          </p:nvPr>
        </p:nvSpPr>
        <p:spPr>
          <a:xfrm>
            <a:off x="2267711" y="3108005"/>
            <a:ext cx="4386717" cy="79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 PHP Modern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5"/>
          <p:cNvSpPr txBox="1">
            <a:spLocks noGrp="1"/>
          </p:cNvSpPr>
          <p:nvPr>
            <p:ph type="subTitle" idx="1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Framework </a:t>
            </a:r>
            <a:r>
              <a:rPr lang="en" dirty="0"/>
              <a:t>adalah kerangka kerja yang memepercepat proses pembuatan website, berbeda dengan membangun dari nol menggunakan </a:t>
            </a:r>
            <a:r>
              <a:rPr lang="en" b="1" dirty="0"/>
              <a:t>PHP </a:t>
            </a:r>
            <a:r>
              <a:rPr lang="en" dirty="0"/>
              <a:t>Native </a:t>
            </a:r>
            <a:endParaRPr dirty="0"/>
          </a:p>
        </p:txBody>
      </p:sp>
      <p:sp>
        <p:nvSpPr>
          <p:cNvPr id="761" name="Google Shape;761;p75"/>
          <p:cNvSpPr txBox="1">
            <a:spLocks noGrp="1"/>
          </p:cNvSpPr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</a:t>
            </a:r>
            <a:r>
              <a:rPr lang="en" dirty="0">
                <a:solidFill>
                  <a:schemeClr val="lt1"/>
                </a:solidFill>
              </a:rPr>
              <a:t>?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762" name="Google Shape;762;p75"/>
          <p:cNvGrpSpPr/>
          <p:nvPr/>
        </p:nvGrpSpPr>
        <p:grpSpPr>
          <a:xfrm rot="137742">
            <a:off x="4516813" y="1106970"/>
            <a:ext cx="3750160" cy="2923690"/>
            <a:chOff x="2144600" y="1557475"/>
            <a:chExt cx="3330800" cy="2596750"/>
          </a:xfrm>
        </p:grpSpPr>
        <p:sp>
          <p:nvSpPr>
            <p:cNvPr id="763" name="Google Shape;763;p75"/>
            <p:cNvSpPr/>
            <p:nvPr/>
          </p:nvSpPr>
          <p:spPr>
            <a:xfrm>
              <a:off x="2144600" y="1557475"/>
              <a:ext cx="3330800" cy="2596750"/>
            </a:xfrm>
            <a:custGeom>
              <a:avLst/>
              <a:gdLst/>
              <a:ahLst/>
              <a:cxnLst/>
              <a:rect l="l" t="t" r="r" b="b"/>
              <a:pathLst>
                <a:path w="133232" h="103870" extrusionOk="0">
                  <a:moveTo>
                    <a:pt x="129564" y="869"/>
                  </a:moveTo>
                  <a:cubicBezTo>
                    <a:pt x="130314" y="869"/>
                    <a:pt x="131017" y="1155"/>
                    <a:pt x="131541" y="1691"/>
                  </a:cubicBezTo>
                  <a:cubicBezTo>
                    <a:pt x="132065" y="2215"/>
                    <a:pt x="132362" y="2917"/>
                    <a:pt x="132362" y="3655"/>
                  </a:cubicBezTo>
                  <a:lnTo>
                    <a:pt x="132362" y="6239"/>
                  </a:lnTo>
                  <a:lnTo>
                    <a:pt x="870" y="6239"/>
                  </a:lnTo>
                  <a:lnTo>
                    <a:pt x="870" y="3655"/>
                  </a:lnTo>
                  <a:cubicBezTo>
                    <a:pt x="870" y="2917"/>
                    <a:pt x="1167" y="2215"/>
                    <a:pt x="1691" y="1691"/>
                  </a:cubicBezTo>
                  <a:cubicBezTo>
                    <a:pt x="2215" y="1155"/>
                    <a:pt x="2918" y="869"/>
                    <a:pt x="3668" y="869"/>
                  </a:cubicBezTo>
                  <a:close/>
                  <a:moveTo>
                    <a:pt x="132362" y="7108"/>
                  </a:moveTo>
                  <a:lnTo>
                    <a:pt x="132362" y="76771"/>
                  </a:lnTo>
                  <a:lnTo>
                    <a:pt x="870" y="76771"/>
                  </a:lnTo>
                  <a:lnTo>
                    <a:pt x="870" y="7108"/>
                  </a:lnTo>
                  <a:close/>
                  <a:moveTo>
                    <a:pt x="132362" y="77641"/>
                  </a:moveTo>
                  <a:lnTo>
                    <a:pt x="132362" y="82939"/>
                  </a:lnTo>
                  <a:cubicBezTo>
                    <a:pt x="132362" y="83677"/>
                    <a:pt x="132065" y="84379"/>
                    <a:pt x="131541" y="84903"/>
                  </a:cubicBezTo>
                  <a:cubicBezTo>
                    <a:pt x="131017" y="85439"/>
                    <a:pt x="130314" y="85725"/>
                    <a:pt x="129564" y="85725"/>
                  </a:cubicBezTo>
                  <a:lnTo>
                    <a:pt x="3668" y="85725"/>
                  </a:lnTo>
                  <a:cubicBezTo>
                    <a:pt x="2918" y="85725"/>
                    <a:pt x="2215" y="85439"/>
                    <a:pt x="1691" y="84903"/>
                  </a:cubicBezTo>
                  <a:cubicBezTo>
                    <a:pt x="1167" y="84379"/>
                    <a:pt x="870" y="83677"/>
                    <a:pt x="870" y="82939"/>
                  </a:cubicBezTo>
                  <a:lnTo>
                    <a:pt x="870" y="77641"/>
                  </a:lnTo>
                  <a:close/>
                  <a:moveTo>
                    <a:pt x="78987" y="86594"/>
                  </a:moveTo>
                  <a:lnTo>
                    <a:pt x="78987" y="86665"/>
                  </a:lnTo>
                  <a:cubicBezTo>
                    <a:pt x="79058" y="94214"/>
                    <a:pt x="80951" y="97560"/>
                    <a:pt x="82082" y="98881"/>
                  </a:cubicBezTo>
                  <a:lnTo>
                    <a:pt x="82177" y="99000"/>
                  </a:lnTo>
                  <a:lnTo>
                    <a:pt x="51043" y="99000"/>
                  </a:lnTo>
                  <a:lnTo>
                    <a:pt x="51150" y="98881"/>
                  </a:lnTo>
                  <a:cubicBezTo>
                    <a:pt x="52281" y="97560"/>
                    <a:pt x="54174" y="94214"/>
                    <a:pt x="54257" y="86665"/>
                  </a:cubicBezTo>
                  <a:lnTo>
                    <a:pt x="54257" y="86594"/>
                  </a:lnTo>
                  <a:close/>
                  <a:moveTo>
                    <a:pt x="89833" y="99869"/>
                  </a:moveTo>
                  <a:cubicBezTo>
                    <a:pt x="90417" y="99869"/>
                    <a:pt x="91071" y="100108"/>
                    <a:pt x="91595" y="100501"/>
                  </a:cubicBezTo>
                  <a:cubicBezTo>
                    <a:pt x="92155" y="100917"/>
                    <a:pt x="92464" y="101453"/>
                    <a:pt x="92464" y="101965"/>
                  </a:cubicBezTo>
                  <a:lnTo>
                    <a:pt x="92464" y="103001"/>
                  </a:lnTo>
                  <a:lnTo>
                    <a:pt x="40768" y="103001"/>
                  </a:lnTo>
                  <a:lnTo>
                    <a:pt x="40768" y="101965"/>
                  </a:lnTo>
                  <a:cubicBezTo>
                    <a:pt x="40768" y="101453"/>
                    <a:pt x="41089" y="100917"/>
                    <a:pt x="41637" y="100501"/>
                  </a:cubicBezTo>
                  <a:cubicBezTo>
                    <a:pt x="42161" y="100108"/>
                    <a:pt x="42815" y="99869"/>
                    <a:pt x="43399" y="99869"/>
                  </a:cubicBezTo>
                  <a:close/>
                  <a:moveTo>
                    <a:pt x="3668" y="0"/>
                  </a:moveTo>
                  <a:cubicBezTo>
                    <a:pt x="1644" y="0"/>
                    <a:pt x="1" y="1643"/>
                    <a:pt x="1" y="3655"/>
                  </a:cubicBezTo>
                  <a:lnTo>
                    <a:pt x="1" y="82939"/>
                  </a:lnTo>
                  <a:cubicBezTo>
                    <a:pt x="1" y="84951"/>
                    <a:pt x="1644" y="86594"/>
                    <a:pt x="3668" y="86594"/>
                  </a:cubicBezTo>
                  <a:lnTo>
                    <a:pt x="53388" y="86594"/>
                  </a:lnTo>
                  <a:lnTo>
                    <a:pt x="53388" y="86665"/>
                  </a:lnTo>
                  <a:cubicBezTo>
                    <a:pt x="53329" y="91940"/>
                    <a:pt x="52352" y="95000"/>
                    <a:pt x="51555" y="96643"/>
                  </a:cubicBezTo>
                  <a:cubicBezTo>
                    <a:pt x="51066" y="97607"/>
                    <a:pt x="50590" y="98203"/>
                    <a:pt x="50281" y="98536"/>
                  </a:cubicBezTo>
                  <a:cubicBezTo>
                    <a:pt x="50138" y="98691"/>
                    <a:pt x="49995" y="98822"/>
                    <a:pt x="49852" y="98929"/>
                  </a:cubicBezTo>
                  <a:cubicBezTo>
                    <a:pt x="49828" y="98953"/>
                    <a:pt x="49804" y="98965"/>
                    <a:pt x="49781" y="98988"/>
                  </a:cubicBezTo>
                  <a:lnTo>
                    <a:pt x="49757" y="99000"/>
                  </a:lnTo>
                  <a:lnTo>
                    <a:pt x="43411" y="99000"/>
                  </a:lnTo>
                  <a:cubicBezTo>
                    <a:pt x="42601" y="99000"/>
                    <a:pt x="41720" y="99322"/>
                    <a:pt x="41041" y="99858"/>
                  </a:cubicBezTo>
                  <a:cubicBezTo>
                    <a:pt x="40303" y="100441"/>
                    <a:pt x="39898" y="101191"/>
                    <a:pt x="39898" y="101965"/>
                  </a:cubicBezTo>
                  <a:lnTo>
                    <a:pt x="39898" y="103441"/>
                  </a:lnTo>
                  <a:cubicBezTo>
                    <a:pt x="39898" y="103679"/>
                    <a:pt x="40089" y="103870"/>
                    <a:pt x="40339" y="103870"/>
                  </a:cubicBezTo>
                  <a:lnTo>
                    <a:pt x="92905" y="103870"/>
                  </a:lnTo>
                  <a:cubicBezTo>
                    <a:pt x="93143" y="103870"/>
                    <a:pt x="93334" y="103679"/>
                    <a:pt x="93334" y="103441"/>
                  </a:cubicBezTo>
                  <a:lnTo>
                    <a:pt x="93334" y="101977"/>
                  </a:lnTo>
                  <a:cubicBezTo>
                    <a:pt x="93334" y="101191"/>
                    <a:pt x="92929" y="100441"/>
                    <a:pt x="92191" y="99858"/>
                  </a:cubicBezTo>
                  <a:cubicBezTo>
                    <a:pt x="91512" y="99322"/>
                    <a:pt x="90631" y="99000"/>
                    <a:pt x="89833" y="99000"/>
                  </a:cubicBezTo>
                  <a:lnTo>
                    <a:pt x="83475" y="99000"/>
                  </a:lnTo>
                  <a:lnTo>
                    <a:pt x="83451" y="98988"/>
                  </a:lnTo>
                  <a:cubicBezTo>
                    <a:pt x="83166" y="98786"/>
                    <a:pt x="82416" y="98167"/>
                    <a:pt x="81666" y="96631"/>
                  </a:cubicBezTo>
                  <a:cubicBezTo>
                    <a:pt x="80511" y="94262"/>
                    <a:pt x="79891" y="90916"/>
                    <a:pt x="79856" y="86665"/>
                  </a:cubicBezTo>
                  <a:lnTo>
                    <a:pt x="79844" y="86594"/>
                  </a:lnTo>
                  <a:lnTo>
                    <a:pt x="129564" y="86594"/>
                  </a:lnTo>
                  <a:cubicBezTo>
                    <a:pt x="131588" y="86594"/>
                    <a:pt x="133231" y="84951"/>
                    <a:pt x="133231" y="82939"/>
                  </a:cubicBezTo>
                  <a:lnTo>
                    <a:pt x="133231" y="3655"/>
                  </a:lnTo>
                  <a:cubicBezTo>
                    <a:pt x="133231" y="1643"/>
                    <a:pt x="131588" y="0"/>
                    <a:pt x="129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C0C0C"/>
                </a:solidFill>
              </a:endParaRPr>
            </a:p>
          </p:txBody>
        </p:sp>
        <p:sp>
          <p:nvSpPr>
            <p:cNvPr id="764" name="Google Shape;764;p75"/>
            <p:cNvSpPr/>
            <p:nvPr/>
          </p:nvSpPr>
          <p:spPr>
            <a:xfrm>
              <a:off x="3678425" y="3558900"/>
              <a:ext cx="263150" cy="79800"/>
            </a:xfrm>
            <a:custGeom>
              <a:avLst/>
              <a:gdLst/>
              <a:ahLst/>
              <a:cxnLst/>
              <a:rect l="l" t="t" r="r" b="b"/>
              <a:pathLst>
                <a:path w="10526" h="3192" extrusionOk="0">
                  <a:moveTo>
                    <a:pt x="8930" y="941"/>
                  </a:moveTo>
                  <a:cubicBezTo>
                    <a:pt x="9121" y="941"/>
                    <a:pt x="9275" y="1013"/>
                    <a:pt x="9394" y="1132"/>
                  </a:cubicBezTo>
                  <a:cubicBezTo>
                    <a:pt x="9514" y="1251"/>
                    <a:pt x="9585" y="1417"/>
                    <a:pt x="9585" y="1596"/>
                  </a:cubicBezTo>
                  <a:cubicBezTo>
                    <a:pt x="9585" y="1775"/>
                    <a:pt x="9514" y="1929"/>
                    <a:pt x="9394" y="2048"/>
                  </a:cubicBezTo>
                  <a:cubicBezTo>
                    <a:pt x="9275" y="2167"/>
                    <a:pt x="9121" y="2239"/>
                    <a:pt x="8930" y="2239"/>
                  </a:cubicBezTo>
                  <a:lnTo>
                    <a:pt x="1596" y="2239"/>
                  </a:lnTo>
                  <a:cubicBezTo>
                    <a:pt x="1405" y="2239"/>
                    <a:pt x="1251" y="2167"/>
                    <a:pt x="1132" y="2048"/>
                  </a:cubicBezTo>
                  <a:cubicBezTo>
                    <a:pt x="1012" y="1929"/>
                    <a:pt x="941" y="1775"/>
                    <a:pt x="941" y="1596"/>
                  </a:cubicBezTo>
                  <a:cubicBezTo>
                    <a:pt x="941" y="1417"/>
                    <a:pt x="1012" y="1251"/>
                    <a:pt x="1132" y="1132"/>
                  </a:cubicBezTo>
                  <a:cubicBezTo>
                    <a:pt x="1251" y="1013"/>
                    <a:pt x="1405" y="941"/>
                    <a:pt x="1596" y="941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cubicBezTo>
                    <a:pt x="0" y="2477"/>
                    <a:pt x="715" y="3191"/>
                    <a:pt x="1596" y="3191"/>
                  </a:cubicBezTo>
                  <a:lnTo>
                    <a:pt x="8942" y="3191"/>
                  </a:lnTo>
                  <a:cubicBezTo>
                    <a:pt x="9811" y="3191"/>
                    <a:pt x="10526" y="2465"/>
                    <a:pt x="10526" y="1596"/>
                  </a:cubicBezTo>
                  <a:cubicBezTo>
                    <a:pt x="10526" y="715"/>
                    <a:pt x="9811" y="1"/>
                    <a:pt x="8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C0C0C"/>
                </a:solidFill>
              </a:endParaRPr>
            </a:p>
          </p:txBody>
        </p:sp>
      </p:grpSp>
      <p:sp>
        <p:nvSpPr>
          <p:cNvPr id="766" name="Google Shape;766;p75"/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5"/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6F6FA-319C-9A54-CD56-F701CC83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844">
            <a:off x="4540911" y="1315269"/>
            <a:ext cx="3701966" cy="1979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131404F1-F5B8-656A-E5B2-59F22991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>
            <a:extLst>
              <a:ext uri="{FF2B5EF4-FFF2-40B4-BE49-F238E27FC236}">
                <a16:creationId xmlns:a16="http://schemas.microsoft.com/office/drawing/2014/main" id="{80BBD10A-8205-C1A2-77DC-6D42938635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2738" y="1986957"/>
            <a:ext cx="7360444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Framework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Laravel</a:t>
            </a:r>
            <a:r>
              <a:rPr lang="en" dirty="0"/>
              <a:t> </a:t>
            </a:r>
            <a:endParaRPr dirty="0"/>
          </a:p>
        </p:txBody>
      </p:sp>
      <p:sp>
        <p:nvSpPr>
          <p:cNvPr id="874" name="Google Shape;874;p82">
            <a:extLst>
              <a:ext uri="{FF2B5EF4-FFF2-40B4-BE49-F238E27FC236}">
                <a16:creationId xmlns:a16="http://schemas.microsoft.com/office/drawing/2014/main" id="{32C0FC3A-27B4-16B3-B063-7BB9C12721A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23016" y="1319138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75" name="Google Shape;875;p82">
            <a:extLst>
              <a:ext uri="{FF2B5EF4-FFF2-40B4-BE49-F238E27FC236}">
                <a16:creationId xmlns:a16="http://schemas.microsoft.com/office/drawing/2014/main" id="{89720638-165A-9DE2-0A0E-1D3EC99E7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4665" y="3141377"/>
            <a:ext cx="4386717" cy="79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😎👍🏿</a:t>
            </a:r>
          </a:p>
        </p:txBody>
      </p:sp>
      <p:pic>
        <p:nvPicPr>
          <p:cNvPr id="6" name="laravel logo jir">
            <a:hlinkClick r:id="" action="ppaction://media"/>
            <a:extLst>
              <a:ext uri="{FF2B5EF4-FFF2-40B4-BE49-F238E27FC236}">
                <a16:creationId xmlns:a16="http://schemas.microsoft.com/office/drawing/2014/main" id="{9E31A8D8-97D9-975D-078B-9D51EE42AF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1057" y="4548093"/>
            <a:ext cx="439306" cy="43930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63407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056F4031-1582-2826-A53F-5DF26AB8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5">
            <a:extLst>
              <a:ext uri="{FF2B5EF4-FFF2-40B4-BE49-F238E27FC236}">
                <a16:creationId xmlns:a16="http://schemas.microsoft.com/office/drawing/2014/main" id="{819F326B-206A-4403-CAFB-1F56AB5F42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33475" y="1886797"/>
            <a:ext cx="3035100" cy="2473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Laravel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framework PHP modern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website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MVC. Laravel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dan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web,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61" name="Google Shape;761;p75">
            <a:extLst>
              <a:ext uri="{FF2B5EF4-FFF2-40B4-BE49-F238E27FC236}">
                <a16:creationId xmlns:a16="http://schemas.microsoft.com/office/drawing/2014/main" id="{ECA28FD8-2CE0-86BE-A65E-933CA99C9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333475" y="1118372"/>
            <a:ext cx="30351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66" name="Google Shape;766;p75">
            <a:extLst>
              <a:ext uri="{FF2B5EF4-FFF2-40B4-BE49-F238E27FC236}">
                <a16:creationId xmlns:a16="http://schemas.microsoft.com/office/drawing/2014/main" id="{5D83BC67-0751-65EE-C55E-5CDD86F9FBA1}"/>
              </a:ext>
            </a:extLst>
          </p:cNvPr>
          <p:cNvSpPr/>
          <p:nvPr/>
        </p:nvSpPr>
        <p:spPr>
          <a:xfrm flipH="1">
            <a:off x="6096978" y="29262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5">
            <a:extLst>
              <a:ext uri="{FF2B5EF4-FFF2-40B4-BE49-F238E27FC236}">
                <a16:creationId xmlns:a16="http://schemas.microsoft.com/office/drawing/2014/main" id="{F411CA2D-775E-C634-00C9-417C4103C0BD}"/>
              </a:ext>
            </a:extLst>
          </p:cNvPr>
          <p:cNvSpPr/>
          <p:nvPr/>
        </p:nvSpPr>
        <p:spPr>
          <a:xfrm rot="8921821" flipH="1">
            <a:off x="2549101" y="3961919"/>
            <a:ext cx="8201049" cy="301573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4353DB-AF37-0A27-B07A-622C21780560}"/>
              </a:ext>
            </a:extLst>
          </p:cNvPr>
          <p:cNvGrpSpPr/>
          <p:nvPr/>
        </p:nvGrpSpPr>
        <p:grpSpPr>
          <a:xfrm rot="21174370">
            <a:off x="654220" y="1270091"/>
            <a:ext cx="3750160" cy="2923690"/>
            <a:chOff x="4516813" y="1106970"/>
            <a:chExt cx="3750160" cy="2923690"/>
          </a:xfrm>
        </p:grpSpPr>
        <p:grpSp>
          <p:nvGrpSpPr>
            <p:cNvPr id="762" name="Google Shape;762;p75">
              <a:extLst>
                <a:ext uri="{FF2B5EF4-FFF2-40B4-BE49-F238E27FC236}">
                  <a16:creationId xmlns:a16="http://schemas.microsoft.com/office/drawing/2014/main" id="{D28A57DC-6E71-2C6F-EB8A-5C5D72FBEFE5}"/>
                </a:ext>
              </a:extLst>
            </p:cNvPr>
            <p:cNvGrpSpPr/>
            <p:nvPr/>
          </p:nvGrpSpPr>
          <p:grpSpPr>
            <a:xfrm rot="137742">
              <a:off x="4516813" y="1106970"/>
              <a:ext cx="3750160" cy="2923690"/>
              <a:chOff x="2144600" y="1557475"/>
              <a:chExt cx="3330800" cy="2596750"/>
            </a:xfrm>
          </p:grpSpPr>
          <p:sp>
            <p:nvSpPr>
              <p:cNvPr id="763" name="Google Shape;763;p75">
                <a:extLst>
                  <a:ext uri="{FF2B5EF4-FFF2-40B4-BE49-F238E27FC236}">
                    <a16:creationId xmlns:a16="http://schemas.microsoft.com/office/drawing/2014/main" id="{C9E976BB-77A1-C527-88FB-EDE88F648055}"/>
                  </a:ext>
                </a:extLst>
              </p:cNvPr>
              <p:cNvSpPr/>
              <p:nvPr/>
            </p:nvSpPr>
            <p:spPr>
              <a:xfrm>
                <a:off x="2144600" y="1557475"/>
                <a:ext cx="3330800" cy="2596750"/>
              </a:xfrm>
              <a:custGeom>
                <a:avLst/>
                <a:gdLst/>
                <a:ahLst/>
                <a:cxnLst/>
                <a:rect l="l" t="t" r="r" b="b"/>
                <a:pathLst>
                  <a:path w="133232" h="103870" extrusionOk="0">
                    <a:moveTo>
                      <a:pt x="129564" y="869"/>
                    </a:moveTo>
                    <a:cubicBezTo>
                      <a:pt x="130314" y="869"/>
                      <a:pt x="131017" y="1155"/>
                      <a:pt x="131541" y="1691"/>
                    </a:cubicBezTo>
                    <a:cubicBezTo>
                      <a:pt x="132065" y="2215"/>
                      <a:pt x="132362" y="2917"/>
                      <a:pt x="132362" y="3655"/>
                    </a:cubicBezTo>
                    <a:lnTo>
                      <a:pt x="132362" y="6239"/>
                    </a:lnTo>
                    <a:lnTo>
                      <a:pt x="870" y="6239"/>
                    </a:lnTo>
                    <a:lnTo>
                      <a:pt x="870" y="3655"/>
                    </a:lnTo>
                    <a:cubicBezTo>
                      <a:pt x="870" y="2917"/>
                      <a:pt x="1167" y="2215"/>
                      <a:pt x="1691" y="1691"/>
                    </a:cubicBezTo>
                    <a:cubicBezTo>
                      <a:pt x="2215" y="1155"/>
                      <a:pt x="2918" y="869"/>
                      <a:pt x="3668" y="869"/>
                    </a:cubicBezTo>
                    <a:close/>
                    <a:moveTo>
                      <a:pt x="132362" y="7108"/>
                    </a:moveTo>
                    <a:lnTo>
                      <a:pt x="132362" y="76771"/>
                    </a:lnTo>
                    <a:lnTo>
                      <a:pt x="870" y="76771"/>
                    </a:lnTo>
                    <a:lnTo>
                      <a:pt x="870" y="7108"/>
                    </a:lnTo>
                    <a:close/>
                    <a:moveTo>
                      <a:pt x="132362" y="77641"/>
                    </a:moveTo>
                    <a:lnTo>
                      <a:pt x="132362" y="82939"/>
                    </a:lnTo>
                    <a:cubicBezTo>
                      <a:pt x="132362" y="83677"/>
                      <a:pt x="132065" y="84379"/>
                      <a:pt x="131541" y="84903"/>
                    </a:cubicBezTo>
                    <a:cubicBezTo>
                      <a:pt x="131017" y="85439"/>
                      <a:pt x="130314" y="85725"/>
                      <a:pt x="129564" y="85725"/>
                    </a:cubicBezTo>
                    <a:lnTo>
                      <a:pt x="3668" y="85725"/>
                    </a:lnTo>
                    <a:cubicBezTo>
                      <a:pt x="2918" y="85725"/>
                      <a:pt x="2215" y="85439"/>
                      <a:pt x="1691" y="84903"/>
                    </a:cubicBezTo>
                    <a:cubicBezTo>
                      <a:pt x="1167" y="84379"/>
                      <a:pt x="870" y="83677"/>
                      <a:pt x="870" y="82939"/>
                    </a:cubicBezTo>
                    <a:lnTo>
                      <a:pt x="870" y="77641"/>
                    </a:lnTo>
                    <a:close/>
                    <a:moveTo>
                      <a:pt x="78987" y="86594"/>
                    </a:moveTo>
                    <a:lnTo>
                      <a:pt x="78987" y="86665"/>
                    </a:lnTo>
                    <a:cubicBezTo>
                      <a:pt x="79058" y="94214"/>
                      <a:pt x="80951" y="97560"/>
                      <a:pt x="82082" y="98881"/>
                    </a:cubicBezTo>
                    <a:lnTo>
                      <a:pt x="82177" y="99000"/>
                    </a:lnTo>
                    <a:lnTo>
                      <a:pt x="51043" y="99000"/>
                    </a:lnTo>
                    <a:lnTo>
                      <a:pt x="51150" y="98881"/>
                    </a:lnTo>
                    <a:cubicBezTo>
                      <a:pt x="52281" y="97560"/>
                      <a:pt x="54174" y="94214"/>
                      <a:pt x="54257" y="86665"/>
                    </a:cubicBezTo>
                    <a:lnTo>
                      <a:pt x="54257" y="86594"/>
                    </a:lnTo>
                    <a:close/>
                    <a:moveTo>
                      <a:pt x="89833" y="99869"/>
                    </a:moveTo>
                    <a:cubicBezTo>
                      <a:pt x="90417" y="99869"/>
                      <a:pt x="91071" y="100108"/>
                      <a:pt x="91595" y="100501"/>
                    </a:cubicBezTo>
                    <a:cubicBezTo>
                      <a:pt x="92155" y="100917"/>
                      <a:pt x="92464" y="101453"/>
                      <a:pt x="92464" y="101965"/>
                    </a:cubicBezTo>
                    <a:lnTo>
                      <a:pt x="92464" y="103001"/>
                    </a:lnTo>
                    <a:lnTo>
                      <a:pt x="40768" y="103001"/>
                    </a:lnTo>
                    <a:lnTo>
                      <a:pt x="40768" y="101965"/>
                    </a:lnTo>
                    <a:cubicBezTo>
                      <a:pt x="40768" y="101453"/>
                      <a:pt x="41089" y="100917"/>
                      <a:pt x="41637" y="100501"/>
                    </a:cubicBezTo>
                    <a:cubicBezTo>
                      <a:pt x="42161" y="100108"/>
                      <a:pt x="42815" y="99869"/>
                      <a:pt x="43399" y="99869"/>
                    </a:cubicBezTo>
                    <a:close/>
                    <a:moveTo>
                      <a:pt x="3668" y="0"/>
                    </a:moveTo>
                    <a:cubicBezTo>
                      <a:pt x="1644" y="0"/>
                      <a:pt x="1" y="1643"/>
                      <a:pt x="1" y="3655"/>
                    </a:cubicBezTo>
                    <a:lnTo>
                      <a:pt x="1" y="82939"/>
                    </a:lnTo>
                    <a:cubicBezTo>
                      <a:pt x="1" y="84951"/>
                      <a:pt x="1644" y="86594"/>
                      <a:pt x="3668" y="86594"/>
                    </a:cubicBezTo>
                    <a:lnTo>
                      <a:pt x="53388" y="86594"/>
                    </a:lnTo>
                    <a:lnTo>
                      <a:pt x="53388" y="86665"/>
                    </a:lnTo>
                    <a:cubicBezTo>
                      <a:pt x="53329" y="91940"/>
                      <a:pt x="52352" y="95000"/>
                      <a:pt x="51555" y="96643"/>
                    </a:cubicBezTo>
                    <a:cubicBezTo>
                      <a:pt x="51066" y="97607"/>
                      <a:pt x="50590" y="98203"/>
                      <a:pt x="50281" y="98536"/>
                    </a:cubicBezTo>
                    <a:cubicBezTo>
                      <a:pt x="50138" y="98691"/>
                      <a:pt x="49995" y="98822"/>
                      <a:pt x="49852" y="98929"/>
                    </a:cubicBezTo>
                    <a:cubicBezTo>
                      <a:pt x="49828" y="98953"/>
                      <a:pt x="49804" y="98965"/>
                      <a:pt x="49781" y="98988"/>
                    </a:cubicBezTo>
                    <a:lnTo>
                      <a:pt x="49757" y="99000"/>
                    </a:lnTo>
                    <a:lnTo>
                      <a:pt x="43411" y="99000"/>
                    </a:lnTo>
                    <a:cubicBezTo>
                      <a:pt x="42601" y="99000"/>
                      <a:pt x="41720" y="99322"/>
                      <a:pt x="41041" y="99858"/>
                    </a:cubicBezTo>
                    <a:cubicBezTo>
                      <a:pt x="40303" y="100441"/>
                      <a:pt x="39898" y="101191"/>
                      <a:pt x="39898" y="101965"/>
                    </a:cubicBezTo>
                    <a:lnTo>
                      <a:pt x="39898" y="103441"/>
                    </a:lnTo>
                    <a:cubicBezTo>
                      <a:pt x="39898" y="103679"/>
                      <a:pt x="40089" y="103870"/>
                      <a:pt x="40339" y="103870"/>
                    </a:cubicBezTo>
                    <a:lnTo>
                      <a:pt x="92905" y="103870"/>
                    </a:lnTo>
                    <a:cubicBezTo>
                      <a:pt x="93143" y="103870"/>
                      <a:pt x="93334" y="103679"/>
                      <a:pt x="93334" y="103441"/>
                    </a:cubicBezTo>
                    <a:lnTo>
                      <a:pt x="93334" y="101977"/>
                    </a:lnTo>
                    <a:cubicBezTo>
                      <a:pt x="93334" y="101191"/>
                      <a:pt x="92929" y="100441"/>
                      <a:pt x="92191" y="99858"/>
                    </a:cubicBezTo>
                    <a:cubicBezTo>
                      <a:pt x="91512" y="99322"/>
                      <a:pt x="90631" y="99000"/>
                      <a:pt x="89833" y="99000"/>
                    </a:cubicBezTo>
                    <a:lnTo>
                      <a:pt x="83475" y="99000"/>
                    </a:lnTo>
                    <a:lnTo>
                      <a:pt x="83451" y="98988"/>
                    </a:lnTo>
                    <a:cubicBezTo>
                      <a:pt x="83166" y="98786"/>
                      <a:pt x="82416" y="98167"/>
                      <a:pt x="81666" y="96631"/>
                    </a:cubicBezTo>
                    <a:cubicBezTo>
                      <a:pt x="80511" y="94262"/>
                      <a:pt x="79891" y="90916"/>
                      <a:pt x="79856" y="86665"/>
                    </a:cubicBezTo>
                    <a:lnTo>
                      <a:pt x="79844" y="86594"/>
                    </a:lnTo>
                    <a:lnTo>
                      <a:pt x="129564" y="86594"/>
                    </a:lnTo>
                    <a:cubicBezTo>
                      <a:pt x="131588" y="86594"/>
                      <a:pt x="133231" y="84951"/>
                      <a:pt x="133231" y="82939"/>
                    </a:cubicBezTo>
                    <a:lnTo>
                      <a:pt x="133231" y="3655"/>
                    </a:lnTo>
                    <a:cubicBezTo>
                      <a:pt x="133231" y="1643"/>
                      <a:pt x="131588" y="0"/>
                      <a:pt x="129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C0C0C"/>
                  </a:solidFill>
                </a:endParaRPr>
              </a:p>
            </p:txBody>
          </p:sp>
          <p:sp>
            <p:nvSpPr>
              <p:cNvPr id="764" name="Google Shape;764;p75">
                <a:extLst>
                  <a:ext uri="{FF2B5EF4-FFF2-40B4-BE49-F238E27FC236}">
                    <a16:creationId xmlns:a16="http://schemas.microsoft.com/office/drawing/2014/main" id="{ADC6DAC2-28C1-38CB-AEE9-E51CF6208190}"/>
                  </a:ext>
                </a:extLst>
              </p:cNvPr>
              <p:cNvSpPr/>
              <p:nvPr/>
            </p:nvSpPr>
            <p:spPr>
              <a:xfrm>
                <a:off x="3678425" y="3558900"/>
                <a:ext cx="2631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10526" h="3192" extrusionOk="0">
                    <a:moveTo>
                      <a:pt x="8930" y="941"/>
                    </a:moveTo>
                    <a:cubicBezTo>
                      <a:pt x="9121" y="941"/>
                      <a:pt x="9275" y="1013"/>
                      <a:pt x="9394" y="1132"/>
                    </a:cubicBezTo>
                    <a:cubicBezTo>
                      <a:pt x="9514" y="1251"/>
                      <a:pt x="9585" y="1417"/>
                      <a:pt x="9585" y="1596"/>
                    </a:cubicBezTo>
                    <a:cubicBezTo>
                      <a:pt x="9585" y="1775"/>
                      <a:pt x="9514" y="1929"/>
                      <a:pt x="9394" y="2048"/>
                    </a:cubicBezTo>
                    <a:cubicBezTo>
                      <a:pt x="9275" y="2167"/>
                      <a:pt x="9121" y="2239"/>
                      <a:pt x="8930" y="2239"/>
                    </a:cubicBezTo>
                    <a:lnTo>
                      <a:pt x="1596" y="2239"/>
                    </a:lnTo>
                    <a:cubicBezTo>
                      <a:pt x="1405" y="2239"/>
                      <a:pt x="1251" y="2167"/>
                      <a:pt x="1132" y="2048"/>
                    </a:cubicBezTo>
                    <a:cubicBezTo>
                      <a:pt x="1012" y="1929"/>
                      <a:pt x="941" y="1775"/>
                      <a:pt x="941" y="1596"/>
                    </a:cubicBezTo>
                    <a:cubicBezTo>
                      <a:pt x="941" y="1417"/>
                      <a:pt x="1012" y="1251"/>
                      <a:pt x="1132" y="1132"/>
                    </a:cubicBezTo>
                    <a:cubicBezTo>
                      <a:pt x="1251" y="1013"/>
                      <a:pt x="1405" y="941"/>
                      <a:pt x="1596" y="941"/>
                    </a:cubicBezTo>
                    <a:close/>
                    <a:moveTo>
                      <a:pt x="1596" y="1"/>
                    </a:moveTo>
                    <a:cubicBezTo>
                      <a:pt x="715" y="1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596" y="3191"/>
                    </a:cubicBezTo>
                    <a:lnTo>
                      <a:pt x="8942" y="3191"/>
                    </a:lnTo>
                    <a:cubicBezTo>
                      <a:pt x="9811" y="3191"/>
                      <a:pt x="10526" y="2465"/>
                      <a:pt x="10526" y="1596"/>
                    </a:cubicBezTo>
                    <a:cubicBezTo>
                      <a:pt x="10526" y="715"/>
                      <a:pt x="9811" y="1"/>
                      <a:pt x="89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C0C0C"/>
                  </a:solidFill>
                </a:endParaRP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2C58D8-CF3A-EC38-01A6-0B398454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7297">
              <a:off x="4553970" y="1322754"/>
              <a:ext cx="3608831" cy="1937418"/>
            </a:xfrm>
            <a:prstGeom prst="rect">
              <a:avLst/>
            </a:prstGeom>
          </p:spPr>
        </p:pic>
      </p:grpSp>
      <p:pic>
        <p:nvPicPr>
          <p:cNvPr id="7" name="laravel logo jir">
            <a:hlinkClick r:id="" action="ppaction://media"/>
            <a:extLst>
              <a:ext uri="{FF2B5EF4-FFF2-40B4-BE49-F238E27FC236}">
                <a16:creationId xmlns:a16="http://schemas.microsoft.com/office/drawing/2014/main" id="{8D04C36A-7C17-0237-AC84-F02E3B94C5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41057" y="4548093"/>
            <a:ext cx="439306" cy="43930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139771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131404F1-F5B8-656A-E5B2-59F22991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>
            <a:extLst>
              <a:ext uri="{FF2B5EF4-FFF2-40B4-BE49-F238E27FC236}">
                <a16:creationId xmlns:a16="http://schemas.microsoft.com/office/drawing/2014/main" id="{80BBD10A-8205-C1A2-77DC-6D42938635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894" y="1929552"/>
            <a:ext cx="7360444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Konsep</a:t>
            </a: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MVC</a:t>
            </a:r>
            <a:endParaRPr dirty="0"/>
          </a:p>
        </p:txBody>
      </p:sp>
      <p:sp>
        <p:nvSpPr>
          <p:cNvPr id="874" name="Google Shape;874;p82">
            <a:extLst>
              <a:ext uri="{FF2B5EF4-FFF2-40B4-BE49-F238E27FC236}">
                <a16:creationId xmlns:a16="http://schemas.microsoft.com/office/drawing/2014/main" id="{32C0FC3A-27B4-16B3-B063-7BB9C12721A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923016" y="1319138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5" name="Google Shape;875;p82">
            <a:extLst>
              <a:ext uri="{FF2B5EF4-FFF2-40B4-BE49-F238E27FC236}">
                <a16:creationId xmlns:a16="http://schemas.microsoft.com/office/drawing/2014/main" id="{89720638-165A-9DE2-0A0E-1D3EC99E7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4665" y="3141377"/>
            <a:ext cx="4386717" cy="79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😎👍🏿</a:t>
            </a:r>
          </a:p>
        </p:txBody>
      </p:sp>
      <p:pic>
        <p:nvPicPr>
          <p:cNvPr id="6" name="laravel logo jir">
            <a:hlinkClick r:id="" action="ppaction://media"/>
            <a:extLst>
              <a:ext uri="{FF2B5EF4-FFF2-40B4-BE49-F238E27FC236}">
                <a16:creationId xmlns:a16="http://schemas.microsoft.com/office/drawing/2014/main" id="{9E31A8D8-97D9-975D-078B-9D51EE42AF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1057" y="4548093"/>
            <a:ext cx="439306" cy="43930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669895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0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MVC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6" name="Google Shape;686;p70"/>
          <p:cNvSpPr txBox="1">
            <a:spLocks noGrp="1"/>
          </p:cNvSpPr>
          <p:nvPr>
            <p:ph type="title" idx="2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687" name="Google Shape;687;p70"/>
          <p:cNvSpPr txBox="1">
            <a:spLocks noGrp="1"/>
          </p:cNvSpPr>
          <p:nvPr>
            <p:ph type="subTitle" idx="1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Bagian yang </a:t>
            </a:r>
            <a:r>
              <a:rPr lang="en-US" sz="1600" dirty="0" err="1"/>
              <a:t>mengelola</a:t>
            </a:r>
            <a:r>
              <a:rPr lang="en-US" sz="1600" dirty="0"/>
              <a:t> data dan </a:t>
            </a:r>
            <a:r>
              <a:rPr lang="en-US" sz="1600" dirty="0" err="1"/>
              <a:t>logika</a:t>
            </a:r>
            <a:r>
              <a:rPr lang="en-US" sz="1600" dirty="0"/>
              <a:t> </a:t>
            </a:r>
            <a:r>
              <a:rPr lang="en-US" sz="1600" dirty="0" err="1"/>
              <a:t>bisnis</a:t>
            </a:r>
            <a:endParaRPr lang="en-US" sz="1600" dirty="0"/>
          </a:p>
        </p:txBody>
      </p:sp>
      <p:sp>
        <p:nvSpPr>
          <p:cNvPr id="688" name="Google Shape;688;p70"/>
          <p:cNvSpPr txBox="1">
            <a:spLocks noGrp="1"/>
          </p:cNvSpPr>
          <p:nvPr>
            <p:ph type="title" idx="3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</a:t>
            </a:r>
            <a:endParaRPr dirty="0"/>
          </a:p>
        </p:txBody>
      </p:sp>
      <p:sp>
        <p:nvSpPr>
          <p:cNvPr id="689" name="Google Shape;689;p70"/>
          <p:cNvSpPr txBox="1">
            <a:spLocks noGrp="1"/>
          </p:cNvSpPr>
          <p:nvPr>
            <p:ph type="subTitle" idx="4"/>
          </p:nvPr>
        </p:nvSpPr>
        <p:spPr>
          <a:xfrm>
            <a:off x="3419194" y="2185480"/>
            <a:ext cx="2331043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Bagian yang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tampilan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endParaRPr sz="1600" dirty="0"/>
          </a:p>
        </p:txBody>
      </p:sp>
      <p:sp>
        <p:nvSpPr>
          <p:cNvPr id="690" name="Google Shape;690;p70"/>
          <p:cNvSpPr txBox="1">
            <a:spLocks noGrp="1"/>
          </p:cNvSpPr>
          <p:nvPr>
            <p:ph type="title" idx="5"/>
          </p:nvPr>
        </p:nvSpPr>
        <p:spPr>
          <a:xfrm>
            <a:off x="6139725" y="1664459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</a:t>
            </a:r>
            <a:endParaRPr dirty="0"/>
          </a:p>
        </p:txBody>
      </p:sp>
      <p:sp>
        <p:nvSpPr>
          <p:cNvPr id="691" name="Google Shape;691;p70"/>
          <p:cNvSpPr txBox="1">
            <a:spLocks noGrp="1"/>
          </p:cNvSpPr>
          <p:nvPr>
            <p:ph type="subTitle" idx="6"/>
          </p:nvPr>
        </p:nvSpPr>
        <p:spPr>
          <a:xfrm>
            <a:off x="5934225" y="2151959"/>
            <a:ext cx="2489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View dan </a:t>
            </a:r>
            <a:r>
              <a:rPr lang="en-US" dirty="0" err="1"/>
              <a:t>mengolahnya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  <a:endParaRPr dirty="0"/>
          </a:p>
        </p:txBody>
      </p:sp>
      <p:grpSp>
        <p:nvGrpSpPr>
          <p:cNvPr id="693" name="Google Shape;693;p70"/>
          <p:cNvGrpSpPr/>
          <p:nvPr/>
        </p:nvGrpSpPr>
        <p:grpSpPr>
          <a:xfrm rot="484655">
            <a:off x="4403817" y="3436408"/>
            <a:ext cx="479571" cy="420934"/>
            <a:chOff x="4772497" y="1789389"/>
            <a:chExt cx="341543" cy="299761"/>
          </a:xfrm>
        </p:grpSpPr>
        <p:sp>
          <p:nvSpPr>
            <p:cNvPr id="694" name="Google Shape;694;p70"/>
            <p:cNvSpPr/>
            <p:nvPr/>
          </p:nvSpPr>
          <p:spPr>
            <a:xfrm>
              <a:off x="4812609" y="1829533"/>
              <a:ext cx="80255" cy="79677"/>
            </a:xfrm>
            <a:custGeom>
              <a:avLst/>
              <a:gdLst/>
              <a:ahLst/>
              <a:cxnLst/>
              <a:rect l="l" t="t" r="r" b="b"/>
              <a:pathLst>
                <a:path w="2499" h="2481" extrusionOk="0">
                  <a:moveTo>
                    <a:pt x="1249" y="625"/>
                  </a:moveTo>
                  <a:cubicBezTo>
                    <a:pt x="1588" y="625"/>
                    <a:pt x="1874" y="911"/>
                    <a:pt x="1874" y="1250"/>
                  </a:cubicBezTo>
                  <a:cubicBezTo>
                    <a:pt x="1874" y="1589"/>
                    <a:pt x="1588" y="1874"/>
                    <a:pt x="1249" y="1874"/>
                  </a:cubicBezTo>
                  <a:cubicBezTo>
                    <a:pt x="910" y="1874"/>
                    <a:pt x="625" y="1589"/>
                    <a:pt x="625" y="1250"/>
                  </a:cubicBezTo>
                  <a:cubicBezTo>
                    <a:pt x="625" y="911"/>
                    <a:pt x="910" y="625"/>
                    <a:pt x="1249" y="625"/>
                  </a:cubicBezTo>
                  <a:close/>
                  <a:moveTo>
                    <a:pt x="1249" y="1"/>
                  </a:moveTo>
                  <a:cubicBezTo>
                    <a:pt x="553" y="1"/>
                    <a:pt x="0" y="554"/>
                    <a:pt x="0" y="1250"/>
                  </a:cubicBezTo>
                  <a:cubicBezTo>
                    <a:pt x="0" y="1928"/>
                    <a:pt x="553" y="2481"/>
                    <a:pt x="1249" y="2481"/>
                  </a:cubicBezTo>
                  <a:cubicBezTo>
                    <a:pt x="1927" y="2481"/>
                    <a:pt x="2498" y="1928"/>
                    <a:pt x="2498" y="1250"/>
                  </a:cubicBezTo>
                  <a:cubicBezTo>
                    <a:pt x="2498" y="554"/>
                    <a:pt x="1927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0"/>
            <p:cNvSpPr/>
            <p:nvPr/>
          </p:nvSpPr>
          <p:spPr>
            <a:xfrm>
              <a:off x="4772497" y="1789389"/>
              <a:ext cx="341543" cy="220116"/>
            </a:xfrm>
            <a:custGeom>
              <a:avLst/>
              <a:gdLst/>
              <a:ahLst/>
              <a:cxnLst/>
              <a:rect l="l" t="t" r="r" b="b"/>
              <a:pathLst>
                <a:path w="10635" h="6854" extrusionOk="0">
                  <a:moveTo>
                    <a:pt x="2498" y="626"/>
                  </a:moveTo>
                  <a:cubicBezTo>
                    <a:pt x="3533" y="626"/>
                    <a:pt x="4354" y="1465"/>
                    <a:pt x="4354" y="2500"/>
                  </a:cubicBezTo>
                  <a:cubicBezTo>
                    <a:pt x="4354" y="3517"/>
                    <a:pt x="3533" y="4355"/>
                    <a:pt x="2498" y="4355"/>
                  </a:cubicBezTo>
                  <a:cubicBezTo>
                    <a:pt x="1463" y="4355"/>
                    <a:pt x="625" y="3517"/>
                    <a:pt x="625" y="2500"/>
                  </a:cubicBezTo>
                  <a:cubicBezTo>
                    <a:pt x="625" y="1465"/>
                    <a:pt x="1463" y="626"/>
                    <a:pt x="2498" y="626"/>
                  </a:cubicBezTo>
                  <a:close/>
                  <a:moveTo>
                    <a:pt x="8136" y="626"/>
                  </a:moveTo>
                  <a:cubicBezTo>
                    <a:pt x="9171" y="626"/>
                    <a:pt x="10010" y="1465"/>
                    <a:pt x="10010" y="2500"/>
                  </a:cubicBezTo>
                  <a:cubicBezTo>
                    <a:pt x="10010" y="3517"/>
                    <a:pt x="9171" y="4355"/>
                    <a:pt x="8136" y="4355"/>
                  </a:cubicBezTo>
                  <a:cubicBezTo>
                    <a:pt x="7102" y="4355"/>
                    <a:pt x="6263" y="3517"/>
                    <a:pt x="6263" y="2500"/>
                  </a:cubicBezTo>
                  <a:cubicBezTo>
                    <a:pt x="6263" y="1465"/>
                    <a:pt x="7102" y="626"/>
                    <a:pt x="8136" y="626"/>
                  </a:cubicBezTo>
                  <a:close/>
                  <a:moveTo>
                    <a:pt x="10010" y="4980"/>
                  </a:moveTo>
                  <a:lnTo>
                    <a:pt x="10010" y="5604"/>
                  </a:lnTo>
                  <a:lnTo>
                    <a:pt x="8761" y="5604"/>
                  </a:lnTo>
                  <a:lnTo>
                    <a:pt x="8761" y="6229"/>
                  </a:lnTo>
                  <a:lnTo>
                    <a:pt x="8136" y="6229"/>
                  </a:lnTo>
                  <a:lnTo>
                    <a:pt x="8136" y="5604"/>
                  </a:lnTo>
                  <a:lnTo>
                    <a:pt x="2498" y="5604"/>
                  </a:lnTo>
                  <a:lnTo>
                    <a:pt x="2498" y="6229"/>
                  </a:lnTo>
                  <a:lnTo>
                    <a:pt x="1874" y="6229"/>
                  </a:lnTo>
                  <a:lnTo>
                    <a:pt x="1874" y="5604"/>
                  </a:lnTo>
                  <a:lnTo>
                    <a:pt x="625" y="5604"/>
                  </a:lnTo>
                  <a:lnTo>
                    <a:pt x="625" y="4980"/>
                  </a:lnTo>
                  <a:close/>
                  <a:moveTo>
                    <a:pt x="2492" y="0"/>
                  </a:moveTo>
                  <a:cubicBezTo>
                    <a:pt x="1125" y="0"/>
                    <a:pt x="0" y="1122"/>
                    <a:pt x="0" y="2500"/>
                  </a:cubicBezTo>
                  <a:cubicBezTo>
                    <a:pt x="0" y="3231"/>
                    <a:pt x="339" y="3909"/>
                    <a:pt x="857" y="4355"/>
                  </a:cubicBezTo>
                  <a:lnTo>
                    <a:pt x="0" y="4355"/>
                  </a:lnTo>
                  <a:lnTo>
                    <a:pt x="0" y="6229"/>
                  </a:lnTo>
                  <a:lnTo>
                    <a:pt x="1249" y="6229"/>
                  </a:lnTo>
                  <a:lnTo>
                    <a:pt x="1249" y="6853"/>
                  </a:lnTo>
                  <a:lnTo>
                    <a:pt x="3123" y="6853"/>
                  </a:lnTo>
                  <a:lnTo>
                    <a:pt x="3123" y="6229"/>
                  </a:lnTo>
                  <a:lnTo>
                    <a:pt x="7512" y="6229"/>
                  </a:lnTo>
                  <a:lnTo>
                    <a:pt x="7512" y="6853"/>
                  </a:lnTo>
                  <a:lnTo>
                    <a:pt x="9385" y="6853"/>
                  </a:lnTo>
                  <a:lnTo>
                    <a:pt x="9385" y="6229"/>
                  </a:lnTo>
                  <a:lnTo>
                    <a:pt x="10617" y="6229"/>
                  </a:lnTo>
                  <a:lnTo>
                    <a:pt x="10617" y="4355"/>
                  </a:lnTo>
                  <a:lnTo>
                    <a:pt x="9778" y="4355"/>
                  </a:lnTo>
                  <a:cubicBezTo>
                    <a:pt x="10295" y="3909"/>
                    <a:pt x="10634" y="3231"/>
                    <a:pt x="10617" y="2482"/>
                  </a:cubicBezTo>
                  <a:cubicBezTo>
                    <a:pt x="10617" y="1162"/>
                    <a:pt x="9564" y="55"/>
                    <a:pt x="8226" y="2"/>
                  </a:cubicBezTo>
                  <a:cubicBezTo>
                    <a:pt x="8194" y="1"/>
                    <a:pt x="8162" y="0"/>
                    <a:pt x="8130" y="0"/>
                  </a:cubicBezTo>
                  <a:cubicBezTo>
                    <a:pt x="6764" y="0"/>
                    <a:pt x="5656" y="1122"/>
                    <a:pt x="5656" y="2500"/>
                  </a:cubicBezTo>
                  <a:cubicBezTo>
                    <a:pt x="5656" y="3231"/>
                    <a:pt x="5977" y="3909"/>
                    <a:pt x="6495" y="4355"/>
                  </a:cubicBezTo>
                  <a:lnTo>
                    <a:pt x="4140" y="4355"/>
                  </a:lnTo>
                  <a:cubicBezTo>
                    <a:pt x="4657" y="3909"/>
                    <a:pt x="4978" y="3231"/>
                    <a:pt x="4978" y="2482"/>
                  </a:cubicBezTo>
                  <a:cubicBezTo>
                    <a:pt x="4978" y="1162"/>
                    <a:pt x="3926" y="55"/>
                    <a:pt x="2587" y="2"/>
                  </a:cubicBezTo>
                  <a:cubicBezTo>
                    <a:pt x="2555" y="1"/>
                    <a:pt x="2524" y="0"/>
                    <a:pt x="2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0"/>
            <p:cNvSpPr/>
            <p:nvPr/>
          </p:nvSpPr>
          <p:spPr>
            <a:xfrm>
              <a:off x="4993673" y="1829533"/>
              <a:ext cx="80255" cy="79677"/>
            </a:xfrm>
            <a:custGeom>
              <a:avLst/>
              <a:gdLst/>
              <a:ahLst/>
              <a:cxnLst/>
              <a:rect l="l" t="t" r="r" b="b"/>
              <a:pathLst>
                <a:path w="2499" h="2481" extrusionOk="0">
                  <a:moveTo>
                    <a:pt x="1249" y="625"/>
                  </a:moveTo>
                  <a:cubicBezTo>
                    <a:pt x="1588" y="625"/>
                    <a:pt x="1874" y="911"/>
                    <a:pt x="1874" y="1250"/>
                  </a:cubicBezTo>
                  <a:cubicBezTo>
                    <a:pt x="1874" y="1589"/>
                    <a:pt x="1588" y="1874"/>
                    <a:pt x="1249" y="1874"/>
                  </a:cubicBezTo>
                  <a:cubicBezTo>
                    <a:pt x="910" y="1874"/>
                    <a:pt x="625" y="1589"/>
                    <a:pt x="625" y="1250"/>
                  </a:cubicBezTo>
                  <a:cubicBezTo>
                    <a:pt x="625" y="911"/>
                    <a:pt x="910" y="625"/>
                    <a:pt x="1249" y="625"/>
                  </a:cubicBezTo>
                  <a:close/>
                  <a:moveTo>
                    <a:pt x="1249" y="1"/>
                  </a:moveTo>
                  <a:cubicBezTo>
                    <a:pt x="571" y="1"/>
                    <a:pt x="0" y="554"/>
                    <a:pt x="0" y="1250"/>
                  </a:cubicBezTo>
                  <a:cubicBezTo>
                    <a:pt x="0" y="1928"/>
                    <a:pt x="571" y="2481"/>
                    <a:pt x="1249" y="2481"/>
                  </a:cubicBezTo>
                  <a:cubicBezTo>
                    <a:pt x="1927" y="2481"/>
                    <a:pt x="2498" y="1928"/>
                    <a:pt x="2498" y="1250"/>
                  </a:cubicBezTo>
                  <a:cubicBezTo>
                    <a:pt x="2498" y="554"/>
                    <a:pt x="1927" y="1"/>
                    <a:pt x="1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0"/>
            <p:cNvSpPr/>
            <p:nvPr/>
          </p:nvSpPr>
          <p:spPr>
            <a:xfrm>
              <a:off x="4793115" y="2029513"/>
              <a:ext cx="299729" cy="20104"/>
            </a:xfrm>
            <a:custGeom>
              <a:avLst/>
              <a:gdLst/>
              <a:ahLst/>
              <a:cxnLst/>
              <a:rect l="l" t="t" r="r" b="b"/>
              <a:pathLst>
                <a:path w="9333" h="626" extrusionOk="0">
                  <a:moveTo>
                    <a:pt x="0" y="1"/>
                  </a:moveTo>
                  <a:lnTo>
                    <a:pt x="0" y="625"/>
                  </a:lnTo>
                  <a:lnTo>
                    <a:pt x="9332" y="625"/>
                  </a:lnTo>
                  <a:lnTo>
                    <a:pt x="93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0"/>
            <p:cNvSpPr/>
            <p:nvPr/>
          </p:nvSpPr>
          <p:spPr>
            <a:xfrm>
              <a:off x="4793115" y="2069079"/>
              <a:ext cx="299729" cy="20072"/>
            </a:xfrm>
            <a:custGeom>
              <a:avLst/>
              <a:gdLst/>
              <a:ahLst/>
              <a:cxnLst/>
              <a:rect l="l" t="t" r="r" b="b"/>
              <a:pathLst>
                <a:path w="9333" h="625" extrusionOk="0">
                  <a:moveTo>
                    <a:pt x="0" y="0"/>
                  </a:moveTo>
                  <a:lnTo>
                    <a:pt x="0" y="625"/>
                  </a:lnTo>
                  <a:lnTo>
                    <a:pt x="9332" y="625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70"/>
          <p:cNvGrpSpPr/>
          <p:nvPr/>
        </p:nvGrpSpPr>
        <p:grpSpPr>
          <a:xfrm rot="510042">
            <a:off x="1934328" y="3364164"/>
            <a:ext cx="437768" cy="497995"/>
            <a:chOff x="5535742" y="1768803"/>
            <a:chExt cx="299729" cy="340965"/>
          </a:xfrm>
        </p:grpSpPr>
        <p:sp>
          <p:nvSpPr>
            <p:cNvPr id="700" name="Google Shape;700;p70"/>
            <p:cNvSpPr/>
            <p:nvPr/>
          </p:nvSpPr>
          <p:spPr>
            <a:xfrm>
              <a:off x="5535742" y="1989979"/>
              <a:ext cx="299729" cy="119789"/>
            </a:xfrm>
            <a:custGeom>
              <a:avLst/>
              <a:gdLst/>
              <a:ahLst/>
              <a:cxnLst/>
              <a:rect l="l" t="t" r="r" b="b"/>
              <a:pathLst>
                <a:path w="9333" h="3730" extrusionOk="0">
                  <a:moveTo>
                    <a:pt x="1321" y="661"/>
                  </a:moveTo>
                  <a:lnTo>
                    <a:pt x="1803" y="3105"/>
                  </a:lnTo>
                  <a:lnTo>
                    <a:pt x="625" y="3105"/>
                  </a:lnTo>
                  <a:lnTo>
                    <a:pt x="625" y="1553"/>
                  </a:lnTo>
                  <a:cubicBezTo>
                    <a:pt x="625" y="1125"/>
                    <a:pt x="928" y="768"/>
                    <a:pt x="1321" y="661"/>
                  </a:cubicBezTo>
                  <a:close/>
                  <a:moveTo>
                    <a:pt x="7405" y="625"/>
                  </a:moveTo>
                  <a:lnTo>
                    <a:pt x="6906" y="3105"/>
                  </a:lnTo>
                  <a:lnTo>
                    <a:pt x="2445" y="3105"/>
                  </a:lnTo>
                  <a:lnTo>
                    <a:pt x="1945" y="625"/>
                  </a:lnTo>
                  <a:lnTo>
                    <a:pt x="4229" y="625"/>
                  </a:lnTo>
                  <a:lnTo>
                    <a:pt x="3605" y="2392"/>
                  </a:lnTo>
                  <a:lnTo>
                    <a:pt x="4194" y="2588"/>
                  </a:lnTo>
                  <a:lnTo>
                    <a:pt x="4675" y="1232"/>
                  </a:lnTo>
                  <a:lnTo>
                    <a:pt x="5157" y="2588"/>
                  </a:lnTo>
                  <a:lnTo>
                    <a:pt x="5746" y="2392"/>
                  </a:lnTo>
                  <a:lnTo>
                    <a:pt x="5121" y="625"/>
                  </a:lnTo>
                  <a:close/>
                  <a:moveTo>
                    <a:pt x="8030" y="661"/>
                  </a:moveTo>
                  <a:cubicBezTo>
                    <a:pt x="8422" y="768"/>
                    <a:pt x="8726" y="1125"/>
                    <a:pt x="8726" y="1553"/>
                  </a:cubicBezTo>
                  <a:lnTo>
                    <a:pt x="8726" y="3105"/>
                  </a:lnTo>
                  <a:lnTo>
                    <a:pt x="7548" y="3105"/>
                  </a:lnTo>
                  <a:lnTo>
                    <a:pt x="8030" y="661"/>
                  </a:lnTo>
                  <a:close/>
                  <a:moveTo>
                    <a:pt x="1571" y="1"/>
                  </a:moveTo>
                  <a:cubicBezTo>
                    <a:pt x="696" y="1"/>
                    <a:pt x="1" y="697"/>
                    <a:pt x="1" y="1553"/>
                  </a:cubicBezTo>
                  <a:lnTo>
                    <a:pt x="1" y="3730"/>
                  </a:lnTo>
                  <a:lnTo>
                    <a:pt x="9332" y="3730"/>
                  </a:lnTo>
                  <a:lnTo>
                    <a:pt x="9332" y="1553"/>
                  </a:lnTo>
                  <a:cubicBezTo>
                    <a:pt x="9332" y="697"/>
                    <a:pt x="8636" y="1"/>
                    <a:pt x="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0"/>
            <p:cNvSpPr/>
            <p:nvPr/>
          </p:nvSpPr>
          <p:spPr>
            <a:xfrm>
              <a:off x="5575854" y="1768803"/>
              <a:ext cx="220084" cy="221272"/>
            </a:xfrm>
            <a:custGeom>
              <a:avLst/>
              <a:gdLst/>
              <a:ahLst/>
              <a:cxnLst/>
              <a:rect l="l" t="t" r="r" b="b"/>
              <a:pathLst>
                <a:path w="6853" h="6890" extrusionOk="0">
                  <a:moveTo>
                    <a:pt x="4069" y="625"/>
                  </a:moveTo>
                  <a:lnTo>
                    <a:pt x="4318" y="3123"/>
                  </a:lnTo>
                  <a:lnTo>
                    <a:pt x="2516" y="3123"/>
                  </a:lnTo>
                  <a:lnTo>
                    <a:pt x="2766" y="625"/>
                  </a:lnTo>
                  <a:close/>
                  <a:moveTo>
                    <a:pt x="4354" y="3730"/>
                  </a:moveTo>
                  <a:lnTo>
                    <a:pt x="4354" y="5335"/>
                  </a:lnTo>
                  <a:cubicBezTo>
                    <a:pt x="4354" y="5850"/>
                    <a:pt x="3942" y="6265"/>
                    <a:pt x="3435" y="6265"/>
                  </a:cubicBezTo>
                  <a:cubicBezTo>
                    <a:pt x="3414" y="6265"/>
                    <a:pt x="3394" y="6265"/>
                    <a:pt x="3373" y="6263"/>
                  </a:cubicBezTo>
                  <a:cubicBezTo>
                    <a:pt x="2891" y="6245"/>
                    <a:pt x="2499" y="5799"/>
                    <a:pt x="2499" y="5318"/>
                  </a:cubicBezTo>
                  <a:lnTo>
                    <a:pt x="2499" y="3730"/>
                  </a:lnTo>
                  <a:close/>
                  <a:moveTo>
                    <a:pt x="2213" y="1"/>
                  </a:moveTo>
                  <a:lnTo>
                    <a:pt x="1892" y="3123"/>
                  </a:lnTo>
                  <a:lnTo>
                    <a:pt x="1" y="3123"/>
                  </a:lnTo>
                  <a:lnTo>
                    <a:pt x="1" y="3730"/>
                  </a:lnTo>
                  <a:lnTo>
                    <a:pt x="1874" y="3730"/>
                  </a:lnTo>
                  <a:lnTo>
                    <a:pt x="1874" y="5318"/>
                  </a:lnTo>
                  <a:cubicBezTo>
                    <a:pt x="1874" y="6156"/>
                    <a:pt x="2534" y="6852"/>
                    <a:pt x="3373" y="6888"/>
                  </a:cubicBezTo>
                  <a:cubicBezTo>
                    <a:pt x="3394" y="6889"/>
                    <a:pt x="3415" y="6889"/>
                    <a:pt x="3436" y="6889"/>
                  </a:cubicBezTo>
                  <a:cubicBezTo>
                    <a:pt x="4282" y="6889"/>
                    <a:pt x="4979" y="6189"/>
                    <a:pt x="4979" y="5335"/>
                  </a:cubicBezTo>
                  <a:lnTo>
                    <a:pt x="4979" y="3730"/>
                  </a:lnTo>
                  <a:lnTo>
                    <a:pt x="6852" y="3730"/>
                  </a:lnTo>
                  <a:lnTo>
                    <a:pt x="6852" y="3123"/>
                  </a:lnTo>
                  <a:lnTo>
                    <a:pt x="4943" y="3123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811;p119">
            <a:extLst>
              <a:ext uri="{FF2B5EF4-FFF2-40B4-BE49-F238E27FC236}">
                <a16:creationId xmlns:a16="http://schemas.microsoft.com/office/drawing/2014/main" id="{B85CDFE1-13DD-28F9-4638-9A2D1AD85D1A}"/>
              </a:ext>
            </a:extLst>
          </p:cNvPr>
          <p:cNvSpPr/>
          <p:nvPr/>
        </p:nvSpPr>
        <p:spPr>
          <a:xfrm>
            <a:off x="7148544" y="3471155"/>
            <a:ext cx="475488" cy="420624"/>
          </a:xfrm>
          <a:custGeom>
            <a:avLst/>
            <a:gdLst/>
            <a:ahLst/>
            <a:cxnLst/>
            <a:rect l="l" t="t" r="r" b="b"/>
            <a:pathLst>
              <a:path w="9027" h="9051" extrusionOk="0">
                <a:moveTo>
                  <a:pt x="8240" y="3740"/>
                </a:moveTo>
                <a:cubicBezTo>
                  <a:pt x="8383" y="3740"/>
                  <a:pt x="8502" y="3859"/>
                  <a:pt x="8502" y="4002"/>
                </a:cubicBezTo>
                <a:cubicBezTo>
                  <a:pt x="8502" y="4144"/>
                  <a:pt x="8383" y="4264"/>
                  <a:pt x="8240" y="4264"/>
                </a:cubicBezTo>
                <a:cubicBezTo>
                  <a:pt x="8097" y="4264"/>
                  <a:pt x="7978" y="4144"/>
                  <a:pt x="7978" y="4002"/>
                </a:cubicBezTo>
                <a:cubicBezTo>
                  <a:pt x="7978" y="3859"/>
                  <a:pt x="8097" y="3740"/>
                  <a:pt x="8240" y="3740"/>
                </a:cubicBezTo>
                <a:close/>
                <a:moveTo>
                  <a:pt x="8240" y="5859"/>
                </a:moveTo>
                <a:cubicBezTo>
                  <a:pt x="8383" y="5859"/>
                  <a:pt x="8502" y="5978"/>
                  <a:pt x="8502" y="6121"/>
                </a:cubicBezTo>
                <a:cubicBezTo>
                  <a:pt x="8502" y="6264"/>
                  <a:pt x="8383" y="6383"/>
                  <a:pt x="8240" y="6383"/>
                </a:cubicBezTo>
                <a:cubicBezTo>
                  <a:pt x="8097" y="6383"/>
                  <a:pt x="7978" y="6264"/>
                  <a:pt x="7978" y="6121"/>
                </a:cubicBezTo>
                <a:cubicBezTo>
                  <a:pt x="7978" y="5978"/>
                  <a:pt x="8097" y="5859"/>
                  <a:pt x="8240" y="5859"/>
                </a:cubicBezTo>
                <a:close/>
                <a:moveTo>
                  <a:pt x="3168" y="549"/>
                </a:moveTo>
                <a:lnTo>
                  <a:pt x="3168" y="4264"/>
                </a:lnTo>
                <a:lnTo>
                  <a:pt x="3692" y="4264"/>
                </a:lnTo>
                <a:lnTo>
                  <a:pt x="3692" y="1072"/>
                </a:lnTo>
                <a:lnTo>
                  <a:pt x="4240" y="1072"/>
                </a:lnTo>
                <a:lnTo>
                  <a:pt x="4240" y="4264"/>
                </a:lnTo>
                <a:lnTo>
                  <a:pt x="4763" y="4264"/>
                </a:lnTo>
                <a:lnTo>
                  <a:pt x="4763" y="2120"/>
                </a:lnTo>
                <a:lnTo>
                  <a:pt x="5287" y="2120"/>
                </a:lnTo>
                <a:lnTo>
                  <a:pt x="5287" y="6073"/>
                </a:lnTo>
                <a:lnTo>
                  <a:pt x="4763" y="7669"/>
                </a:lnTo>
                <a:lnTo>
                  <a:pt x="4763" y="8526"/>
                </a:lnTo>
                <a:lnTo>
                  <a:pt x="1572" y="8526"/>
                </a:lnTo>
                <a:lnTo>
                  <a:pt x="1572" y="7598"/>
                </a:lnTo>
                <a:lnTo>
                  <a:pt x="524" y="6550"/>
                </a:lnTo>
                <a:lnTo>
                  <a:pt x="524" y="3787"/>
                </a:lnTo>
                <a:cubicBezTo>
                  <a:pt x="834" y="3883"/>
                  <a:pt x="1048" y="4192"/>
                  <a:pt x="1048" y="4526"/>
                </a:cubicBezTo>
                <a:lnTo>
                  <a:pt x="1048" y="5335"/>
                </a:lnTo>
                <a:lnTo>
                  <a:pt x="1310" y="5335"/>
                </a:lnTo>
                <a:cubicBezTo>
                  <a:pt x="2049" y="5335"/>
                  <a:pt x="2644" y="5931"/>
                  <a:pt x="2644" y="6645"/>
                </a:cubicBezTo>
                <a:lnTo>
                  <a:pt x="3168" y="6645"/>
                </a:lnTo>
                <a:cubicBezTo>
                  <a:pt x="3168" y="5716"/>
                  <a:pt x="2477" y="4954"/>
                  <a:pt x="1572" y="4811"/>
                </a:cubicBezTo>
                <a:lnTo>
                  <a:pt x="1572" y="1072"/>
                </a:lnTo>
                <a:lnTo>
                  <a:pt x="2120" y="1072"/>
                </a:lnTo>
                <a:lnTo>
                  <a:pt x="2120" y="4264"/>
                </a:lnTo>
                <a:lnTo>
                  <a:pt x="2644" y="4264"/>
                </a:lnTo>
                <a:lnTo>
                  <a:pt x="2644" y="549"/>
                </a:lnTo>
                <a:close/>
                <a:moveTo>
                  <a:pt x="8240" y="7979"/>
                </a:moveTo>
                <a:cubicBezTo>
                  <a:pt x="8383" y="7979"/>
                  <a:pt x="8502" y="8098"/>
                  <a:pt x="8502" y="8241"/>
                </a:cubicBezTo>
                <a:cubicBezTo>
                  <a:pt x="8502" y="8383"/>
                  <a:pt x="8383" y="8526"/>
                  <a:pt x="8240" y="8526"/>
                </a:cubicBezTo>
                <a:cubicBezTo>
                  <a:pt x="8097" y="8526"/>
                  <a:pt x="7978" y="8383"/>
                  <a:pt x="7978" y="8241"/>
                </a:cubicBezTo>
                <a:cubicBezTo>
                  <a:pt x="7978" y="8098"/>
                  <a:pt x="8097" y="7979"/>
                  <a:pt x="8240" y="7979"/>
                </a:cubicBezTo>
                <a:close/>
                <a:moveTo>
                  <a:pt x="2120" y="1"/>
                </a:moveTo>
                <a:lnTo>
                  <a:pt x="2120" y="549"/>
                </a:lnTo>
                <a:lnTo>
                  <a:pt x="1048" y="549"/>
                </a:lnTo>
                <a:lnTo>
                  <a:pt x="1048" y="3478"/>
                </a:lnTo>
                <a:cubicBezTo>
                  <a:pt x="834" y="3311"/>
                  <a:pt x="548" y="3216"/>
                  <a:pt x="263" y="3216"/>
                </a:cubicBezTo>
                <a:lnTo>
                  <a:pt x="1" y="3216"/>
                </a:lnTo>
                <a:lnTo>
                  <a:pt x="1" y="6764"/>
                </a:lnTo>
                <a:lnTo>
                  <a:pt x="1048" y="7812"/>
                </a:lnTo>
                <a:lnTo>
                  <a:pt x="1048" y="9050"/>
                </a:lnTo>
                <a:lnTo>
                  <a:pt x="5287" y="9050"/>
                </a:lnTo>
                <a:lnTo>
                  <a:pt x="5287" y="8098"/>
                </a:lnTo>
                <a:lnTo>
                  <a:pt x="7455" y="8407"/>
                </a:lnTo>
                <a:cubicBezTo>
                  <a:pt x="7526" y="8764"/>
                  <a:pt x="7859" y="9050"/>
                  <a:pt x="8240" y="9050"/>
                </a:cubicBezTo>
                <a:cubicBezTo>
                  <a:pt x="8693" y="9050"/>
                  <a:pt x="9026" y="8669"/>
                  <a:pt x="9026" y="8241"/>
                </a:cubicBezTo>
                <a:cubicBezTo>
                  <a:pt x="9026" y="7812"/>
                  <a:pt x="8669" y="7455"/>
                  <a:pt x="8240" y="7455"/>
                </a:cubicBezTo>
                <a:cubicBezTo>
                  <a:pt x="7931" y="7455"/>
                  <a:pt x="7669" y="7621"/>
                  <a:pt x="7550" y="7883"/>
                </a:cubicBezTo>
                <a:lnTo>
                  <a:pt x="5359" y="7574"/>
                </a:lnTo>
                <a:lnTo>
                  <a:pt x="5740" y="6383"/>
                </a:lnTo>
                <a:lnTo>
                  <a:pt x="7502" y="6383"/>
                </a:lnTo>
                <a:cubicBezTo>
                  <a:pt x="7597" y="6693"/>
                  <a:pt x="7907" y="6907"/>
                  <a:pt x="8240" y="6907"/>
                </a:cubicBezTo>
                <a:cubicBezTo>
                  <a:pt x="8669" y="6907"/>
                  <a:pt x="9026" y="6550"/>
                  <a:pt x="9026" y="6121"/>
                </a:cubicBezTo>
                <a:cubicBezTo>
                  <a:pt x="9026" y="5692"/>
                  <a:pt x="8669" y="5335"/>
                  <a:pt x="8240" y="5335"/>
                </a:cubicBezTo>
                <a:cubicBezTo>
                  <a:pt x="7907" y="5335"/>
                  <a:pt x="7597" y="5550"/>
                  <a:pt x="7502" y="5859"/>
                </a:cubicBezTo>
                <a:lnTo>
                  <a:pt x="5811" y="5859"/>
                </a:lnTo>
                <a:lnTo>
                  <a:pt x="5811" y="4740"/>
                </a:lnTo>
                <a:lnTo>
                  <a:pt x="7550" y="4406"/>
                </a:lnTo>
                <a:cubicBezTo>
                  <a:pt x="7693" y="4645"/>
                  <a:pt x="7955" y="4787"/>
                  <a:pt x="8240" y="4787"/>
                </a:cubicBezTo>
                <a:cubicBezTo>
                  <a:pt x="8669" y="4787"/>
                  <a:pt x="9026" y="4430"/>
                  <a:pt x="9026" y="4002"/>
                </a:cubicBezTo>
                <a:cubicBezTo>
                  <a:pt x="9026" y="3573"/>
                  <a:pt x="8669" y="3216"/>
                  <a:pt x="8240" y="3216"/>
                </a:cubicBezTo>
                <a:cubicBezTo>
                  <a:pt x="7836" y="3216"/>
                  <a:pt x="7502" y="3502"/>
                  <a:pt x="7455" y="3883"/>
                </a:cubicBezTo>
                <a:lnTo>
                  <a:pt x="5811" y="4216"/>
                </a:lnTo>
                <a:lnTo>
                  <a:pt x="5811" y="1596"/>
                </a:lnTo>
                <a:lnTo>
                  <a:pt x="4763" y="1596"/>
                </a:lnTo>
                <a:lnTo>
                  <a:pt x="4763" y="549"/>
                </a:lnTo>
                <a:lnTo>
                  <a:pt x="3692" y="549"/>
                </a:lnTo>
                <a:lnTo>
                  <a:pt x="369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131404F1-F5B8-656A-E5B2-59F22991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>
            <a:extLst>
              <a:ext uri="{FF2B5EF4-FFF2-40B4-BE49-F238E27FC236}">
                <a16:creationId xmlns:a16="http://schemas.microsoft.com/office/drawing/2014/main" id="{80BBD10A-8205-C1A2-77DC-6D42938635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778" y="1605958"/>
            <a:ext cx="7360444" cy="16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lt1"/>
                </a:solidFill>
              </a:rPr>
              <a:t>TERIMA </a:t>
            </a:r>
            <a:r>
              <a:rPr lang="en-US" dirty="0"/>
              <a:t>KASIH</a:t>
            </a:r>
            <a:endParaRPr dirty="0"/>
          </a:p>
        </p:txBody>
      </p:sp>
      <p:sp>
        <p:nvSpPr>
          <p:cNvPr id="875" name="Google Shape;875;p82">
            <a:extLst>
              <a:ext uri="{FF2B5EF4-FFF2-40B4-BE49-F238E27FC236}">
                <a16:creationId xmlns:a16="http://schemas.microsoft.com/office/drawing/2014/main" id="{89720638-165A-9DE2-0A0E-1D3EC99E7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2734" y="2729458"/>
            <a:ext cx="4386717" cy="796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😎👍🏿🙏🏿🫶🏿🫰🏿</a:t>
            </a:r>
          </a:p>
        </p:txBody>
      </p:sp>
      <p:pic>
        <p:nvPicPr>
          <p:cNvPr id="6" name="laravel logo jir">
            <a:hlinkClick r:id="" action="ppaction://media"/>
            <a:extLst>
              <a:ext uri="{FF2B5EF4-FFF2-40B4-BE49-F238E27FC236}">
                <a16:creationId xmlns:a16="http://schemas.microsoft.com/office/drawing/2014/main" id="{9E31A8D8-97D9-975D-078B-9D51EE42AF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41057" y="4548093"/>
            <a:ext cx="439306" cy="439306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46059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24</Paragraphs>
  <Slides>8</Slides>
  <Notes>8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Nunito Light</vt:lpstr>
      <vt:lpstr>Kulim Park</vt:lpstr>
      <vt:lpstr>Kulim Park SemiBold</vt:lpstr>
      <vt:lpstr>Manrope</vt:lpstr>
      <vt:lpstr>Minimalist Korean Aesthetic Pitch Deck by Slidesgo</vt:lpstr>
      <vt:lpstr>pengenalan Laravel  Konsep Dasar Framework dan MVC</vt:lpstr>
      <vt:lpstr>Apa Itu Framework? </vt:lpstr>
      <vt:lpstr>Framework?</vt:lpstr>
      <vt:lpstr>Framework Laravel </vt:lpstr>
      <vt:lpstr>Laravel</vt:lpstr>
      <vt:lpstr>Konsep MVC</vt:lpstr>
      <vt:lpstr>MVC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Siswa</dc:creator>
  <cp:lastModifiedBy>Siswa</cp:lastModifiedBy>
  <cp:revision>1</cp:revision>
  <dcterms:modified xsi:type="dcterms:W3CDTF">2025-07-21T07:36:33Z</dcterms:modified>
</cp:coreProperties>
</file>