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64" r:id="rId2"/>
    <p:sldId id="265" r:id="rId3"/>
    <p:sldId id="268" r:id="rId4"/>
    <p:sldId id="269" r:id="rId5"/>
    <p:sldId id="270" r:id="rId6"/>
    <p:sldId id="266" r:id="rId7"/>
    <p:sldId id="267" r:id="rId8"/>
    <p:sldId id="256" r:id="rId9"/>
    <p:sldId id="257" r:id="rId10"/>
    <p:sldId id="258" r:id="rId11"/>
    <p:sldId id="25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28280-6457-4EB8-902B-D9D21D339DA1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985E-9C59-45B8-BE78-626B3ECF20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71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Where</a:t>
            </a:r>
            <a:r>
              <a:rPr lang="en-GB" baseline="0" dirty="0" smtClean="0"/>
              <a:t> can I find finds the best place to find a particular species, sites near me shows where local wildlife hotspots are, the logs contains many user reports for others to read, which can be submitted from the site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6985E-9C59-45B8-BE78-626B3ECF204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03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AA03EB8-8CDC-4343-94FD-B00EE6D86AFC}" type="datetimeFigureOut">
              <a:rPr lang="en-GB" smtClean="0"/>
              <a:t>06/08/2013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CFC03A4-9500-4FDA-8F64-7784AB96A5F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Where Can I Find?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752600"/>
          </a:xfrm>
        </p:spPr>
        <p:txBody>
          <a:bodyPr/>
          <a:lstStyle/>
          <a:p>
            <a:r>
              <a:rPr lang="en-GB" dirty="0" smtClean="0"/>
              <a:t>Al and Max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34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548680"/>
            <a:ext cx="6777318" cy="1028037"/>
          </a:xfrm>
        </p:spPr>
        <p:txBody>
          <a:bodyPr/>
          <a:lstStyle/>
          <a:p>
            <a:r>
              <a:rPr lang="en-GB" dirty="0" smtClean="0"/>
              <a:t>To do…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129614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GB" dirty="0" smtClean="0"/>
              <a:t>Get to grips with SQL and PHP</a:t>
            </a:r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Help welcome!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http://farm4.static.flickr.com/3280/3103595659_df80e55d01_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87" y="2924943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2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1556792"/>
            <a:ext cx="7776864" cy="7200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dirty="0" smtClean="0"/>
              <a:t>- Implement website design in HTML and CSS, perhaps </a:t>
            </a:r>
          </a:p>
          <a:p>
            <a:pPr algn="l"/>
            <a:r>
              <a:rPr lang="en-GB" dirty="0" smtClean="0"/>
              <a:t>  using bootstrap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1008112"/>
          </a:xfrm>
        </p:spPr>
        <p:txBody>
          <a:bodyPr/>
          <a:lstStyle/>
          <a:p>
            <a:r>
              <a:rPr lang="en-GB" dirty="0" smtClean="0"/>
              <a:t>To do…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46" name="Picture 2" descr="http://twitter.github.io/bootstrap/assets/img/examples/bootstrap-example-marke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91" y="2348880"/>
            <a:ext cx="576064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80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1752600"/>
          </a:xfrm>
        </p:spPr>
        <p:txBody>
          <a:bodyPr/>
          <a:lstStyle/>
          <a:p>
            <a:r>
              <a:rPr lang="en-GB" dirty="0" smtClean="0"/>
              <a:t>Add sample user reports so we have something to show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1008112"/>
          </a:xfrm>
        </p:spPr>
        <p:txBody>
          <a:bodyPr/>
          <a:lstStyle/>
          <a:p>
            <a:r>
              <a:rPr lang="en-GB" dirty="0" smtClean="0"/>
              <a:t>To do…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445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548680"/>
            <a:ext cx="6777318" cy="1008112"/>
          </a:xfrm>
        </p:spPr>
        <p:txBody>
          <a:bodyPr/>
          <a:lstStyle/>
          <a:p>
            <a:r>
              <a:rPr lang="en-GB" dirty="0" smtClean="0"/>
              <a:t>Overview - features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56792"/>
            <a:ext cx="6400800" cy="4680520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GB" dirty="0" smtClean="0"/>
              <a:t>Where can I find?</a:t>
            </a:r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Sites near me </a:t>
            </a:r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Submit a report</a:t>
            </a:r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The  logs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163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476672"/>
            <a:ext cx="6777318" cy="1152128"/>
          </a:xfrm>
        </p:spPr>
        <p:txBody>
          <a:bodyPr/>
          <a:lstStyle/>
          <a:p>
            <a:r>
              <a:rPr lang="en-GB" dirty="0" smtClean="0"/>
              <a:t>Where can I find?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772816"/>
            <a:ext cx="7992888" cy="4392488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dirty="0" smtClean="0"/>
              <a:t>Give it a species and postcode</a:t>
            </a:r>
          </a:p>
          <a:p>
            <a:pPr marL="342900" indent="-342900" algn="l">
              <a:buFontTx/>
              <a:buChar char="-"/>
            </a:pPr>
            <a:endParaRPr lang="en-GB" dirty="0" smtClean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Returns good sites to find that species</a:t>
            </a:r>
          </a:p>
          <a:p>
            <a:pPr marL="342900" indent="-342900" algn="l">
              <a:buFontTx/>
              <a:buChar char="-"/>
            </a:pPr>
            <a:endParaRPr lang="en-GB" dirty="0" smtClean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Perhaps could give directions </a:t>
            </a:r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Suggestions powered by user reports</a:t>
            </a:r>
          </a:p>
          <a:p>
            <a:pPr marL="342900" indent="-342900" algn="l">
              <a:buFontTx/>
              <a:buChar char="-"/>
            </a:pPr>
            <a:endParaRPr lang="en-GB" dirty="0" smtClean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8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548680"/>
            <a:ext cx="6777318" cy="1080120"/>
          </a:xfrm>
        </p:spPr>
        <p:txBody>
          <a:bodyPr/>
          <a:lstStyle/>
          <a:p>
            <a:r>
              <a:rPr lang="en-GB" dirty="0" smtClean="0"/>
              <a:t>Sites near me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72816"/>
            <a:ext cx="6400800" cy="424847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GB" dirty="0" smtClean="0"/>
              <a:t>Uses Google maps to show particular    </a:t>
            </a:r>
          </a:p>
          <a:p>
            <a:pPr algn="l"/>
            <a:r>
              <a:rPr lang="en-GB" dirty="0" smtClean="0"/>
              <a:t>    spotting hotspots</a:t>
            </a:r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dirty="0" smtClean="0"/>
              <a:t>- Again powered  by user reports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37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908720"/>
            <a:ext cx="6777318" cy="1058870"/>
          </a:xfrm>
        </p:spPr>
        <p:txBody>
          <a:bodyPr/>
          <a:lstStyle/>
          <a:p>
            <a:r>
              <a:rPr lang="en-GB" dirty="0" smtClean="0"/>
              <a:t>Logs and reports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2276872"/>
            <a:ext cx="6400800" cy="3384376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GB" dirty="0" smtClean="0"/>
              <a:t>Users can upload reports, containing species, locations, pictures etc.</a:t>
            </a:r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This data powers rest of sites features</a:t>
            </a:r>
          </a:p>
          <a:p>
            <a:pPr marL="342900" indent="-342900" algn="l">
              <a:buFontTx/>
              <a:buChar char="-"/>
            </a:pPr>
            <a:endParaRPr lang="en-GB" dirty="0" smtClean="0"/>
          </a:p>
          <a:p>
            <a:pPr marL="342900" indent="-342900" algn="l">
              <a:buFontTx/>
              <a:buChar char="-"/>
            </a:pPr>
            <a:endParaRPr lang="en-GB" dirty="0"/>
          </a:p>
          <a:p>
            <a:pPr marL="342900" indent="-342900" algn="l">
              <a:buFontTx/>
              <a:buChar char="-"/>
            </a:pPr>
            <a:r>
              <a:rPr lang="en-GB" dirty="0" smtClean="0"/>
              <a:t>Logs allow users to search data	</a:t>
            </a:r>
            <a:endParaRPr lang="en-GB" dirty="0"/>
          </a:p>
          <a:p>
            <a:pPr algn="l"/>
            <a:endParaRPr lang="en-GB" dirty="0" smtClean="0"/>
          </a:p>
          <a:p>
            <a:pPr marL="342900" indent="-342900" algn="l">
              <a:buFontTx/>
              <a:buChar char="-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7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936104"/>
          </a:xfrm>
        </p:spPr>
        <p:txBody>
          <a:bodyPr/>
          <a:lstStyle/>
          <a:p>
            <a:r>
              <a:rPr lang="en-GB" sz="4800" dirty="0" smtClean="0"/>
              <a:t>What we’ve done today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412776"/>
            <a:ext cx="7560840" cy="4752528"/>
          </a:xfrm>
        </p:spPr>
        <p:txBody>
          <a:bodyPr/>
          <a:lstStyle/>
          <a:p>
            <a:r>
              <a:rPr lang="en-GB" dirty="0" smtClean="0"/>
              <a:t>Imported the Google maps API and put it on a website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://daniel9morris.files.wordpress.com/2012/04/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76872"/>
            <a:ext cx="4857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10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12776"/>
            <a:ext cx="6400800" cy="79208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Set up Apache web server and started work on a user report database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936104"/>
          </a:xfrm>
        </p:spPr>
        <p:txBody>
          <a:bodyPr/>
          <a:lstStyle/>
          <a:p>
            <a:r>
              <a:rPr lang="en-GB" sz="4800" dirty="0" smtClean="0"/>
              <a:t>What we’ve done today</a:t>
            </a:r>
            <a:endParaRPr lang="en-GB" sz="4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45" b="8898"/>
          <a:stretch/>
        </p:blipFill>
        <p:spPr bwMode="auto">
          <a:xfrm>
            <a:off x="1619672" y="2132856"/>
            <a:ext cx="5576041" cy="40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40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5" b="27347"/>
          <a:stretch/>
        </p:blipFill>
        <p:spPr>
          <a:xfrm>
            <a:off x="1043608" y="2348880"/>
            <a:ext cx="3092285" cy="3888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2" b="24316"/>
          <a:stretch/>
        </p:blipFill>
        <p:spPr>
          <a:xfrm>
            <a:off x="5148064" y="2402485"/>
            <a:ext cx="3037362" cy="396619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183341" y="404664"/>
            <a:ext cx="6777318" cy="936104"/>
          </a:xfrm>
        </p:spPr>
        <p:txBody>
          <a:bodyPr/>
          <a:lstStyle/>
          <a:p>
            <a:r>
              <a:rPr lang="en-GB" sz="4800" dirty="0" smtClean="0"/>
              <a:t>What we’ve done today</a:t>
            </a:r>
            <a:endParaRPr lang="en-GB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1340768"/>
            <a:ext cx="714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Created an overall design for the website with multiple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865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81"/>
          <a:stretch/>
        </p:blipFill>
        <p:spPr>
          <a:xfrm>
            <a:off x="2626845" y="2549593"/>
            <a:ext cx="4106333" cy="3642886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83341" y="404664"/>
            <a:ext cx="6777318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smtClean="0"/>
              <a:t>What we’ve done today</a:t>
            </a:r>
            <a:endParaRPr lang="en-GB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62880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Worked out what we don’t know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60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0"/>
    </mc:Choice>
    <mc:Fallback>
      <p:transition spd="slow" advClick="0" advTm="1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Custom 1">
      <a:dk1>
        <a:sysClr val="windowText" lastClr="000000"/>
      </a:dk1>
      <a:lt1>
        <a:sysClr val="window" lastClr="FFFFFF"/>
      </a:lt1>
      <a:dk2>
        <a:srgbClr val="A29A36"/>
      </a:dk2>
      <a:lt2>
        <a:srgbClr val="E1DCA5"/>
      </a:lt2>
      <a:accent1>
        <a:srgbClr val="92D050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81</TotalTime>
  <Words>239</Words>
  <Application>Microsoft Office PowerPoint</Application>
  <PresentationFormat>On-screen Show (4:3)</PresentationFormat>
  <Paragraphs>50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Hardcover</vt:lpstr>
      <vt:lpstr>Where Can I Find?</vt:lpstr>
      <vt:lpstr>Overview - features</vt:lpstr>
      <vt:lpstr>Where can I find?</vt:lpstr>
      <vt:lpstr>Sites near me</vt:lpstr>
      <vt:lpstr>Logs and reports </vt:lpstr>
      <vt:lpstr>What we’ve done today</vt:lpstr>
      <vt:lpstr>What we’ve done today</vt:lpstr>
      <vt:lpstr>What we’ve done today</vt:lpstr>
      <vt:lpstr>PowerPoint Presentation</vt:lpstr>
      <vt:lpstr>To do…</vt:lpstr>
      <vt:lpstr>To do…</vt:lpstr>
      <vt:lpstr>To do…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taylor</dc:creator>
  <cp:lastModifiedBy>Al taylor</cp:lastModifiedBy>
  <cp:revision>14</cp:revision>
  <dcterms:created xsi:type="dcterms:W3CDTF">2013-08-06T14:06:10Z</dcterms:created>
  <dcterms:modified xsi:type="dcterms:W3CDTF">2013-08-06T15:28:05Z</dcterms:modified>
</cp:coreProperties>
</file>