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4" r:id="rId2"/>
    <p:sldId id="265" r:id="rId3"/>
    <p:sldId id="268" r:id="rId4"/>
    <p:sldId id="266" r:id="rId5"/>
    <p:sldId id="267" r:id="rId6"/>
    <p:sldId id="269" r:id="rId7"/>
    <p:sldId id="270" r:id="rId8"/>
    <p:sldId id="256" r:id="rId9"/>
    <p:sldId id="271" r:id="rId10"/>
    <p:sldId id="257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28280-6457-4EB8-902B-D9D21D339DA1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985E-9C59-45B8-BE78-626B3ECF2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71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6985E-9C59-45B8-BE78-626B3ECF204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03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AA03EB8-8CDC-4343-94FD-B00EE6D86AFC}" type="datetimeFigureOut">
              <a:rPr lang="en-GB" smtClean="0"/>
              <a:t>10/08/2013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FC03A4-9500-4FDA-8F64-7784AB96A5FE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Can I Find?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752600"/>
          </a:xfrm>
        </p:spPr>
        <p:txBody>
          <a:bodyPr/>
          <a:lstStyle/>
          <a:p>
            <a:r>
              <a:rPr lang="en-GB" dirty="0" smtClean="0"/>
              <a:t>Al </a:t>
            </a:r>
            <a:r>
              <a:rPr lang="en-GB" dirty="0" smtClean="0"/>
              <a:t> </a:t>
            </a:r>
            <a:r>
              <a:rPr lang="en-GB" smtClean="0"/>
              <a:t>and </a:t>
            </a:r>
            <a:r>
              <a:rPr lang="en-GB" smtClean="0"/>
              <a:t>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83341" y="404664"/>
            <a:ext cx="6777318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492937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About Us</a:t>
            </a:r>
            <a:endParaRPr lang="en-GB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124744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A team of two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Pre-YRS skills:</a:t>
            </a:r>
          </a:p>
          <a:p>
            <a:r>
              <a:rPr lang="en-GB" dirty="0"/>
              <a:t>	</a:t>
            </a:r>
            <a:r>
              <a:rPr lang="en-GB" dirty="0" smtClean="0"/>
              <a:t>Max: Python, bit of HTML and java script</a:t>
            </a:r>
          </a:p>
          <a:p>
            <a:r>
              <a:rPr lang="en-GB" dirty="0"/>
              <a:t>	</a:t>
            </a:r>
            <a:r>
              <a:rPr lang="en-GB" dirty="0" smtClean="0"/>
              <a:t>Al:     Python, bit of C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Post YRS skills :</a:t>
            </a:r>
            <a:endParaRPr lang="en-GB" dirty="0"/>
          </a:p>
          <a:p>
            <a:pPr lvl="2"/>
            <a:r>
              <a:rPr lang="en-GB" dirty="0" smtClean="0"/>
              <a:t>PHP, more HTML and JS, and SQL</a:t>
            </a:r>
          </a:p>
        </p:txBody>
      </p:sp>
    </p:spTree>
    <p:extLst>
      <p:ext uri="{BB962C8B-B14F-4D97-AF65-F5344CB8AC3E}">
        <p14:creationId xmlns:p14="http://schemas.microsoft.com/office/powerpoint/2010/main" val="35146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7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548680"/>
            <a:ext cx="6777318" cy="1008112"/>
          </a:xfrm>
        </p:spPr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84784"/>
            <a:ext cx="6400800" cy="201622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GB" dirty="0" smtClean="0"/>
              <a:t>A website aimed at wildlife enthusiasts and </a:t>
            </a:r>
            <a:r>
              <a:rPr lang="en-GB" smtClean="0"/>
              <a:t>conservationist groups.</a:t>
            </a:r>
            <a:endParaRPr lang="en-GB" dirty="0" smtClean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It allows users to identify the best nearby places to find different wildlife.</a:t>
            </a:r>
          </a:p>
          <a:p>
            <a:pPr marL="342900" indent="-342900" algn="l">
              <a:buFontTx/>
              <a:buChar char="-"/>
            </a:pPr>
            <a:endParaRPr lang="en-GB" dirty="0" smtClean="0"/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endParaRPr lang="en-GB" dirty="0" smtClean="0"/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3" descr="C:\Users\Al taylor\Downloads\projectscn1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7" t="-5390" r="22932" b="24828"/>
          <a:stretch/>
        </p:blipFill>
        <p:spPr bwMode="auto">
          <a:xfrm>
            <a:off x="1835696" y="3501008"/>
            <a:ext cx="5688632" cy="28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6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332656"/>
            <a:ext cx="6777318" cy="1152128"/>
          </a:xfrm>
        </p:spPr>
        <p:txBody>
          <a:bodyPr/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5656" y="1556792"/>
            <a:ext cx="6400800" cy="1656184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- Through the </a:t>
            </a:r>
            <a:r>
              <a:rPr lang="en-GB" dirty="0"/>
              <a:t>G</a:t>
            </a:r>
            <a:r>
              <a:rPr lang="en-GB" dirty="0" smtClean="0"/>
              <a:t>oogle maps API, we can tag  a map the best nearby places to view a specific species.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20291"/>
            <a:ext cx="3816424" cy="20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936104"/>
          </a:xfrm>
        </p:spPr>
        <p:txBody>
          <a:bodyPr/>
          <a:lstStyle/>
          <a:p>
            <a:r>
              <a:rPr lang="en-GB" sz="4800" dirty="0" smtClean="0"/>
              <a:t>Open Data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1" t="28445" r="23031"/>
          <a:stretch/>
        </p:blipFill>
        <p:spPr>
          <a:xfrm>
            <a:off x="1619672" y="1855216"/>
            <a:ext cx="4835236" cy="3196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7644" y="148478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Google maps API to tag locations and to help visualise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1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216024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GB" dirty="0" smtClean="0"/>
              <a:t>An open API to convert postcodes into latitude and longitude</a:t>
            </a:r>
          </a:p>
          <a:p>
            <a:pPr marL="342900" indent="-342900" algn="l">
              <a:buFontTx/>
              <a:buChar char="-"/>
            </a:pPr>
            <a:endParaRPr lang="en-GB" dirty="0" smtClean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Uses open data from Ordnance Survey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936104"/>
          </a:xfrm>
        </p:spPr>
        <p:txBody>
          <a:bodyPr/>
          <a:lstStyle/>
          <a:p>
            <a:r>
              <a:rPr lang="en-GB" sz="4800" dirty="0" smtClean="0"/>
              <a:t>Open Data</a:t>
            </a:r>
            <a:endParaRPr lang="en-GB" sz="4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t="3600" r="27380" b="49404"/>
          <a:stretch/>
        </p:blipFill>
        <p:spPr bwMode="auto">
          <a:xfrm>
            <a:off x="354747" y="2708920"/>
            <a:ext cx="8423564" cy="343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4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548680"/>
            <a:ext cx="6777318" cy="1080120"/>
          </a:xfrm>
        </p:spPr>
        <p:txBody>
          <a:bodyPr/>
          <a:lstStyle/>
          <a:p>
            <a:r>
              <a:rPr lang="en-GB" dirty="0" smtClean="0"/>
              <a:t>User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201622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dirty="0" smtClean="0"/>
              <a:t>Our location finding is based on user submitted reports.</a:t>
            </a:r>
          </a:p>
          <a:p>
            <a:pPr marL="342900" indent="-342900" algn="l">
              <a:buFontTx/>
              <a:buChar char="-"/>
            </a:pPr>
            <a:r>
              <a:rPr lang="en-GB" dirty="0" smtClean="0"/>
              <a:t>Allows users to see genuine data from those like them.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1" t="28445" r="23031"/>
          <a:stretch/>
        </p:blipFill>
        <p:spPr>
          <a:xfrm>
            <a:off x="1786461" y="3501008"/>
            <a:ext cx="4835236" cy="31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050" y="404664"/>
            <a:ext cx="6777318" cy="1058870"/>
          </a:xfrm>
        </p:spPr>
        <p:txBody>
          <a:bodyPr/>
          <a:lstStyle/>
          <a:p>
            <a:r>
              <a:rPr lang="en-GB" dirty="0" smtClean="0"/>
              <a:t>Website Structure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481032" y="1523969"/>
            <a:ext cx="3891167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Up-Down Arrow 4"/>
          <p:cNvSpPr/>
          <p:nvPr/>
        </p:nvSpPr>
        <p:spPr>
          <a:xfrm>
            <a:off x="3971140" y="2281242"/>
            <a:ext cx="864096" cy="1152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18403" y="3501008"/>
            <a:ext cx="3891167" cy="72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Up-Down Arrow 9"/>
          <p:cNvSpPr/>
          <p:nvPr/>
        </p:nvSpPr>
        <p:spPr>
          <a:xfrm>
            <a:off x="4342209" y="4243892"/>
            <a:ext cx="168812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81032" y="4963972"/>
            <a:ext cx="3891167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26369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PHP mediation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481032" y="1523969"/>
            <a:ext cx="389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JS and HTML front end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481032" y="3501008"/>
            <a:ext cx="389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Python backend and API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4963972"/>
            <a:ext cx="38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SQL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87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225858" y="404664"/>
            <a:ext cx="6777318" cy="936104"/>
          </a:xfrm>
        </p:spPr>
        <p:txBody>
          <a:bodyPr/>
          <a:lstStyle/>
          <a:p>
            <a:r>
              <a:rPr lang="en-GB" sz="4800" dirty="0" smtClean="0"/>
              <a:t>The future</a:t>
            </a:r>
            <a:endParaRPr lang="en-GB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2276872"/>
            <a:ext cx="3816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Externally sourced reports – more open data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Our own open API for other parties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026" name="Picture 2" descr="http://upload.wikimedia.org/wikipedia/en/4/44/Question_mark_(black_on_white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599">
                        <a14:foregroundMark x1="44860" y1="87315" x2="43925" y2="87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2369936" cy="29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8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225858" y="602104"/>
            <a:ext cx="6777318" cy="738664"/>
          </a:xfrm>
          <a:noFill/>
        </p:spPr>
        <p:txBody>
          <a:bodyPr wrap="square" rtlCol="0">
            <a:spAutoFit/>
          </a:bodyPr>
          <a:lstStyle/>
          <a:p>
            <a:r>
              <a:rPr lang="en-GB" sz="4200" dirty="0" smtClean="0">
                <a:latin typeface="+mn-lt"/>
                <a:ea typeface="+mn-ea"/>
                <a:cs typeface="+mn-cs"/>
              </a:rPr>
              <a:t>More Future</a:t>
            </a:r>
            <a:endParaRPr lang="en-GB" sz="4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2276872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More social networking site style features: Images, user system.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Gamification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026" name="Picture 2" descr="http://upload.wikimedia.org/wikipedia/en/4/44/Question_mark_(black_on_white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599">
                        <a14:foregroundMark x1="44860" y1="87315" x2="43925" y2="87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2369936" cy="29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91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Custom 1">
      <a:dk1>
        <a:sysClr val="windowText" lastClr="000000"/>
      </a:dk1>
      <a:lt1>
        <a:sysClr val="window" lastClr="FFFFFF"/>
      </a:lt1>
      <a:dk2>
        <a:srgbClr val="A29A36"/>
      </a:dk2>
      <a:lt2>
        <a:srgbClr val="E1DCA5"/>
      </a:lt2>
      <a:accent1>
        <a:srgbClr val="92D050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498</TotalTime>
  <Words>173</Words>
  <Application>Microsoft Office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Where Can I Find?</vt:lpstr>
      <vt:lpstr>What is it?</vt:lpstr>
      <vt:lpstr>Function</vt:lpstr>
      <vt:lpstr>Open Data</vt:lpstr>
      <vt:lpstr>Open Data</vt:lpstr>
      <vt:lpstr>User data</vt:lpstr>
      <vt:lpstr>Website Structure</vt:lpstr>
      <vt:lpstr>The future</vt:lpstr>
      <vt:lpstr>More Future</vt:lpstr>
      <vt:lpstr>PowerPoint Presentation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taylor</dc:creator>
  <cp:lastModifiedBy>Al taylor</cp:lastModifiedBy>
  <cp:revision>38</cp:revision>
  <dcterms:created xsi:type="dcterms:W3CDTF">2013-08-06T14:06:10Z</dcterms:created>
  <dcterms:modified xsi:type="dcterms:W3CDTF">2013-08-10T13:10:49Z</dcterms:modified>
</cp:coreProperties>
</file>