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284200-6F28-4FE8-A5B5-2620B4676710}" type="doc">
      <dgm:prSet loTypeId="urn:microsoft.com/office/officeart/2005/8/layout/cycle4" loCatId="cycle" qsTypeId="urn:microsoft.com/office/officeart/2005/8/quickstyle/simple5" qsCatId="simple" csTypeId="urn:microsoft.com/office/officeart/2005/8/colors/accent3_5" csCatId="accent3" phldr="1"/>
      <dgm:spPr/>
      <dgm:t>
        <a:bodyPr/>
        <a:lstStyle/>
        <a:p>
          <a:endParaRPr lang="es-MX"/>
        </a:p>
      </dgm:t>
    </dgm:pt>
    <dgm:pt modelId="{BAC9237F-289E-4FDD-9306-1BF69F21587B}">
      <dgm:prSet phldrT="[Texto]"/>
      <dgm:spPr/>
      <dgm:t>
        <a:bodyPr/>
        <a:lstStyle/>
        <a:p>
          <a:r>
            <a:rPr lang="es-MX" dirty="0"/>
            <a:t>Fase 1</a:t>
          </a:r>
        </a:p>
      </dgm:t>
    </dgm:pt>
    <dgm:pt modelId="{A7D7BB4C-33F9-4363-90CF-49832875D474}" type="parTrans" cxnId="{38F10973-8337-44E7-84AC-55489C6AB750}">
      <dgm:prSet/>
      <dgm:spPr/>
      <dgm:t>
        <a:bodyPr/>
        <a:lstStyle/>
        <a:p>
          <a:endParaRPr lang="es-MX"/>
        </a:p>
      </dgm:t>
    </dgm:pt>
    <dgm:pt modelId="{22177F37-D741-43C7-9B7A-50BC9D3EDC7A}" type="sibTrans" cxnId="{38F10973-8337-44E7-84AC-55489C6AB750}">
      <dgm:prSet/>
      <dgm:spPr/>
      <dgm:t>
        <a:bodyPr/>
        <a:lstStyle/>
        <a:p>
          <a:endParaRPr lang="es-MX"/>
        </a:p>
      </dgm:t>
    </dgm:pt>
    <dgm:pt modelId="{DC69E832-1C85-4373-B7FB-3494C82A157B}">
      <dgm:prSet phldrT="[Texto]"/>
      <dgm:spPr/>
      <dgm:t>
        <a:bodyPr/>
        <a:lstStyle/>
        <a:p>
          <a:r>
            <a:rPr lang="es-MX" dirty="0"/>
            <a:t>“</a:t>
          </a:r>
          <a:r>
            <a:rPr lang="es-MX" dirty="0" err="1"/>
            <a:t>Inputing</a:t>
          </a:r>
          <a:r>
            <a:rPr lang="es-MX" dirty="0"/>
            <a:t>”</a:t>
          </a:r>
        </a:p>
      </dgm:t>
    </dgm:pt>
    <dgm:pt modelId="{65C77633-88C0-4AE3-B572-864561FFAF84}" type="parTrans" cxnId="{60B900CE-BCAF-48BE-87E8-EB13CDCE5290}">
      <dgm:prSet/>
      <dgm:spPr/>
      <dgm:t>
        <a:bodyPr/>
        <a:lstStyle/>
        <a:p>
          <a:endParaRPr lang="es-MX"/>
        </a:p>
      </dgm:t>
    </dgm:pt>
    <dgm:pt modelId="{D0AC6133-4B64-43C7-94D1-81EFCD54D787}" type="sibTrans" cxnId="{60B900CE-BCAF-48BE-87E8-EB13CDCE5290}">
      <dgm:prSet/>
      <dgm:spPr/>
      <dgm:t>
        <a:bodyPr/>
        <a:lstStyle/>
        <a:p>
          <a:endParaRPr lang="es-MX"/>
        </a:p>
      </dgm:t>
    </dgm:pt>
    <dgm:pt modelId="{9ACBC47B-52D5-4632-9D38-E2F74C1DD2C7}">
      <dgm:prSet phldrT="[Texto]"/>
      <dgm:spPr/>
      <dgm:t>
        <a:bodyPr/>
        <a:lstStyle/>
        <a:p>
          <a:r>
            <a:rPr lang="es-MX" dirty="0"/>
            <a:t>Fase 2</a:t>
          </a:r>
        </a:p>
      </dgm:t>
    </dgm:pt>
    <dgm:pt modelId="{300305E6-E762-49A0-AC47-E05DDD39095D}" type="parTrans" cxnId="{2ADA7CB8-2087-4370-A471-962BAD7E859A}">
      <dgm:prSet/>
      <dgm:spPr/>
      <dgm:t>
        <a:bodyPr/>
        <a:lstStyle/>
        <a:p>
          <a:endParaRPr lang="es-MX"/>
        </a:p>
      </dgm:t>
    </dgm:pt>
    <dgm:pt modelId="{1F7BC52C-65C8-4E83-9699-68F3F260D65E}" type="sibTrans" cxnId="{2ADA7CB8-2087-4370-A471-962BAD7E859A}">
      <dgm:prSet/>
      <dgm:spPr/>
      <dgm:t>
        <a:bodyPr/>
        <a:lstStyle/>
        <a:p>
          <a:endParaRPr lang="es-MX"/>
        </a:p>
      </dgm:t>
    </dgm:pt>
    <dgm:pt modelId="{679940AA-AC8D-4515-9B78-649CE4C40C78}">
      <dgm:prSet phldrT="[Texto]"/>
      <dgm:spPr/>
      <dgm:t>
        <a:bodyPr/>
        <a:lstStyle/>
        <a:p>
          <a:r>
            <a:rPr lang="es-MX" dirty="0"/>
            <a:t>“</a:t>
          </a:r>
          <a:r>
            <a:rPr lang="es-MX" dirty="0" err="1"/>
            <a:t>Punching</a:t>
          </a:r>
          <a:r>
            <a:rPr lang="es-MX" dirty="0"/>
            <a:t>”</a:t>
          </a:r>
        </a:p>
      </dgm:t>
    </dgm:pt>
    <dgm:pt modelId="{75E98FFF-0182-4CAF-BE5C-D4B4D29C6028}" type="parTrans" cxnId="{B45CE4EB-24CC-4DF1-8B70-E9752600090D}">
      <dgm:prSet/>
      <dgm:spPr/>
      <dgm:t>
        <a:bodyPr/>
        <a:lstStyle/>
        <a:p>
          <a:endParaRPr lang="es-MX"/>
        </a:p>
      </dgm:t>
    </dgm:pt>
    <dgm:pt modelId="{8A10459B-7C9A-43F3-9050-3D480C04D208}" type="sibTrans" cxnId="{B45CE4EB-24CC-4DF1-8B70-E9752600090D}">
      <dgm:prSet/>
      <dgm:spPr/>
      <dgm:t>
        <a:bodyPr/>
        <a:lstStyle/>
        <a:p>
          <a:endParaRPr lang="es-MX"/>
        </a:p>
      </dgm:t>
    </dgm:pt>
    <dgm:pt modelId="{A4E05EA1-423A-490F-81DC-9FE0847799DE}">
      <dgm:prSet phldrT="[Texto]"/>
      <dgm:spPr/>
      <dgm:t>
        <a:bodyPr/>
        <a:lstStyle/>
        <a:p>
          <a:r>
            <a:rPr lang="es-MX" dirty="0"/>
            <a:t>Fase 3</a:t>
          </a:r>
        </a:p>
      </dgm:t>
    </dgm:pt>
    <dgm:pt modelId="{4419D22C-41EB-4E26-B7C6-5864FDC06552}" type="parTrans" cxnId="{577ADD76-1486-4DFA-93AF-99178033BA92}">
      <dgm:prSet/>
      <dgm:spPr/>
      <dgm:t>
        <a:bodyPr/>
        <a:lstStyle/>
        <a:p>
          <a:endParaRPr lang="es-MX"/>
        </a:p>
      </dgm:t>
    </dgm:pt>
    <dgm:pt modelId="{4ADAFF31-3222-4533-862C-78E08B5ED145}" type="sibTrans" cxnId="{577ADD76-1486-4DFA-93AF-99178033BA92}">
      <dgm:prSet/>
      <dgm:spPr/>
      <dgm:t>
        <a:bodyPr/>
        <a:lstStyle/>
        <a:p>
          <a:endParaRPr lang="es-MX"/>
        </a:p>
      </dgm:t>
    </dgm:pt>
    <dgm:pt modelId="{3BE14F3E-4A7A-4426-9A6B-A8997B653AFA}">
      <dgm:prSet phldrT="[Texto]"/>
      <dgm:spPr/>
      <dgm:t>
        <a:bodyPr/>
        <a:lstStyle/>
        <a:p>
          <a:r>
            <a:rPr lang="es-MX" dirty="0"/>
            <a:t>“</a:t>
          </a:r>
          <a:r>
            <a:rPr lang="es-MX" dirty="0" err="1"/>
            <a:t>Oponent</a:t>
          </a:r>
          <a:r>
            <a:rPr lang="es-MX" dirty="0"/>
            <a:t>”</a:t>
          </a:r>
        </a:p>
      </dgm:t>
    </dgm:pt>
    <dgm:pt modelId="{5BC0E1AA-9B08-458F-A1FB-05D93ED2408C}" type="parTrans" cxnId="{A91A4CE6-DCF9-47C0-9DF8-EAF81B24EEAA}">
      <dgm:prSet/>
      <dgm:spPr/>
      <dgm:t>
        <a:bodyPr/>
        <a:lstStyle/>
        <a:p>
          <a:endParaRPr lang="es-MX"/>
        </a:p>
      </dgm:t>
    </dgm:pt>
    <dgm:pt modelId="{0A288C34-C357-454D-886B-C51889E0C9DB}" type="sibTrans" cxnId="{A91A4CE6-DCF9-47C0-9DF8-EAF81B24EEAA}">
      <dgm:prSet/>
      <dgm:spPr/>
      <dgm:t>
        <a:bodyPr/>
        <a:lstStyle/>
        <a:p>
          <a:endParaRPr lang="es-MX"/>
        </a:p>
      </dgm:t>
    </dgm:pt>
    <dgm:pt modelId="{A987F3DF-F79B-4FA2-BFA9-629C46F16661}">
      <dgm:prSet phldrT="[Texto]"/>
      <dgm:spPr/>
      <dgm:t>
        <a:bodyPr/>
        <a:lstStyle/>
        <a:p>
          <a:r>
            <a:rPr lang="es-MX" dirty="0"/>
            <a:t>Fase 4</a:t>
          </a:r>
        </a:p>
      </dgm:t>
    </dgm:pt>
    <dgm:pt modelId="{5614D3E1-964E-44DA-BE78-93AE59908C2C}" type="parTrans" cxnId="{BAACB943-E9FD-4045-9D03-8A175589A3DD}">
      <dgm:prSet/>
      <dgm:spPr/>
      <dgm:t>
        <a:bodyPr/>
        <a:lstStyle/>
        <a:p>
          <a:endParaRPr lang="es-MX"/>
        </a:p>
      </dgm:t>
    </dgm:pt>
    <dgm:pt modelId="{C9CE6794-8348-4938-A1C5-8C229293A462}" type="sibTrans" cxnId="{BAACB943-E9FD-4045-9D03-8A175589A3DD}">
      <dgm:prSet/>
      <dgm:spPr/>
      <dgm:t>
        <a:bodyPr/>
        <a:lstStyle/>
        <a:p>
          <a:endParaRPr lang="es-MX"/>
        </a:p>
      </dgm:t>
    </dgm:pt>
    <dgm:pt modelId="{D1B984C9-ED1B-4D8D-A5AA-E1F23F783907}">
      <dgm:prSet phldrT="[Texto]"/>
      <dgm:spPr/>
      <dgm:t>
        <a:bodyPr/>
        <a:lstStyle/>
        <a:p>
          <a:r>
            <a:rPr lang="es-MX" dirty="0"/>
            <a:t>“</a:t>
          </a:r>
          <a:r>
            <a:rPr lang="es-MX" dirty="0" err="1"/>
            <a:t>Dodging</a:t>
          </a:r>
          <a:r>
            <a:rPr lang="es-MX" dirty="0"/>
            <a:t>”</a:t>
          </a:r>
        </a:p>
      </dgm:t>
    </dgm:pt>
    <dgm:pt modelId="{C0894141-B84C-44FC-9D18-B666F093A6BF}" type="parTrans" cxnId="{D4A23D91-F4C6-41D4-B0AC-2B7FA9DD1DFE}">
      <dgm:prSet/>
      <dgm:spPr/>
      <dgm:t>
        <a:bodyPr/>
        <a:lstStyle/>
        <a:p>
          <a:endParaRPr lang="es-MX"/>
        </a:p>
      </dgm:t>
    </dgm:pt>
    <dgm:pt modelId="{E0C2C89D-8F0B-403D-A73D-3793CF0C9188}" type="sibTrans" cxnId="{D4A23D91-F4C6-41D4-B0AC-2B7FA9DD1DFE}">
      <dgm:prSet/>
      <dgm:spPr/>
      <dgm:t>
        <a:bodyPr/>
        <a:lstStyle/>
        <a:p>
          <a:endParaRPr lang="es-MX"/>
        </a:p>
      </dgm:t>
    </dgm:pt>
    <dgm:pt modelId="{83B527C7-6164-4D96-A3E0-984BE73B4879}" type="pres">
      <dgm:prSet presAssocID="{7A284200-6F28-4FE8-A5B5-2620B467671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0CD52434-88A7-4D39-8843-BEC97FC79DE4}" type="pres">
      <dgm:prSet presAssocID="{7A284200-6F28-4FE8-A5B5-2620B4676710}" presName="children" presStyleCnt="0"/>
      <dgm:spPr/>
    </dgm:pt>
    <dgm:pt modelId="{6AC3552E-DD82-4C05-9D0F-C6B00CDE5B1C}" type="pres">
      <dgm:prSet presAssocID="{7A284200-6F28-4FE8-A5B5-2620B4676710}" presName="child1group" presStyleCnt="0"/>
      <dgm:spPr/>
    </dgm:pt>
    <dgm:pt modelId="{2A807593-7925-4C4A-9F44-52A3DB0D663C}" type="pres">
      <dgm:prSet presAssocID="{7A284200-6F28-4FE8-A5B5-2620B4676710}" presName="child1" presStyleLbl="bgAcc1" presStyleIdx="0" presStyleCnt="4"/>
      <dgm:spPr/>
    </dgm:pt>
    <dgm:pt modelId="{D35ACADC-F558-444B-B5EF-B80EC323E23B}" type="pres">
      <dgm:prSet presAssocID="{7A284200-6F28-4FE8-A5B5-2620B4676710}" presName="child1Text" presStyleLbl="bgAcc1" presStyleIdx="0" presStyleCnt="4">
        <dgm:presLayoutVars>
          <dgm:bulletEnabled val="1"/>
        </dgm:presLayoutVars>
      </dgm:prSet>
      <dgm:spPr/>
    </dgm:pt>
    <dgm:pt modelId="{5C2AA288-ACCA-428C-8CD9-04849203A0FF}" type="pres">
      <dgm:prSet presAssocID="{7A284200-6F28-4FE8-A5B5-2620B4676710}" presName="child2group" presStyleCnt="0"/>
      <dgm:spPr/>
    </dgm:pt>
    <dgm:pt modelId="{48FA73F1-F336-4097-B7BE-8C646C9070F7}" type="pres">
      <dgm:prSet presAssocID="{7A284200-6F28-4FE8-A5B5-2620B4676710}" presName="child2" presStyleLbl="bgAcc1" presStyleIdx="1" presStyleCnt="4"/>
      <dgm:spPr/>
    </dgm:pt>
    <dgm:pt modelId="{EE84F8D2-BD08-4410-9040-1A9C02C81A96}" type="pres">
      <dgm:prSet presAssocID="{7A284200-6F28-4FE8-A5B5-2620B4676710}" presName="child2Text" presStyleLbl="bgAcc1" presStyleIdx="1" presStyleCnt="4">
        <dgm:presLayoutVars>
          <dgm:bulletEnabled val="1"/>
        </dgm:presLayoutVars>
      </dgm:prSet>
      <dgm:spPr/>
    </dgm:pt>
    <dgm:pt modelId="{F8759543-1FD7-467A-83A7-13B527386DF6}" type="pres">
      <dgm:prSet presAssocID="{7A284200-6F28-4FE8-A5B5-2620B4676710}" presName="child3group" presStyleCnt="0"/>
      <dgm:spPr/>
    </dgm:pt>
    <dgm:pt modelId="{0C2105C5-5B46-4B25-9BCC-E6D2DD849C62}" type="pres">
      <dgm:prSet presAssocID="{7A284200-6F28-4FE8-A5B5-2620B4676710}" presName="child3" presStyleLbl="bgAcc1" presStyleIdx="2" presStyleCnt="4"/>
      <dgm:spPr/>
    </dgm:pt>
    <dgm:pt modelId="{9949627E-7562-41E4-A781-E65E8A56F648}" type="pres">
      <dgm:prSet presAssocID="{7A284200-6F28-4FE8-A5B5-2620B4676710}" presName="child3Text" presStyleLbl="bgAcc1" presStyleIdx="2" presStyleCnt="4">
        <dgm:presLayoutVars>
          <dgm:bulletEnabled val="1"/>
        </dgm:presLayoutVars>
      </dgm:prSet>
      <dgm:spPr/>
    </dgm:pt>
    <dgm:pt modelId="{6CA159AB-EF21-4A57-AD04-2CD5E35326D6}" type="pres">
      <dgm:prSet presAssocID="{7A284200-6F28-4FE8-A5B5-2620B4676710}" presName="child4group" presStyleCnt="0"/>
      <dgm:spPr/>
    </dgm:pt>
    <dgm:pt modelId="{9C840CD4-B304-4573-B909-C4172E0F3FAE}" type="pres">
      <dgm:prSet presAssocID="{7A284200-6F28-4FE8-A5B5-2620B4676710}" presName="child4" presStyleLbl="bgAcc1" presStyleIdx="3" presStyleCnt="4"/>
      <dgm:spPr/>
    </dgm:pt>
    <dgm:pt modelId="{8E965D4B-DAE1-4993-9E23-CE5BB658BBE2}" type="pres">
      <dgm:prSet presAssocID="{7A284200-6F28-4FE8-A5B5-2620B4676710}" presName="child4Text" presStyleLbl="bgAcc1" presStyleIdx="3" presStyleCnt="4">
        <dgm:presLayoutVars>
          <dgm:bulletEnabled val="1"/>
        </dgm:presLayoutVars>
      </dgm:prSet>
      <dgm:spPr/>
    </dgm:pt>
    <dgm:pt modelId="{8EFC5810-96FE-4FAF-8541-DF8D64AEFAB7}" type="pres">
      <dgm:prSet presAssocID="{7A284200-6F28-4FE8-A5B5-2620B4676710}" presName="childPlaceholder" presStyleCnt="0"/>
      <dgm:spPr/>
    </dgm:pt>
    <dgm:pt modelId="{60826B58-10A6-43E8-8BDC-7EE2AD152835}" type="pres">
      <dgm:prSet presAssocID="{7A284200-6F28-4FE8-A5B5-2620B4676710}" presName="circle" presStyleCnt="0"/>
      <dgm:spPr/>
    </dgm:pt>
    <dgm:pt modelId="{FA6C6B47-84D8-4534-B460-3429CCBF689D}" type="pres">
      <dgm:prSet presAssocID="{7A284200-6F28-4FE8-A5B5-2620B4676710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B163AC1D-DAAC-425B-A057-6B3A34BA4F81}" type="pres">
      <dgm:prSet presAssocID="{7A284200-6F28-4FE8-A5B5-2620B4676710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4942FE3-56B9-4D1D-9977-F230497D794F}" type="pres">
      <dgm:prSet presAssocID="{7A284200-6F28-4FE8-A5B5-2620B4676710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6DB5F303-D919-4884-AAE6-17E871B926AD}" type="pres">
      <dgm:prSet presAssocID="{7A284200-6F28-4FE8-A5B5-2620B4676710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2961905B-9D5B-4A48-B31A-9DD72EF31C93}" type="pres">
      <dgm:prSet presAssocID="{7A284200-6F28-4FE8-A5B5-2620B4676710}" presName="quadrantPlaceholder" presStyleCnt="0"/>
      <dgm:spPr/>
    </dgm:pt>
    <dgm:pt modelId="{D70744FB-C61C-4431-9707-DB8C6C12841A}" type="pres">
      <dgm:prSet presAssocID="{7A284200-6F28-4FE8-A5B5-2620B4676710}" presName="center1" presStyleLbl="fgShp" presStyleIdx="0" presStyleCnt="2"/>
      <dgm:spPr/>
    </dgm:pt>
    <dgm:pt modelId="{F8D2A279-8634-4820-8625-D8D92A08C0EE}" type="pres">
      <dgm:prSet presAssocID="{7A284200-6F28-4FE8-A5B5-2620B4676710}" presName="center2" presStyleLbl="fgShp" presStyleIdx="1" presStyleCnt="2"/>
      <dgm:spPr/>
    </dgm:pt>
  </dgm:ptLst>
  <dgm:cxnLst>
    <dgm:cxn modelId="{D7BE020D-BEB1-40AD-8CEE-2618106C6D43}" type="presOf" srcId="{679940AA-AC8D-4515-9B78-649CE4C40C78}" destId="{48FA73F1-F336-4097-B7BE-8C646C9070F7}" srcOrd="0" destOrd="0" presId="urn:microsoft.com/office/officeart/2005/8/layout/cycle4"/>
    <dgm:cxn modelId="{1DBE0A10-B095-4C08-B686-FD740C448507}" type="presOf" srcId="{BAC9237F-289E-4FDD-9306-1BF69F21587B}" destId="{FA6C6B47-84D8-4534-B460-3429CCBF689D}" srcOrd="0" destOrd="0" presId="urn:microsoft.com/office/officeart/2005/8/layout/cycle4"/>
    <dgm:cxn modelId="{BAACB943-E9FD-4045-9D03-8A175589A3DD}" srcId="{7A284200-6F28-4FE8-A5B5-2620B4676710}" destId="{A987F3DF-F79B-4FA2-BFA9-629C46F16661}" srcOrd="3" destOrd="0" parTransId="{5614D3E1-964E-44DA-BE78-93AE59908C2C}" sibTransId="{C9CE6794-8348-4938-A1C5-8C229293A462}"/>
    <dgm:cxn modelId="{5E6B5871-ADE7-4A6D-96CD-AF1272A715AD}" type="presOf" srcId="{679940AA-AC8D-4515-9B78-649CE4C40C78}" destId="{EE84F8D2-BD08-4410-9040-1A9C02C81A96}" srcOrd="1" destOrd="0" presId="urn:microsoft.com/office/officeart/2005/8/layout/cycle4"/>
    <dgm:cxn modelId="{3583F352-EDF8-413B-AC08-C660C1222F49}" type="presOf" srcId="{A4E05EA1-423A-490F-81DC-9FE0847799DE}" destId="{D4942FE3-56B9-4D1D-9977-F230497D794F}" srcOrd="0" destOrd="0" presId="urn:microsoft.com/office/officeart/2005/8/layout/cycle4"/>
    <dgm:cxn modelId="{38F10973-8337-44E7-84AC-55489C6AB750}" srcId="{7A284200-6F28-4FE8-A5B5-2620B4676710}" destId="{BAC9237F-289E-4FDD-9306-1BF69F21587B}" srcOrd="0" destOrd="0" parTransId="{A7D7BB4C-33F9-4363-90CF-49832875D474}" sibTransId="{22177F37-D741-43C7-9B7A-50BC9D3EDC7A}"/>
    <dgm:cxn modelId="{577ADD76-1486-4DFA-93AF-99178033BA92}" srcId="{7A284200-6F28-4FE8-A5B5-2620B4676710}" destId="{A4E05EA1-423A-490F-81DC-9FE0847799DE}" srcOrd="2" destOrd="0" parTransId="{4419D22C-41EB-4E26-B7C6-5864FDC06552}" sibTransId="{4ADAFF31-3222-4533-862C-78E08B5ED145}"/>
    <dgm:cxn modelId="{3C41747A-8694-4A00-96C3-6749858BFE19}" type="presOf" srcId="{D1B984C9-ED1B-4D8D-A5AA-E1F23F783907}" destId="{9C840CD4-B304-4573-B909-C4172E0F3FAE}" srcOrd="0" destOrd="0" presId="urn:microsoft.com/office/officeart/2005/8/layout/cycle4"/>
    <dgm:cxn modelId="{768FEF88-01E6-47AD-86F1-E7C4CEC88FD4}" type="presOf" srcId="{D1B984C9-ED1B-4D8D-A5AA-E1F23F783907}" destId="{8E965D4B-DAE1-4993-9E23-CE5BB658BBE2}" srcOrd="1" destOrd="0" presId="urn:microsoft.com/office/officeart/2005/8/layout/cycle4"/>
    <dgm:cxn modelId="{D4A23D91-F4C6-41D4-B0AC-2B7FA9DD1DFE}" srcId="{A987F3DF-F79B-4FA2-BFA9-629C46F16661}" destId="{D1B984C9-ED1B-4D8D-A5AA-E1F23F783907}" srcOrd="0" destOrd="0" parTransId="{C0894141-B84C-44FC-9D18-B666F093A6BF}" sibTransId="{E0C2C89D-8F0B-403D-A73D-3793CF0C9188}"/>
    <dgm:cxn modelId="{6669A09D-61C7-4991-9DEF-6E03D3E69F9B}" type="presOf" srcId="{A987F3DF-F79B-4FA2-BFA9-629C46F16661}" destId="{6DB5F303-D919-4884-AAE6-17E871B926AD}" srcOrd="0" destOrd="0" presId="urn:microsoft.com/office/officeart/2005/8/layout/cycle4"/>
    <dgm:cxn modelId="{F2CFF0B5-F6EB-425B-9F11-ABEBABDF96BD}" type="presOf" srcId="{DC69E832-1C85-4373-B7FB-3494C82A157B}" destId="{D35ACADC-F558-444B-B5EF-B80EC323E23B}" srcOrd="1" destOrd="0" presId="urn:microsoft.com/office/officeart/2005/8/layout/cycle4"/>
    <dgm:cxn modelId="{2ADA7CB8-2087-4370-A471-962BAD7E859A}" srcId="{7A284200-6F28-4FE8-A5B5-2620B4676710}" destId="{9ACBC47B-52D5-4632-9D38-E2F74C1DD2C7}" srcOrd="1" destOrd="0" parTransId="{300305E6-E762-49A0-AC47-E05DDD39095D}" sibTransId="{1F7BC52C-65C8-4E83-9699-68F3F260D65E}"/>
    <dgm:cxn modelId="{FEF7C4B8-2E13-4450-AAFA-E9D38D9F22B9}" type="presOf" srcId="{3BE14F3E-4A7A-4426-9A6B-A8997B653AFA}" destId="{9949627E-7562-41E4-A781-E65E8A56F648}" srcOrd="1" destOrd="0" presId="urn:microsoft.com/office/officeart/2005/8/layout/cycle4"/>
    <dgm:cxn modelId="{A16E78BE-E965-4968-9C79-6D9925BD278D}" type="presOf" srcId="{DC69E832-1C85-4373-B7FB-3494C82A157B}" destId="{2A807593-7925-4C4A-9F44-52A3DB0D663C}" srcOrd="0" destOrd="0" presId="urn:microsoft.com/office/officeart/2005/8/layout/cycle4"/>
    <dgm:cxn modelId="{60B900CE-BCAF-48BE-87E8-EB13CDCE5290}" srcId="{BAC9237F-289E-4FDD-9306-1BF69F21587B}" destId="{DC69E832-1C85-4373-B7FB-3494C82A157B}" srcOrd="0" destOrd="0" parTransId="{65C77633-88C0-4AE3-B572-864561FFAF84}" sibTransId="{D0AC6133-4B64-43C7-94D1-81EFCD54D787}"/>
    <dgm:cxn modelId="{A91A4CE6-DCF9-47C0-9DF8-EAF81B24EEAA}" srcId="{A4E05EA1-423A-490F-81DC-9FE0847799DE}" destId="{3BE14F3E-4A7A-4426-9A6B-A8997B653AFA}" srcOrd="0" destOrd="0" parTransId="{5BC0E1AA-9B08-458F-A1FB-05D93ED2408C}" sibTransId="{0A288C34-C357-454D-886B-C51889E0C9DB}"/>
    <dgm:cxn modelId="{B45CE4EB-24CC-4DF1-8B70-E9752600090D}" srcId="{9ACBC47B-52D5-4632-9D38-E2F74C1DD2C7}" destId="{679940AA-AC8D-4515-9B78-649CE4C40C78}" srcOrd="0" destOrd="0" parTransId="{75E98FFF-0182-4CAF-BE5C-D4B4D29C6028}" sibTransId="{8A10459B-7C9A-43F3-9050-3D480C04D208}"/>
    <dgm:cxn modelId="{B09AC2EF-FB50-45B3-94D3-9AECC6A2452C}" type="presOf" srcId="{9ACBC47B-52D5-4632-9D38-E2F74C1DD2C7}" destId="{B163AC1D-DAAC-425B-A057-6B3A34BA4F81}" srcOrd="0" destOrd="0" presId="urn:microsoft.com/office/officeart/2005/8/layout/cycle4"/>
    <dgm:cxn modelId="{6FF5B5FC-9C3C-4933-BC7F-7D3E26703CCA}" type="presOf" srcId="{3BE14F3E-4A7A-4426-9A6B-A8997B653AFA}" destId="{0C2105C5-5B46-4B25-9BCC-E6D2DD849C62}" srcOrd="0" destOrd="0" presId="urn:microsoft.com/office/officeart/2005/8/layout/cycle4"/>
    <dgm:cxn modelId="{B94C69FD-A6FA-4892-B1D6-56F73D0830FE}" type="presOf" srcId="{7A284200-6F28-4FE8-A5B5-2620B4676710}" destId="{83B527C7-6164-4D96-A3E0-984BE73B4879}" srcOrd="0" destOrd="0" presId="urn:microsoft.com/office/officeart/2005/8/layout/cycle4"/>
    <dgm:cxn modelId="{0BCBEA8C-E153-4716-97FE-9A4CFF83BC4B}" type="presParOf" srcId="{83B527C7-6164-4D96-A3E0-984BE73B4879}" destId="{0CD52434-88A7-4D39-8843-BEC97FC79DE4}" srcOrd="0" destOrd="0" presId="urn:microsoft.com/office/officeart/2005/8/layout/cycle4"/>
    <dgm:cxn modelId="{1071B90C-D1EA-4148-B297-B7CD4AD57B1E}" type="presParOf" srcId="{0CD52434-88A7-4D39-8843-BEC97FC79DE4}" destId="{6AC3552E-DD82-4C05-9D0F-C6B00CDE5B1C}" srcOrd="0" destOrd="0" presId="urn:microsoft.com/office/officeart/2005/8/layout/cycle4"/>
    <dgm:cxn modelId="{2D80579B-05F6-4164-9923-F1CF4ADCC6CE}" type="presParOf" srcId="{6AC3552E-DD82-4C05-9D0F-C6B00CDE5B1C}" destId="{2A807593-7925-4C4A-9F44-52A3DB0D663C}" srcOrd="0" destOrd="0" presId="urn:microsoft.com/office/officeart/2005/8/layout/cycle4"/>
    <dgm:cxn modelId="{45F1E41F-A19A-4478-8FA2-B6058A5EAD0A}" type="presParOf" srcId="{6AC3552E-DD82-4C05-9D0F-C6B00CDE5B1C}" destId="{D35ACADC-F558-444B-B5EF-B80EC323E23B}" srcOrd="1" destOrd="0" presId="urn:microsoft.com/office/officeart/2005/8/layout/cycle4"/>
    <dgm:cxn modelId="{19A6567A-F565-405D-99F7-4735F90B33DA}" type="presParOf" srcId="{0CD52434-88A7-4D39-8843-BEC97FC79DE4}" destId="{5C2AA288-ACCA-428C-8CD9-04849203A0FF}" srcOrd="1" destOrd="0" presId="urn:microsoft.com/office/officeart/2005/8/layout/cycle4"/>
    <dgm:cxn modelId="{D9EC6A8F-A76C-4FD2-B573-674AFAB6DDA3}" type="presParOf" srcId="{5C2AA288-ACCA-428C-8CD9-04849203A0FF}" destId="{48FA73F1-F336-4097-B7BE-8C646C9070F7}" srcOrd="0" destOrd="0" presId="urn:microsoft.com/office/officeart/2005/8/layout/cycle4"/>
    <dgm:cxn modelId="{4C64E3FE-09E7-4ADD-B1D6-7982136A83C6}" type="presParOf" srcId="{5C2AA288-ACCA-428C-8CD9-04849203A0FF}" destId="{EE84F8D2-BD08-4410-9040-1A9C02C81A96}" srcOrd="1" destOrd="0" presId="urn:microsoft.com/office/officeart/2005/8/layout/cycle4"/>
    <dgm:cxn modelId="{B80291D3-2DBE-4B0E-A014-0CE707984112}" type="presParOf" srcId="{0CD52434-88A7-4D39-8843-BEC97FC79DE4}" destId="{F8759543-1FD7-467A-83A7-13B527386DF6}" srcOrd="2" destOrd="0" presId="urn:microsoft.com/office/officeart/2005/8/layout/cycle4"/>
    <dgm:cxn modelId="{E97FA7AD-5E2E-478B-B4AF-DD2CE2A7651D}" type="presParOf" srcId="{F8759543-1FD7-467A-83A7-13B527386DF6}" destId="{0C2105C5-5B46-4B25-9BCC-E6D2DD849C62}" srcOrd="0" destOrd="0" presId="urn:microsoft.com/office/officeart/2005/8/layout/cycle4"/>
    <dgm:cxn modelId="{DEA354DE-07C2-41EC-89BC-2AE042F72BB8}" type="presParOf" srcId="{F8759543-1FD7-467A-83A7-13B527386DF6}" destId="{9949627E-7562-41E4-A781-E65E8A56F648}" srcOrd="1" destOrd="0" presId="urn:microsoft.com/office/officeart/2005/8/layout/cycle4"/>
    <dgm:cxn modelId="{A8319DDE-6988-40DB-90DE-A3F2080097D8}" type="presParOf" srcId="{0CD52434-88A7-4D39-8843-BEC97FC79DE4}" destId="{6CA159AB-EF21-4A57-AD04-2CD5E35326D6}" srcOrd="3" destOrd="0" presId="urn:microsoft.com/office/officeart/2005/8/layout/cycle4"/>
    <dgm:cxn modelId="{8976979E-C2E7-4945-8AE4-667FC17E2797}" type="presParOf" srcId="{6CA159AB-EF21-4A57-AD04-2CD5E35326D6}" destId="{9C840CD4-B304-4573-B909-C4172E0F3FAE}" srcOrd="0" destOrd="0" presId="urn:microsoft.com/office/officeart/2005/8/layout/cycle4"/>
    <dgm:cxn modelId="{5CAC3806-306F-44BC-A09A-B52CBD27A2D4}" type="presParOf" srcId="{6CA159AB-EF21-4A57-AD04-2CD5E35326D6}" destId="{8E965D4B-DAE1-4993-9E23-CE5BB658BBE2}" srcOrd="1" destOrd="0" presId="urn:microsoft.com/office/officeart/2005/8/layout/cycle4"/>
    <dgm:cxn modelId="{F49B1662-D6DB-4A7D-92CD-67C4DF00F2BA}" type="presParOf" srcId="{0CD52434-88A7-4D39-8843-BEC97FC79DE4}" destId="{8EFC5810-96FE-4FAF-8541-DF8D64AEFAB7}" srcOrd="4" destOrd="0" presId="urn:microsoft.com/office/officeart/2005/8/layout/cycle4"/>
    <dgm:cxn modelId="{B64A143F-712A-465C-A2D1-F0FAD48D7583}" type="presParOf" srcId="{83B527C7-6164-4D96-A3E0-984BE73B4879}" destId="{60826B58-10A6-43E8-8BDC-7EE2AD152835}" srcOrd="1" destOrd="0" presId="urn:microsoft.com/office/officeart/2005/8/layout/cycle4"/>
    <dgm:cxn modelId="{C6243B62-F2C4-49A9-A678-15495F53A7EB}" type="presParOf" srcId="{60826B58-10A6-43E8-8BDC-7EE2AD152835}" destId="{FA6C6B47-84D8-4534-B460-3429CCBF689D}" srcOrd="0" destOrd="0" presId="urn:microsoft.com/office/officeart/2005/8/layout/cycle4"/>
    <dgm:cxn modelId="{AFFB4A12-70E6-4B7D-8D5E-11E71F86C447}" type="presParOf" srcId="{60826B58-10A6-43E8-8BDC-7EE2AD152835}" destId="{B163AC1D-DAAC-425B-A057-6B3A34BA4F81}" srcOrd="1" destOrd="0" presId="urn:microsoft.com/office/officeart/2005/8/layout/cycle4"/>
    <dgm:cxn modelId="{77C92F78-6648-4021-A076-DFB32F49A5E3}" type="presParOf" srcId="{60826B58-10A6-43E8-8BDC-7EE2AD152835}" destId="{D4942FE3-56B9-4D1D-9977-F230497D794F}" srcOrd="2" destOrd="0" presId="urn:microsoft.com/office/officeart/2005/8/layout/cycle4"/>
    <dgm:cxn modelId="{9815BBAA-25F0-4BAE-8B3F-CADFD0C9A0F2}" type="presParOf" srcId="{60826B58-10A6-43E8-8BDC-7EE2AD152835}" destId="{6DB5F303-D919-4884-AAE6-17E871B926AD}" srcOrd="3" destOrd="0" presId="urn:microsoft.com/office/officeart/2005/8/layout/cycle4"/>
    <dgm:cxn modelId="{D689E380-C348-4AE4-8EBB-9DB27645DDCC}" type="presParOf" srcId="{60826B58-10A6-43E8-8BDC-7EE2AD152835}" destId="{2961905B-9D5B-4A48-B31A-9DD72EF31C93}" srcOrd="4" destOrd="0" presId="urn:microsoft.com/office/officeart/2005/8/layout/cycle4"/>
    <dgm:cxn modelId="{6E75B4D3-9A27-4F22-84E7-DC0E6437433C}" type="presParOf" srcId="{83B527C7-6164-4D96-A3E0-984BE73B4879}" destId="{D70744FB-C61C-4431-9707-DB8C6C12841A}" srcOrd="2" destOrd="0" presId="urn:microsoft.com/office/officeart/2005/8/layout/cycle4"/>
    <dgm:cxn modelId="{890E609D-9E00-42BC-87A6-82564B32F288}" type="presParOf" srcId="{83B527C7-6164-4D96-A3E0-984BE73B4879}" destId="{F8D2A279-8634-4820-8625-D8D92A08C0EE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105C5-5B46-4B25-9BCC-E6D2DD849C62}">
      <dsp:nvSpPr>
        <dsp:cNvPr id="0" name=""/>
        <dsp:cNvSpPr/>
      </dsp:nvSpPr>
      <dsp:spPr>
        <a:xfrm>
          <a:off x="5810078" y="2760281"/>
          <a:ext cx="2005263" cy="12989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“</a:t>
          </a:r>
          <a:r>
            <a:rPr lang="es-MX" sz="1500" kern="1200" dirty="0" err="1"/>
            <a:t>Oponent</a:t>
          </a:r>
          <a:r>
            <a:rPr lang="es-MX" sz="1500" kern="1200" dirty="0"/>
            <a:t>”</a:t>
          </a:r>
        </a:p>
      </dsp:txBody>
      <dsp:txXfrm>
        <a:off x="6440191" y="3113554"/>
        <a:ext cx="1346616" cy="917148"/>
      </dsp:txXfrm>
    </dsp:sp>
    <dsp:sp modelId="{9C840CD4-B304-4573-B909-C4172E0F3FAE}">
      <dsp:nvSpPr>
        <dsp:cNvPr id="0" name=""/>
        <dsp:cNvSpPr/>
      </dsp:nvSpPr>
      <dsp:spPr>
        <a:xfrm>
          <a:off x="2538333" y="2760281"/>
          <a:ext cx="2005263" cy="12989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“</a:t>
          </a:r>
          <a:r>
            <a:rPr lang="es-MX" sz="1500" kern="1200" dirty="0" err="1"/>
            <a:t>Dodging</a:t>
          </a:r>
          <a:r>
            <a:rPr lang="es-MX" sz="1500" kern="1200" dirty="0"/>
            <a:t>”</a:t>
          </a:r>
        </a:p>
      </dsp:txBody>
      <dsp:txXfrm>
        <a:off x="2566867" y="3113554"/>
        <a:ext cx="1346616" cy="917148"/>
      </dsp:txXfrm>
    </dsp:sp>
    <dsp:sp modelId="{48FA73F1-F336-4097-B7BE-8C646C9070F7}">
      <dsp:nvSpPr>
        <dsp:cNvPr id="0" name=""/>
        <dsp:cNvSpPr/>
      </dsp:nvSpPr>
      <dsp:spPr>
        <a:xfrm>
          <a:off x="5810078" y="0"/>
          <a:ext cx="2005263" cy="12989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“</a:t>
          </a:r>
          <a:r>
            <a:rPr lang="es-MX" sz="1500" kern="1200" dirty="0" err="1"/>
            <a:t>Punching</a:t>
          </a:r>
          <a:r>
            <a:rPr lang="es-MX" sz="1500" kern="1200" dirty="0"/>
            <a:t>”</a:t>
          </a:r>
        </a:p>
      </dsp:txBody>
      <dsp:txXfrm>
        <a:off x="6440191" y="28534"/>
        <a:ext cx="1346616" cy="917148"/>
      </dsp:txXfrm>
    </dsp:sp>
    <dsp:sp modelId="{2A807593-7925-4C4A-9F44-52A3DB0D663C}">
      <dsp:nvSpPr>
        <dsp:cNvPr id="0" name=""/>
        <dsp:cNvSpPr/>
      </dsp:nvSpPr>
      <dsp:spPr>
        <a:xfrm>
          <a:off x="2538333" y="0"/>
          <a:ext cx="2005263" cy="12989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“</a:t>
          </a:r>
          <a:r>
            <a:rPr lang="es-MX" sz="1500" kern="1200" dirty="0" err="1"/>
            <a:t>Inputing</a:t>
          </a:r>
          <a:r>
            <a:rPr lang="es-MX" sz="1500" kern="1200" dirty="0"/>
            <a:t>”</a:t>
          </a:r>
        </a:p>
      </dsp:txBody>
      <dsp:txXfrm>
        <a:off x="2566867" y="28534"/>
        <a:ext cx="1346616" cy="917148"/>
      </dsp:txXfrm>
    </dsp:sp>
    <dsp:sp modelId="{FA6C6B47-84D8-4534-B460-3429CCBF689D}">
      <dsp:nvSpPr>
        <dsp:cNvPr id="0" name=""/>
        <dsp:cNvSpPr/>
      </dsp:nvSpPr>
      <dsp:spPr>
        <a:xfrm>
          <a:off x="3378595" y="231376"/>
          <a:ext cx="1757649" cy="1757649"/>
        </a:xfrm>
        <a:prstGeom prst="pieWedg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 dirty="0"/>
            <a:t>Fase 1</a:t>
          </a:r>
        </a:p>
      </dsp:txBody>
      <dsp:txXfrm>
        <a:off x="3893398" y="746179"/>
        <a:ext cx="1242846" cy="1242846"/>
      </dsp:txXfrm>
    </dsp:sp>
    <dsp:sp modelId="{B163AC1D-DAAC-425B-A057-6B3A34BA4F81}">
      <dsp:nvSpPr>
        <dsp:cNvPr id="0" name=""/>
        <dsp:cNvSpPr/>
      </dsp:nvSpPr>
      <dsp:spPr>
        <a:xfrm rot="5400000">
          <a:off x="5217429" y="231376"/>
          <a:ext cx="1757649" cy="1757649"/>
        </a:xfrm>
        <a:prstGeom prst="pieWedg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3333"/>
                <a:tint val="96000"/>
                <a:lumMod val="104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3333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 dirty="0"/>
            <a:t>Fase 2</a:t>
          </a:r>
        </a:p>
      </dsp:txBody>
      <dsp:txXfrm rot="-5400000">
        <a:off x="5217429" y="746179"/>
        <a:ext cx="1242846" cy="1242846"/>
      </dsp:txXfrm>
    </dsp:sp>
    <dsp:sp modelId="{D4942FE3-56B9-4D1D-9977-F230497D794F}">
      <dsp:nvSpPr>
        <dsp:cNvPr id="0" name=""/>
        <dsp:cNvSpPr/>
      </dsp:nvSpPr>
      <dsp:spPr>
        <a:xfrm rot="10800000">
          <a:off x="5217429" y="2070210"/>
          <a:ext cx="1757649" cy="1757649"/>
        </a:xfrm>
        <a:prstGeom prst="pieWedg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6667"/>
                <a:tint val="96000"/>
                <a:lumMod val="104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6667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 dirty="0"/>
            <a:t>Fase 3</a:t>
          </a:r>
        </a:p>
      </dsp:txBody>
      <dsp:txXfrm rot="10800000">
        <a:off x="5217429" y="2070210"/>
        <a:ext cx="1242846" cy="1242846"/>
      </dsp:txXfrm>
    </dsp:sp>
    <dsp:sp modelId="{6DB5F303-D919-4884-AAE6-17E871B926AD}">
      <dsp:nvSpPr>
        <dsp:cNvPr id="0" name=""/>
        <dsp:cNvSpPr/>
      </dsp:nvSpPr>
      <dsp:spPr>
        <a:xfrm rot="16200000">
          <a:off x="3378595" y="2070210"/>
          <a:ext cx="1757649" cy="1757649"/>
        </a:xfrm>
        <a:prstGeom prst="pieWedg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96000"/>
                <a:lumMod val="104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 dirty="0"/>
            <a:t>Fase 4</a:t>
          </a:r>
        </a:p>
      </dsp:txBody>
      <dsp:txXfrm rot="5400000">
        <a:off x="3893398" y="2070210"/>
        <a:ext cx="1242846" cy="1242846"/>
      </dsp:txXfrm>
    </dsp:sp>
    <dsp:sp modelId="{D70744FB-C61C-4431-9707-DB8C6C12841A}">
      <dsp:nvSpPr>
        <dsp:cNvPr id="0" name=""/>
        <dsp:cNvSpPr/>
      </dsp:nvSpPr>
      <dsp:spPr>
        <a:xfrm>
          <a:off x="4873409" y="1664287"/>
          <a:ext cx="606855" cy="527700"/>
        </a:xfrm>
        <a:prstGeom prst="circularArrow">
          <a:avLst/>
        </a:prstGeom>
        <a:gradFill rotWithShape="0">
          <a:gsLst>
            <a:gs pos="0">
              <a:schemeClr val="accent3">
                <a:tint val="4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tint val="4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F8D2A279-8634-4820-8625-D8D92A08C0EE}">
      <dsp:nvSpPr>
        <dsp:cNvPr id="0" name=""/>
        <dsp:cNvSpPr/>
      </dsp:nvSpPr>
      <dsp:spPr>
        <a:xfrm rot="10800000">
          <a:off x="4873409" y="1867249"/>
          <a:ext cx="606855" cy="527700"/>
        </a:xfrm>
        <a:prstGeom prst="circularArrow">
          <a:avLst/>
        </a:prstGeom>
        <a:gradFill rotWithShape="0">
          <a:gsLst>
            <a:gs pos="0">
              <a:schemeClr val="accent3">
                <a:tint val="4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tint val="4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0138F-BB19-4F83-A802-135F09B01679}" type="datetimeFigureOut">
              <a:rPr lang="es-MX" smtClean="0"/>
              <a:t>04/11/2024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388C1-D0F6-492D-9FFE-3E322FAB0F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94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388C1-D0F6-492D-9FFE-3E322FAB0FC3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936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F45F-F987-4D2E-A6BF-3C9BB0FAD3FE}" type="datetimeFigureOut">
              <a:rPr lang="es-MX" smtClean="0"/>
              <a:t>04/11/2024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4A26-9B46-4AB5-A22B-97E946C086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601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F45F-F987-4D2E-A6BF-3C9BB0FAD3FE}" type="datetimeFigureOut">
              <a:rPr lang="es-MX" smtClean="0"/>
              <a:t>04/11/2024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4A26-9B46-4AB5-A22B-97E946C086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73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F45F-F987-4D2E-A6BF-3C9BB0FAD3FE}" type="datetimeFigureOut">
              <a:rPr lang="es-MX" smtClean="0"/>
              <a:t>04/11/2024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4A26-9B46-4AB5-A22B-97E946C086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1999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F45F-F987-4D2E-A6BF-3C9BB0FAD3FE}" type="datetimeFigureOut">
              <a:rPr lang="es-MX" smtClean="0"/>
              <a:t>04/11/2024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4A26-9B46-4AB5-A22B-97E946C086D8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8784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F45F-F987-4D2E-A6BF-3C9BB0FAD3FE}" type="datetimeFigureOut">
              <a:rPr lang="es-MX" smtClean="0"/>
              <a:t>04/11/2024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4A26-9B46-4AB5-A22B-97E946C086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4100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F45F-F987-4D2E-A6BF-3C9BB0FAD3FE}" type="datetimeFigureOut">
              <a:rPr lang="es-MX" smtClean="0"/>
              <a:t>04/11/2024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4A26-9B46-4AB5-A22B-97E946C086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7937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F45F-F987-4D2E-A6BF-3C9BB0FAD3FE}" type="datetimeFigureOut">
              <a:rPr lang="es-MX" smtClean="0"/>
              <a:t>04/11/2024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4A26-9B46-4AB5-A22B-97E946C086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0788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F45F-F987-4D2E-A6BF-3C9BB0FAD3FE}" type="datetimeFigureOut">
              <a:rPr lang="es-MX" smtClean="0"/>
              <a:t>04/11/2024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4A26-9B46-4AB5-A22B-97E946C086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4054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F45F-F987-4D2E-A6BF-3C9BB0FAD3FE}" type="datetimeFigureOut">
              <a:rPr lang="es-MX" smtClean="0"/>
              <a:t>04/11/2024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4A26-9B46-4AB5-A22B-97E946C086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679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F45F-F987-4D2E-A6BF-3C9BB0FAD3FE}" type="datetimeFigureOut">
              <a:rPr lang="es-MX" smtClean="0"/>
              <a:t>04/11/2024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4A26-9B46-4AB5-A22B-97E946C086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87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F45F-F987-4D2E-A6BF-3C9BB0FAD3FE}" type="datetimeFigureOut">
              <a:rPr lang="es-MX" smtClean="0"/>
              <a:t>04/11/2024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4A26-9B46-4AB5-A22B-97E946C086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66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F45F-F987-4D2E-A6BF-3C9BB0FAD3FE}" type="datetimeFigureOut">
              <a:rPr lang="es-MX" smtClean="0"/>
              <a:t>04/11/2024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4A26-9B46-4AB5-A22B-97E946C086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791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F45F-F987-4D2E-A6BF-3C9BB0FAD3FE}" type="datetimeFigureOut">
              <a:rPr lang="es-MX" smtClean="0"/>
              <a:t>04/11/2024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4A26-9B46-4AB5-A22B-97E946C086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086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F45F-F987-4D2E-A6BF-3C9BB0FAD3FE}" type="datetimeFigureOut">
              <a:rPr lang="es-MX" smtClean="0"/>
              <a:t>04/11/2024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4A26-9B46-4AB5-A22B-97E946C086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696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F45F-F987-4D2E-A6BF-3C9BB0FAD3FE}" type="datetimeFigureOut">
              <a:rPr lang="es-MX" smtClean="0"/>
              <a:t>04/11/2024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4A26-9B46-4AB5-A22B-97E946C086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89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F45F-F987-4D2E-A6BF-3C9BB0FAD3FE}" type="datetimeFigureOut">
              <a:rPr lang="es-MX" smtClean="0"/>
              <a:t>04/11/2024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4A26-9B46-4AB5-A22B-97E946C086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840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F45F-F987-4D2E-A6BF-3C9BB0FAD3FE}" type="datetimeFigureOut">
              <a:rPr lang="es-MX" smtClean="0"/>
              <a:t>04/11/2024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4A26-9B46-4AB5-A22B-97E946C086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345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13F45F-F987-4D2E-A6BF-3C9BB0FAD3FE}" type="datetimeFigureOut">
              <a:rPr lang="es-MX" smtClean="0"/>
              <a:t>04/11/2024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444A26-9B46-4AB5-A22B-97E946C086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316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D4BD427A-1168-4454-B006-89A06CB93D86}"/>
              </a:ext>
            </a:extLst>
          </p:cNvPr>
          <p:cNvSpPr/>
          <p:nvPr/>
        </p:nvSpPr>
        <p:spPr>
          <a:xfrm>
            <a:off x="1307518" y="325993"/>
            <a:ext cx="7831817" cy="5873862"/>
          </a:xfrm>
          <a:custGeom>
            <a:avLst/>
            <a:gdLst/>
            <a:ahLst/>
            <a:cxnLst/>
            <a:rect l="l" t="t" r="r" b="b"/>
            <a:pathLst>
              <a:path w="10003046" h="7502284">
                <a:moveTo>
                  <a:pt x="0" y="0"/>
                </a:moveTo>
                <a:lnTo>
                  <a:pt x="10003046" y="0"/>
                </a:lnTo>
                <a:lnTo>
                  <a:pt x="10003046" y="7502285"/>
                </a:lnTo>
                <a:lnTo>
                  <a:pt x="0" y="75022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25549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62F84-5949-47F1-B333-DD61303EC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Algoritmia</a:t>
            </a:r>
          </a:p>
        </p:txBody>
      </p:sp>
    </p:spTree>
    <p:extLst>
      <p:ext uri="{BB962C8B-B14F-4D97-AF65-F5344CB8AC3E}">
        <p14:creationId xmlns:p14="http://schemas.microsoft.com/office/powerpoint/2010/main" val="336761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BFC22-AFAA-41FF-98B3-5E9A689D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“Corazón”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137CE93-AFAD-4BF1-9BB4-10C1D98B7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47" t="78103" r="32907"/>
          <a:stretch/>
        </p:blipFill>
        <p:spPr>
          <a:xfrm>
            <a:off x="3881535" y="1794481"/>
            <a:ext cx="3917321" cy="3943846"/>
          </a:xfrm>
        </p:spPr>
      </p:pic>
      <p:pic>
        <p:nvPicPr>
          <p:cNvPr id="1026" name="Picture 2" descr="Compás de 4/4. Definición, tiempos, ejemplos, marcaje. - Comamusical">
            <a:extLst>
              <a:ext uri="{FF2B5EF4-FFF2-40B4-BE49-F238E27FC236}">
                <a16:creationId xmlns:a16="http://schemas.microsoft.com/office/drawing/2014/main" id="{323D7B43-2BE6-45B3-95F5-83F648FA8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51" y="1580050"/>
            <a:ext cx="1800437" cy="119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2E93E8C-6FCB-4515-8735-F1B90B50D44F}"/>
              </a:ext>
            </a:extLst>
          </p:cNvPr>
          <p:cNvCxnSpPr/>
          <p:nvPr/>
        </p:nvCxnSpPr>
        <p:spPr>
          <a:xfrm flipH="1" flipV="1">
            <a:off x="2654559" y="2407298"/>
            <a:ext cx="1586204" cy="942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857996C-B320-426B-8857-4B8D4327A574}"/>
              </a:ext>
            </a:extLst>
          </p:cNvPr>
          <p:cNvSpPr txBox="1"/>
          <p:nvPr/>
        </p:nvSpPr>
        <p:spPr>
          <a:xfrm>
            <a:off x="5295122" y="3284376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*Beat*</a:t>
            </a:r>
          </a:p>
        </p:txBody>
      </p:sp>
      <p:pic>
        <p:nvPicPr>
          <p:cNvPr id="1028" name="Picture 4" descr="Wasd - Iconos gratis de computadora">
            <a:extLst>
              <a:ext uri="{FF2B5EF4-FFF2-40B4-BE49-F238E27FC236}">
                <a16:creationId xmlns:a16="http://schemas.microsoft.com/office/drawing/2014/main" id="{78D1DEE4-938E-4614-8EDF-326D4F488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49" y="3816180"/>
            <a:ext cx="2078510" cy="207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194546E-A699-498E-A45E-EDCB371B8D69}"/>
              </a:ext>
            </a:extLst>
          </p:cNvPr>
          <p:cNvCxnSpPr>
            <a:stCxn id="1026" idx="2"/>
            <a:endCxn id="1028" idx="0"/>
          </p:cNvCxnSpPr>
          <p:nvPr/>
        </p:nvCxnSpPr>
        <p:spPr>
          <a:xfrm flipH="1">
            <a:off x="1615304" y="2778159"/>
            <a:ext cx="59066" cy="1038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7C72382C-4FE5-44D1-B190-CB96889BC5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42" t="3469" r="38778" b="7733"/>
          <a:stretch/>
        </p:blipFill>
        <p:spPr>
          <a:xfrm>
            <a:off x="8893979" y="553509"/>
            <a:ext cx="1112042" cy="248194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E26C64C-D9CA-4878-B4B6-3894EDFC79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8" t="30000" r="41952"/>
          <a:stretch/>
        </p:blipFill>
        <p:spPr>
          <a:xfrm>
            <a:off x="8893979" y="3701249"/>
            <a:ext cx="1356013" cy="2603242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5A0E48E-B7D2-427D-8149-84EBC3BE186D}"/>
              </a:ext>
            </a:extLst>
          </p:cNvPr>
          <p:cNvCxnSpPr/>
          <p:nvPr/>
        </p:nvCxnSpPr>
        <p:spPr>
          <a:xfrm flipV="1">
            <a:off x="7520473" y="2043404"/>
            <a:ext cx="1259633" cy="783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F1D2A82-3E57-448F-9D9B-FD3C54EAFFA3}"/>
              </a:ext>
            </a:extLst>
          </p:cNvPr>
          <p:cNvCxnSpPr>
            <a:endCxn id="14" idx="1"/>
          </p:cNvCxnSpPr>
          <p:nvPr/>
        </p:nvCxnSpPr>
        <p:spPr>
          <a:xfrm>
            <a:off x="7338527" y="4180114"/>
            <a:ext cx="1555452" cy="822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96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FF514D-D900-49CF-80B3-07DF4D953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003" y="2339359"/>
            <a:ext cx="3479994" cy="4198774"/>
          </a:xfrm>
          <a:prstGeom prst="rect">
            <a:avLst/>
          </a:prstGeom>
        </p:spPr>
      </p:pic>
      <p:pic>
        <p:nvPicPr>
          <p:cNvPr id="2050" name="Picture 2" descr="FIGURA MUSICAL BLANCA | Mediateca de EducaMadrid">
            <a:extLst>
              <a:ext uri="{FF2B5EF4-FFF2-40B4-BE49-F238E27FC236}">
                <a16:creationId xmlns:a16="http://schemas.microsoft.com/office/drawing/2014/main" id="{DCED10A7-5D11-4DBC-AE50-B3AE35586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423" y="2339359"/>
            <a:ext cx="1905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6320ED9-2854-44EF-9F7C-42C5CCEAC456}"/>
              </a:ext>
            </a:extLst>
          </p:cNvPr>
          <p:cNvSpPr txBox="1"/>
          <p:nvPr/>
        </p:nvSpPr>
        <p:spPr>
          <a:xfrm>
            <a:off x="9899780" y="1142998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2</a:t>
            </a:r>
          </a:p>
        </p:txBody>
      </p:sp>
      <p:pic>
        <p:nvPicPr>
          <p:cNvPr id="2052" name="Picture 4" descr="Descarga gratis del Vector Corchea | FreeImages">
            <a:extLst>
              <a:ext uri="{FF2B5EF4-FFF2-40B4-BE49-F238E27FC236}">
                <a16:creationId xmlns:a16="http://schemas.microsoft.com/office/drawing/2014/main" id="{5D88A9C0-3009-455F-9247-8B7FBBA06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00" y="1957096"/>
            <a:ext cx="1578889" cy="294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1B97302-8E1E-439A-8151-9051F957C3C7}"/>
              </a:ext>
            </a:extLst>
          </p:cNvPr>
          <p:cNvSpPr txBox="1"/>
          <p:nvPr/>
        </p:nvSpPr>
        <p:spPr>
          <a:xfrm>
            <a:off x="1592990" y="1142998"/>
            <a:ext cx="785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0.5</a:t>
            </a:r>
          </a:p>
        </p:txBody>
      </p:sp>
      <p:pic>
        <p:nvPicPr>
          <p:cNvPr id="2056" name="Picture 8" descr="Imagen de Notas Musicales">
            <a:extLst>
              <a:ext uri="{FF2B5EF4-FFF2-40B4-BE49-F238E27FC236}">
                <a16:creationId xmlns:a16="http://schemas.microsoft.com/office/drawing/2014/main" id="{E182D687-A171-41D8-9922-C411856A4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000" y="409677"/>
            <a:ext cx="1628613" cy="18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CC16FCBA-C76D-4BAA-A2A5-1E179C08F4B2}"/>
              </a:ext>
            </a:extLst>
          </p:cNvPr>
          <p:cNvSpPr/>
          <p:nvPr/>
        </p:nvSpPr>
        <p:spPr>
          <a:xfrm>
            <a:off x="5682343" y="3610946"/>
            <a:ext cx="317241" cy="2659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537CC511-28D1-4EE0-87FF-6CCBCF251251}"/>
              </a:ext>
            </a:extLst>
          </p:cNvPr>
          <p:cNvSpPr/>
          <p:nvPr/>
        </p:nvSpPr>
        <p:spPr>
          <a:xfrm>
            <a:off x="5265896" y="1846710"/>
            <a:ext cx="621720" cy="1759572"/>
          </a:xfrm>
          <a:custGeom>
            <a:avLst/>
            <a:gdLst>
              <a:gd name="connsiteX0" fmla="*/ 397786 w 621720"/>
              <a:gd name="connsiteY0" fmla="*/ 1759572 h 1759572"/>
              <a:gd name="connsiteX1" fmla="*/ 369794 w 621720"/>
              <a:gd name="connsiteY1" fmla="*/ 1750241 h 1759572"/>
              <a:gd name="connsiteX2" fmla="*/ 285818 w 621720"/>
              <a:gd name="connsiteY2" fmla="*/ 1680261 h 1759572"/>
              <a:gd name="connsiteX3" fmla="*/ 187847 w 621720"/>
              <a:gd name="connsiteY3" fmla="*/ 1526306 h 1759572"/>
              <a:gd name="connsiteX4" fmla="*/ 159855 w 621720"/>
              <a:gd name="connsiteY4" fmla="*/ 1498314 h 1759572"/>
              <a:gd name="connsiteX5" fmla="*/ 145859 w 621720"/>
              <a:gd name="connsiteY5" fmla="*/ 1437666 h 1759572"/>
              <a:gd name="connsiteX6" fmla="*/ 80545 w 621720"/>
              <a:gd name="connsiteY6" fmla="*/ 1302372 h 1759572"/>
              <a:gd name="connsiteX7" fmla="*/ 52553 w 621720"/>
              <a:gd name="connsiteY7" fmla="*/ 1204400 h 1759572"/>
              <a:gd name="connsiteX8" fmla="*/ 10565 w 621720"/>
              <a:gd name="connsiteY8" fmla="*/ 1027119 h 1759572"/>
              <a:gd name="connsiteX9" fmla="*/ 5900 w 621720"/>
              <a:gd name="connsiteY9" fmla="*/ 583914 h 1759572"/>
              <a:gd name="connsiteX10" fmla="*/ 24561 w 621720"/>
              <a:gd name="connsiteY10" fmla="*/ 546592 h 1759572"/>
              <a:gd name="connsiteX11" fmla="*/ 113202 w 621720"/>
              <a:gd name="connsiteY11" fmla="*/ 434625 h 1759572"/>
              <a:gd name="connsiteX12" fmla="*/ 267157 w 621720"/>
              <a:gd name="connsiteY12" fmla="*/ 303996 h 1759572"/>
              <a:gd name="connsiteX13" fmla="*/ 327806 w 621720"/>
              <a:gd name="connsiteY13" fmla="*/ 262008 h 1759572"/>
              <a:gd name="connsiteX14" fmla="*/ 397786 w 621720"/>
              <a:gd name="connsiteY14" fmla="*/ 224686 h 1759572"/>
              <a:gd name="connsiteX15" fmla="*/ 612390 w 621720"/>
              <a:gd name="connsiteY15" fmla="*/ 61400 h 1759572"/>
              <a:gd name="connsiteX16" fmla="*/ 542410 w 621720"/>
              <a:gd name="connsiteY16" fmla="*/ 14747 h 1759572"/>
              <a:gd name="connsiteX17" fmla="*/ 542410 w 621720"/>
              <a:gd name="connsiteY17" fmla="*/ 5417 h 1759572"/>
              <a:gd name="connsiteX18" fmla="*/ 617055 w 621720"/>
              <a:gd name="connsiteY18" fmla="*/ 24078 h 1759572"/>
              <a:gd name="connsiteX19" fmla="*/ 621720 w 621720"/>
              <a:gd name="connsiteY19" fmla="*/ 38074 h 1759572"/>
              <a:gd name="connsiteX20" fmla="*/ 598394 w 621720"/>
              <a:gd name="connsiteY20" fmla="*/ 122049 h 1759572"/>
              <a:gd name="connsiteX21" fmla="*/ 570402 w 621720"/>
              <a:gd name="connsiteY21" fmla="*/ 173368 h 1759572"/>
              <a:gd name="connsiteX22" fmla="*/ 542410 w 621720"/>
              <a:gd name="connsiteY22" fmla="*/ 271339 h 17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21720" h="1759572">
                <a:moveTo>
                  <a:pt x="397786" y="1759572"/>
                </a:moveTo>
                <a:cubicBezTo>
                  <a:pt x="388455" y="1756462"/>
                  <a:pt x="377820" y="1755926"/>
                  <a:pt x="369794" y="1750241"/>
                </a:cubicBezTo>
                <a:cubicBezTo>
                  <a:pt x="340060" y="1729179"/>
                  <a:pt x="308795" y="1708541"/>
                  <a:pt x="285818" y="1680261"/>
                </a:cubicBezTo>
                <a:cubicBezTo>
                  <a:pt x="247460" y="1633051"/>
                  <a:pt x="230859" y="1569318"/>
                  <a:pt x="187847" y="1526306"/>
                </a:cubicBezTo>
                <a:lnTo>
                  <a:pt x="159855" y="1498314"/>
                </a:lnTo>
                <a:cubicBezTo>
                  <a:pt x="155190" y="1478098"/>
                  <a:pt x="153643" y="1456898"/>
                  <a:pt x="145859" y="1437666"/>
                </a:cubicBezTo>
                <a:cubicBezTo>
                  <a:pt x="127070" y="1391246"/>
                  <a:pt x="94303" y="1350523"/>
                  <a:pt x="80545" y="1302372"/>
                </a:cubicBezTo>
                <a:cubicBezTo>
                  <a:pt x="71214" y="1269715"/>
                  <a:pt x="60922" y="1237317"/>
                  <a:pt x="52553" y="1204400"/>
                </a:cubicBezTo>
                <a:cubicBezTo>
                  <a:pt x="37589" y="1145544"/>
                  <a:pt x="10565" y="1027119"/>
                  <a:pt x="10565" y="1027119"/>
                </a:cubicBezTo>
                <a:cubicBezTo>
                  <a:pt x="4215" y="881064"/>
                  <a:pt x="-6922" y="730085"/>
                  <a:pt x="5900" y="583914"/>
                </a:cubicBezTo>
                <a:cubicBezTo>
                  <a:pt x="7115" y="570058"/>
                  <a:pt x="18639" y="559177"/>
                  <a:pt x="24561" y="546592"/>
                </a:cubicBezTo>
                <a:cubicBezTo>
                  <a:pt x="55307" y="481256"/>
                  <a:pt x="35220" y="500792"/>
                  <a:pt x="113202" y="434625"/>
                </a:cubicBezTo>
                <a:cubicBezTo>
                  <a:pt x="164520" y="391082"/>
                  <a:pt x="211822" y="342305"/>
                  <a:pt x="267157" y="303996"/>
                </a:cubicBezTo>
                <a:cubicBezTo>
                  <a:pt x="287373" y="290000"/>
                  <a:pt x="306788" y="274769"/>
                  <a:pt x="327806" y="262008"/>
                </a:cubicBezTo>
                <a:cubicBezTo>
                  <a:pt x="350404" y="248288"/>
                  <a:pt x="376213" y="239967"/>
                  <a:pt x="397786" y="224686"/>
                </a:cubicBezTo>
                <a:cubicBezTo>
                  <a:pt x="545825" y="119825"/>
                  <a:pt x="474355" y="174338"/>
                  <a:pt x="612390" y="61400"/>
                </a:cubicBezTo>
                <a:cubicBezTo>
                  <a:pt x="589063" y="45849"/>
                  <a:pt x="568494" y="25023"/>
                  <a:pt x="542410" y="14747"/>
                </a:cubicBezTo>
                <a:cubicBezTo>
                  <a:pt x="505757" y="308"/>
                  <a:pt x="356031" y="-4939"/>
                  <a:pt x="542410" y="5417"/>
                </a:cubicBezTo>
                <a:cubicBezTo>
                  <a:pt x="565383" y="9246"/>
                  <a:pt x="597443" y="13380"/>
                  <a:pt x="617055" y="24078"/>
                </a:cubicBezTo>
                <a:cubicBezTo>
                  <a:pt x="621372" y="26433"/>
                  <a:pt x="620165" y="33409"/>
                  <a:pt x="621720" y="38074"/>
                </a:cubicBezTo>
                <a:cubicBezTo>
                  <a:pt x="613945" y="66066"/>
                  <a:pt x="608697" y="94886"/>
                  <a:pt x="598394" y="122049"/>
                </a:cubicBezTo>
                <a:cubicBezTo>
                  <a:pt x="591483" y="140268"/>
                  <a:pt x="577639" y="155276"/>
                  <a:pt x="570402" y="173368"/>
                </a:cubicBezTo>
                <a:cubicBezTo>
                  <a:pt x="541473" y="245689"/>
                  <a:pt x="542410" y="232959"/>
                  <a:pt x="542410" y="2713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189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8F4E2C2-383B-48AF-B890-2F736F118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91" y="1271588"/>
            <a:ext cx="8027487" cy="45339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F90C9B47-1DEE-42AB-8924-DDFE92D4FAA7}"/>
              </a:ext>
            </a:extLst>
          </p:cNvPr>
          <p:cNvSpPr/>
          <p:nvPr/>
        </p:nvSpPr>
        <p:spPr>
          <a:xfrm>
            <a:off x="8996363" y="4705350"/>
            <a:ext cx="999146" cy="98107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453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D472E-CDAC-48AB-89AC-923E8C0D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Las 4 fases del combate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A6BCE81-FCC2-4F10-908B-3FCF571BC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693710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F933FC8B-8682-42A0-A1D9-A57A5968EC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413" y="5791200"/>
            <a:ext cx="11279174" cy="943107"/>
          </a:xfrm>
          <a:prstGeom prst="rect">
            <a:avLst/>
          </a:prstGeom>
        </p:spPr>
      </p:pic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3F0C0385-A0EC-4204-BAF5-FDA9765E28F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47" t="78103" r="32907"/>
          <a:stretch/>
        </p:blipFill>
        <p:spPr>
          <a:xfrm>
            <a:off x="488876" y="3171518"/>
            <a:ext cx="1021298" cy="10282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D16C0EC-53E5-4ACE-92D2-BAA9DA2CA16E}"/>
              </a:ext>
            </a:extLst>
          </p:cNvPr>
          <p:cNvSpPr txBox="1"/>
          <p:nvPr/>
        </p:nvSpPr>
        <p:spPr>
          <a:xfrm>
            <a:off x="788570" y="350095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x4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8DC6222-B01F-4BDC-8633-27D6FFB85CA6}"/>
              </a:ext>
            </a:extLst>
          </p:cNvPr>
          <p:cNvSpPr txBox="1"/>
          <p:nvPr/>
        </p:nvSpPr>
        <p:spPr>
          <a:xfrm>
            <a:off x="1560469" y="3500959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(cada fase)</a:t>
            </a:r>
          </a:p>
        </p:txBody>
      </p:sp>
    </p:spTree>
    <p:extLst>
      <p:ext uri="{BB962C8B-B14F-4D97-AF65-F5344CB8AC3E}">
        <p14:creationId xmlns:p14="http://schemas.microsoft.com/office/powerpoint/2010/main" val="112189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E4A76-52E5-4E29-9A49-81D937DA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Fase 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FF524D-089C-4F30-AAE4-456BD08CF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39" y="913656"/>
            <a:ext cx="1619476" cy="533474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6CB371-E5BC-4512-810E-38246B249935}"/>
              </a:ext>
            </a:extLst>
          </p:cNvPr>
          <p:cNvSpPr txBox="1"/>
          <p:nvPr/>
        </p:nvSpPr>
        <p:spPr>
          <a:xfrm>
            <a:off x="2561254" y="5145833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4FAE973-0E40-4025-B5B3-96202DB6FE68}"/>
              </a:ext>
            </a:extLst>
          </p:cNvPr>
          <p:cNvSpPr txBox="1"/>
          <p:nvPr/>
        </p:nvSpPr>
        <p:spPr>
          <a:xfrm>
            <a:off x="2561254" y="3833327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621E0C0-0554-4BEF-A460-4005D4424292}"/>
              </a:ext>
            </a:extLst>
          </p:cNvPr>
          <p:cNvSpPr txBox="1"/>
          <p:nvPr/>
        </p:nvSpPr>
        <p:spPr>
          <a:xfrm>
            <a:off x="2561254" y="2639009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E634097-7777-4C4F-8016-552230AC2308}"/>
              </a:ext>
            </a:extLst>
          </p:cNvPr>
          <p:cNvSpPr txBox="1"/>
          <p:nvPr/>
        </p:nvSpPr>
        <p:spPr>
          <a:xfrm>
            <a:off x="2561254" y="1326503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252CB11-1FCD-4057-B595-EBD15A8B5393}"/>
              </a:ext>
            </a:extLst>
          </p:cNvPr>
          <p:cNvSpPr txBox="1"/>
          <p:nvPr/>
        </p:nvSpPr>
        <p:spPr>
          <a:xfrm>
            <a:off x="1328059" y="4976327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EE333AC-BBB6-4FC6-A0A1-67284C004E57}"/>
              </a:ext>
            </a:extLst>
          </p:cNvPr>
          <p:cNvSpPr txBox="1"/>
          <p:nvPr/>
        </p:nvSpPr>
        <p:spPr>
          <a:xfrm>
            <a:off x="1328059" y="3794449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70B7660-F6ED-42A6-87AE-43DCF3B4E80F}"/>
              </a:ext>
            </a:extLst>
          </p:cNvPr>
          <p:cNvSpPr txBox="1"/>
          <p:nvPr/>
        </p:nvSpPr>
        <p:spPr>
          <a:xfrm>
            <a:off x="1328059" y="2639008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C9E6B2C-C0E5-418C-9A44-8C83B59F187B}"/>
              </a:ext>
            </a:extLst>
          </p:cNvPr>
          <p:cNvSpPr txBox="1"/>
          <p:nvPr/>
        </p:nvSpPr>
        <p:spPr>
          <a:xfrm>
            <a:off x="1328059" y="1401738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1D17083-D37A-4FAD-A442-81A22E5D7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862" y="5542384"/>
            <a:ext cx="806073" cy="80607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FAA2CB8-3FDE-4A28-832F-96234BA82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86" y="5622658"/>
            <a:ext cx="3201870" cy="608655"/>
          </a:xfrm>
          <a:prstGeom prst="rect">
            <a:avLst/>
          </a:prstGeom>
        </p:spPr>
      </p:pic>
      <p:pic>
        <p:nvPicPr>
          <p:cNvPr id="18" name="Marcador de contenido 4">
            <a:extLst>
              <a:ext uri="{FF2B5EF4-FFF2-40B4-BE49-F238E27FC236}">
                <a16:creationId xmlns:a16="http://schemas.microsoft.com/office/drawing/2014/main" id="{C9DD391A-5F17-45BE-82E7-5BE11CB89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47" t="78103" r="32907"/>
          <a:stretch/>
        </p:blipFill>
        <p:spPr>
          <a:xfrm>
            <a:off x="11318033" y="158863"/>
            <a:ext cx="653143" cy="657566"/>
          </a:xfr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039D1F10-B9A7-4636-9239-ACF8BCFAA7EB}"/>
              </a:ext>
            </a:extLst>
          </p:cNvPr>
          <p:cNvSpPr txBox="1"/>
          <p:nvPr/>
        </p:nvSpPr>
        <p:spPr>
          <a:xfrm>
            <a:off x="8462866" y="5773096"/>
            <a:ext cx="338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*cola que guarda cualquier valor de estos*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3364B9C6-8679-40D2-9629-06E5F2C19D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2435" y="1879863"/>
            <a:ext cx="4690431" cy="75914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E855BD4-8337-4D13-A87C-6751AB91FB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2435" y="3657029"/>
            <a:ext cx="6059357" cy="257196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872C568E-1412-4E72-ACA7-41639DFADF36}"/>
              </a:ext>
            </a:extLst>
          </p:cNvPr>
          <p:cNvSpPr txBox="1"/>
          <p:nvPr/>
        </p:nvSpPr>
        <p:spPr>
          <a:xfrm>
            <a:off x="3810086" y="62116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17EE2C1-59FB-437A-95B2-BD5DCC1B51A7}"/>
              </a:ext>
            </a:extLst>
          </p:cNvPr>
          <p:cNvSpPr txBox="1"/>
          <p:nvPr/>
        </p:nvSpPr>
        <p:spPr>
          <a:xfrm>
            <a:off x="4700674" y="62116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18E9021-AAD4-4B92-B27E-5A4580484E3B}"/>
              </a:ext>
            </a:extLst>
          </p:cNvPr>
          <p:cNvSpPr txBox="1"/>
          <p:nvPr/>
        </p:nvSpPr>
        <p:spPr>
          <a:xfrm>
            <a:off x="5672611" y="62116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2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059A4C9-F908-4A54-9277-AEC6DF75C767}"/>
              </a:ext>
            </a:extLst>
          </p:cNvPr>
          <p:cNvSpPr txBox="1"/>
          <p:nvPr/>
        </p:nvSpPr>
        <p:spPr>
          <a:xfrm>
            <a:off x="6579810" y="62116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3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F3461AC-8309-49D5-A487-36C41D75803A}"/>
              </a:ext>
            </a:extLst>
          </p:cNvPr>
          <p:cNvSpPr txBox="1"/>
          <p:nvPr/>
        </p:nvSpPr>
        <p:spPr>
          <a:xfrm>
            <a:off x="7638194" y="62116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2989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080E4-9A65-45B5-96EB-C47EF165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Fase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5EDA5C8-B2E3-40A4-BFCF-02BDD360AC7F}"/>
              </a:ext>
            </a:extLst>
          </p:cNvPr>
          <p:cNvSpPr txBox="1"/>
          <p:nvPr/>
        </p:nvSpPr>
        <p:spPr>
          <a:xfrm>
            <a:off x="913795" y="1791477"/>
            <a:ext cx="1949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(1, 3, 4, 1)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E2F6DF-0A7F-4DA2-AE54-D9AAD63B95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18" t="3674"/>
          <a:stretch/>
        </p:blipFill>
        <p:spPr>
          <a:xfrm>
            <a:off x="1320281" y="3353204"/>
            <a:ext cx="671805" cy="58629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A9C4976-C6FC-42D4-A0F5-61E053730C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2" t="18492" r="54203"/>
          <a:stretch/>
        </p:blipFill>
        <p:spPr>
          <a:xfrm>
            <a:off x="1320281" y="4957932"/>
            <a:ext cx="830425" cy="4960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0B1AA14-2C86-4311-A933-ECD5C9378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618" y="4089728"/>
            <a:ext cx="627776" cy="6277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97832A2-0602-4E17-8478-DF8093F52F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2" t="18492" r="54203"/>
          <a:stretch/>
        </p:blipFill>
        <p:spPr>
          <a:xfrm>
            <a:off x="1342294" y="2616680"/>
            <a:ext cx="830425" cy="49609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2EC14D1-E0F0-4363-A985-973300DE4A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8" t="33402" r="37819"/>
          <a:stretch/>
        </p:blipFill>
        <p:spPr>
          <a:xfrm>
            <a:off x="3228335" y="3778898"/>
            <a:ext cx="1397947" cy="22253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527B20A-740A-4745-B4BE-005392A225E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7" t="36871" r="35867"/>
          <a:stretch/>
        </p:blipFill>
        <p:spPr>
          <a:xfrm>
            <a:off x="5190134" y="3778898"/>
            <a:ext cx="1601771" cy="218802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F969F47-018F-4085-AA5B-55D041873E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8" t="33402" r="37819"/>
          <a:stretch/>
        </p:blipFill>
        <p:spPr>
          <a:xfrm flipH="1">
            <a:off x="7186369" y="3760237"/>
            <a:ext cx="1351547" cy="22253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D32D0D2-B8E1-45BE-86A4-1829E2AA2222}"/>
              </a:ext>
            </a:extLst>
          </p:cNvPr>
          <p:cNvSpPr txBox="1"/>
          <p:nvPr/>
        </p:nvSpPr>
        <p:spPr>
          <a:xfrm>
            <a:off x="7451612" y="6004248"/>
            <a:ext cx="821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Escala</a:t>
            </a:r>
          </a:p>
          <a:p>
            <a:pPr algn="ctr"/>
            <a:r>
              <a:rPr lang="es-MX" dirty="0">
                <a:solidFill>
                  <a:srgbClr val="FF0000"/>
                </a:solidFill>
              </a:rPr>
              <a:t>-1(x)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611F0EF-AED7-4762-A3D0-08944BDC5F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8" t="33402" r="37819"/>
          <a:stretch/>
        </p:blipFill>
        <p:spPr>
          <a:xfrm>
            <a:off x="9212423" y="3778898"/>
            <a:ext cx="1397947" cy="2225350"/>
          </a:xfrm>
          <a:prstGeom prst="rect">
            <a:avLst/>
          </a:prstGeom>
        </p:spPr>
      </p:pic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87D6F7FC-CF4E-479F-8B8F-C2AFF149E051}"/>
              </a:ext>
            </a:extLst>
          </p:cNvPr>
          <p:cNvSpPr/>
          <p:nvPr/>
        </p:nvSpPr>
        <p:spPr>
          <a:xfrm>
            <a:off x="4657458" y="4730620"/>
            <a:ext cx="494523" cy="284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125C7E03-F8D7-470B-8750-C0A99B74B753}"/>
              </a:ext>
            </a:extLst>
          </p:cNvPr>
          <p:cNvSpPr/>
          <p:nvPr/>
        </p:nvSpPr>
        <p:spPr>
          <a:xfrm>
            <a:off x="6548444" y="4730620"/>
            <a:ext cx="494523" cy="284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D4FEC9D9-B855-41F2-B137-EBE67D7E1C9D}"/>
              </a:ext>
            </a:extLst>
          </p:cNvPr>
          <p:cNvSpPr/>
          <p:nvPr/>
        </p:nvSpPr>
        <p:spPr>
          <a:xfrm>
            <a:off x="8681319" y="4730620"/>
            <a:ext cx="494523" cy="284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7EB6A009-9140-45EF-8EB9-E001107F012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7" t="13605" r="33533" b="7415"/>
          <a:stretch/>
        </p:blipFill>
        <p:spPr>
          <a:xfrm>
            <a:off x="3958484" y="1286136"/>
            <a:ext cx="1231650" cy="1931438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1D59519C-2E74-4016-B857-2FCB40FC39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95" t="3024" r="36902" b="8889"/>
          <a:stretch/>
        </p:blipFill>
        <p:spPr>
          <a:xfrm>
            <a:off x="7766777" y="1371936"/>
            <a:ext cx="1011788" cy="1981268"/>
          </a:xfrm>
          <a:prstGeom prst="rect">
            <a:avLst/>
          </a:prstGeom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7673462-FD23-4286-BDB4-BC175EF40DEE}"/>
              </a:ext>
            </a:extLst>
          </p:cNvPr>
          <p:cNvCxnSpPr>
            <a:endCxn id="20" idx="2"/>
          </p:cNvCxnSpPr>
          <p:nvPr/>
        </p:nvCxnSpPr>
        <p:spPr>
          <a:xfrm flipV="1">
            <a:off x="4371392" y="3217574"/>
            <a:ext cx="202917" cy="721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4A01307-AD89-4810-845F-C2AA41D9C58B}"/>
              </a:ext>
            </a:extLst>
          </p:cNvPr>
          <p:cNvCxnSpPr>
            <a:stCxn id="12" idx="0"/>
          </p:cNvCxnSpPr>
          <p:nvPr/>
        </p:nvCxnSpPr>
        <p:spPr>
          <a:xfrm flipV="1">
            <a:off x="5991020" y="2729204"/>
            <a:ext cx="1703333" cy="1049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82161F5-5276-4404-933E-C92005D5B3BF}"/>
              </a:ext>
            </a:extLst>
          </p:cNvPr>
          <p:cNvCxnSpPr/>
          <p:nvPr/>
        </p:nvCxnSpPr>
        <p:spPr>
          <a:xfrm flipH="1" flipV="1">
            <a:off x="5086319" y="2864728"/>
            <a:ext cx="2608034" cy="1074769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1D7FEE8-7C20-4E30-95CC-F739A7DC3E7B}"/>
              </a:ext>
            </a:extLst>
          </p:cNvPr>
          <p:cNvSpPr txBox="1"/>
          <p:nvPr/>
        </p:nvSpPr>
        <p:spPr>
          <a:xfrm>
            <a:off x="5471151" y="2805767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>
                <a:solidFill>
                  <a:srgbClr val="FF0000"/>
                </a:solidFill>
              </a:rPr>
              <a:t>-1(x)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4F19DDBD-938B-468D-A70C-092D127247A7}"/>
              </a:ext>
            </a:extLst>
          </p:cNvPr>
          <p:cNvCxnSpPr>
            <a:endCxn id="20" idx="3"/>
          </p:cNvCxnSpPr>
          <p:nvPr/>
        </p:nvCxnSpPr>
        <p:spPr>
          <a:xfrm flipH="1" flipV="1">
            <a:off x="5190134" y="2251855"/>
            <a:ext cx="4266442" cy="1573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BF9BDA6-5A16-48E1-AD71-57085B913AF8}"/>
              </a:ext>
            </a:extLst>
          </p:cNvPr>
          <p:cNvSpPr txBox="1"/>
          <p:nvPr/>
        </p:nvSpPr>
        <p:spPr>
          <a:xfrm>
            <a:off x="3927309" y="91015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(hp – 3)</a:t>
            </a:r>
          </a:p>
        </p:txBody>
      </p:sp>
    </p:spTree>
    <p:extLst>
      <p:ext uri="{BB962C8B-B14F-4D97-AF65-F5344CB8AC3E}">
        <p14:creationId xmlns:p14="http://schemas.microsoft.com/office/powerpoint/2010/main" val="2143060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Pizarra</Template>
  <TotalTime>257</TotalTime>
  <Words>92</Words>
  <Application>Microsoft Office PowerPoint</Application>
  <PresentationFormat>Panorámica</PresentationFormat>
  <Paragraphs>38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Calisto MT</vt:lpstr>
      <vt:lpstr>Wingdings 2</vt:lpstr>
      <vt:lpstr>Pizarra</vt:lpstr>
      <vt:lpstr>Presentación de PowerPoint</vt:lpstr>
      <vt:lpstr>Algoritmia</vt:lpstr>
      <vt:lpstr>El “Corazón”</vt:lpstr>
      <vt:lpstr>Presentación de PowerPoint</vt:lpstr>
      <vt:lpstr>Presentación de PowerPoint</vt:lpstr>
      <vt:lpstr>Las 4 fases del combate</vt:lpstr>
      <vt:lpstr>Fase 1</vt:lpstr>
      <vt:lpstr>Fase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Alonso</dc:creator>
  <cp:lastModifiedBy>Angel Alonso</cp:lastModifiedBy>
  <cp:revision>14</cp:revision>
  <dcterms:created xsi:type="dcterms:W3CDTF">2024-11-04T15:26:03Z</dcterms:created>
  <dcterms:modified xsi:type="dcterms:W3CDTF">2024-11-04T19:43:45Z</dcterms:modified>
</cp:coreProperties>
</file>