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EF490-98A7-41CE-9064-4431DC8DE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196CF3-35EC-4738-9FD3-86F7E3A7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EC95C-F92A-4B48-9F48-1384FA6F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E7152-01CC-467C-ABF8-EFB66E5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E96EB-457F-4F4A-A363-6A9F275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5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3BEC-9C40-45E2-B3F1-04086CC2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998D81-B1B0-423B-A0B0-77239677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BE0D5-B8EF-4F69-B539-3CA85C71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8CA1B-32AD-45B1-B950-1978BE4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7DD3D-313B-4650-AFC1-5250EFF7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2BE790-2753-4A19-8B0F-36ADC2D68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394E7B-EBBF-483C-9EEA-DD8C78C9E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EB403-81F6-4583-92AF-E1F1E103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966CB-A350-4FAC-9BDF-20626A2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3CE39-C856-4599-979D-3FD7D28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7AFBC-ACEA-4532-AB82-380E80BC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C0276-3D92-4EF7-959C-422B1928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084DD-CC76-4B3C-8D77-67047C77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3A2C4-2FA3-437B-ADF6-B41FBD08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C3EDF-298B-477D-B712-2309E12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7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541BF-0D03-4D49-91A3-5CBF742A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6D208-A2A4-461F-A88C-88D4C8DF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8A369-3637-40E5-BA70-9A5EBE2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5EB2D-E0B1-496F-8C08-F84C44A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3C04B-A361-42A7-9537-F4BFD41A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A5F04-923A-49D3-9E22-FF588288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2096D-AEF7-4CD0-B322-755F94A5C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7381B2-72BC-42C3-A0F4-4EFAED05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3E3505-F726-4625-BB8D-8C81A34A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6EFB1-BEBB-42D6-BC98-1775A15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4219F9-D7B2-4200-81E3-D39BD05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5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26893-3033-4461-B2A7-C81A1F7A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C46E7-FFF1-4B76-8C49-F8E838BA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7AFB05-D160-492B-9F8C-B077DB171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75DD30-583A-410E-BB04-AAD266318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4DDBF2-ACD8-4D70-8920-C2EF884D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8FCDC3-043B-45AB-AA81-4627A44B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E5ECE9-C8EC-4062-85BF-322AF423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12A7E8-4275-42FC-80A7-D23AFA2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2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82246-3F61-41E1-B686-FD8ED9A1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BF5A63-469E-4FCF-94B2-E8B023DD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B31CCA-DC6D-4FC5-9F93-7795C6D4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1EE571-7496-4DFD-A3E6-72EB2B1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9AA2DD-3A29-47B4-AC83-6CBE3484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25BF05-8FF4-4BCC-BE57-BDA3769C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BE924-B4C7-4A93-9301-C3756F26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7600-AA42-4AE1-962F-742F304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86172-9173-4A75-ACED-1728A7EF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45E81C-E9DE-4626-B7C1-9E1361DE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AAA5ED-6303-486C-8010-F72CAABA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648C94-01FA-4B2D-A4F1-8009AE26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02B90-F62B-44AB-9CCC-98AA5732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1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93FBF-395A-4165-B4E3-20D1950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3986B6-349E-4660-B57A-45AB5A667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6B8792-31CC-4C8B-948A-7D86AA56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FFDD25-DEB7-4445-94E3-E751F7AE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6B1F3-1B20-4BC8-A3C7-EAA6285E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B2B95A-EC5B-4554-9CF0-FA4B26F9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1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936AE-8DE8-43B8-A110-A581D079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86C054-33D1-46CE-99EF-C81EA9BE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BDD55-05C7-44DF-B874-B664988E2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0956-16F9-490D-A0B8-6E9C448CB9A3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D3EEA-2EDD-40D1-9670-36C06396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18D41-2A00-481F-85F0-96514165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CD70-4150-4576-8D13-E930F3AD0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CC6D4-6C35-48A1-B375-19C8F8403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37FC6-63D0-4856-97E3-7C7D41596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60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Nikolaev</dc:creator>
  <cp:lastModifiedBy>Egor Nikolaev</cp:lastModifiedBy>
  <cp:revision>1</cp:revision>
  <dcterms:created xsi:type="dcterms:W3CDTF">2024-09-25T11:39:27Z</dcterms:created>
  <dcterms:modified xsi:type="dcterms:W3CDTF">2024-09-25T11:39:41Z</dcterms:modified>
</cp:coreProperties>
</file>