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0EF490-98A7-41CE-9064-4431DC8D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196CF3-35EC-4738-9FD3-86F7E3A7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6EC95C-F92A-4B48-9F48-1384FA6F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FE7152-01CC-467C-ABF8-EFB66E5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3E96EB-457F-4F4A-A363-6A9F2754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45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E63BEC-9C40-45E2-B3F1-04086CC2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3998D81-B1B0-423B-A0B0-77239677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27BE0D5-B8EF-4F69-B539-3CA85C71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D78CA1B-32AD-45B1-B950-1978BE4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87DD3D-313B-4650-AFC1-5250EFF7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6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82BE790-2753-4A19-8B0F-36ADC2D68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5394E7B-EBBF-483C-9EEA-DD8C78C9E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69EB403-81F6-4583-92AF-E1F1E10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DD966CB-A350-4FAC-9BDF-20626A2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F73CE39-C856-4599-979D-3FD7D28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84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0A7AFBC-ACEA-4532-AB82-380E80BC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80C0276-3D92-4EF7-959C-422B1928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0084DD-CC76-4B3C-8D77-67047C77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643A2C4-2FA3-437B-ADF6-B41FBD08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BC3EDF-298B-477D-B712-2309E12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527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4541BF-0D03-4D49-91A3-5CBF742A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8B6D208-A2A4-461F-A88C-88D4C8DF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3B8A369-3637-40E5-BA70-9A5EBE2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9D5EB2D-E0B1-496F-8C08-F84C44A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53C04B-A361-42A7-9537-F4BFD41A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42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1A5F04-923A-49D3-9E22-FF588288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B52096D-AEF7-4CD0-B322-755F94A5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17381B2-72BC-42C3-A0F4-4EFAED05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73E3505-F726-4625-BB8D-8C81A34A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406EFB1-BEBB-42D6-BC98-1775A15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64219F9-D7B2-4200-81E3-D39BD05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25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226893-3033-4461-B2A7-C81A1F7A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FAC46E7-FFF1-4B76-8C49-F8E838BA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17AFB05-D160-492B-9F8C-B077DB171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975DD30-583A-410E-BB04-AAD26631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44DDBF2-ACD8-4D70-8920-C2EF884D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58FCDC3-043B-45AB-AA81-4627A44B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EE5ECE9-C8EC-4062-85BF-322AF423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E12A7E8-4275-42FC-80A7-D23AFA2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122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E82246-3F61-41E1-B686-FD8ED9A1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6BF5A63-469E-4FCF-94B2-E8B023DD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EB31CCA-DC6D-4FC5-9F93-7795C6D4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91EE571-7496-4DFD-A3E6-72EB2B1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15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B9AA2DD-3A29-47B4-AC83-6CBE3484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125BF05-8FF4-4BCC-BE57-BDA3769C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BBE924-B4C7-4A93-9301-C3756F26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22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A97600-AA42-4AE1-962F-742F304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086172-9173-4A75-ACED-1728A7EF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245E81C-E9DE-4626-B7C1-9E1361DE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8AAA5ED-6303-486C-8010-F72CAABA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9648C94-01FA-4B2D-A4F1-8009AE26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EF02B90-F62B-44AB-9CCC-98AA5732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471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893FBF-395A-4165-B4E3-20D1950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B3986B6-349E-4660-B57A-45AB5A667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26B8792-31CC-4C8B-948A-7D86AA56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CFFDD25-DEB7-4445-94E3-E751F7AE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C46B1F3-1B20-4BC8-A3C7-EAA6285E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3B2B95A-EC5B-4554-9CF0-FA4B26F9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21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5936AE-8DE8-43B8-A110-A581D079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F86C054-33D1-46CE-99EF-C81EA9BE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84BDD55-05C7-44DF-B874-B664988E2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0956-16F9-490D-A0B8-6E9C448CB9A3}" type="datetimeFigureOut">
              <a:rPr lang="ru-RU" smtClean="0"/>
              <a:pPr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CFD3EEA-2EDD-40D1-9670-36C06396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9E18D41-2A00-481F-85F0-96514165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CD70-4150-4576-8D13-E930F3AD03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1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CCC6D4-6C35-48A1-B375-19C8F840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6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Курсовой проект по теме «Таймер обратного отсчёта»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AD37FC6-63D0-4856-97E3-7C7D4159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4313"/>
            <a:ext cx="9144000" cy="1655762"/>
          </a:xfrm>
        </p:spPr>
        <p:txBody>
          <a:bodyPr/>
          <a:lstStyle/>
          <a:p>
            <a:r>
              <a:rPr lang="ru-RU" dirty="0"/>
              <a:t>По курсу «Программирование встроенных приложений»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CC950F-30EE-482E-833C-FE1E226E5DEC}"/>
              </a:ext>
            </a:extLst>
          </p:cNvPr>
          <p:cNvSpPr txBox="1"/>
          <p:nvPr/>
        </p:nvSpPr>
        <p:spPr>
          <a:xfrm>
            <a:off x="466724" y="5362575"/>
            <a:ext cx="7924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Работу выполняют А. </a:t>
            </a:r>
            <a:r>
              <a:rPr lang="ru-RU" sz="2400" dirty="0" err="1"/>
              <a:t>Вилюмсон</a:t>
            </a:r>
            <a:r>
              <a:rPr lang="ru-RU" sz="2400" dirty="0"/>
              <a:t>, Е. Николаев, В. Некрасов. Группа 4136</a:t>
            </a:r>
          </a:p>
        </p:txBody>
      </p:sp>
    </p:spTree>
    <p:extLst>
      <p:ext uri="{BB962C8B-B14F-4D97-AF65-F5344CB8AC3E}">
        <p14:creationId xmlns:p14="http://schemas.microsoft.com/office/powerpoint/2010/main" xmlns="" val="327426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8057D8-2A5C-4D88-8F30-227562F1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82B2F9F3-E17D-4B9C-86BB-24C4B3B0F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2745" y="1690688"/>
            <a:ext cx="6946509" cy="4873386"/>
          </a:xfrm>
        </p:spPr>
      </p:pic>
    </p:spTree>
    <p:extLst>
      <p:ext uri="{BB962C8B-B14F-4D97-AF65-F5344CB8AC3E}">
        <p14:creationId xmlns:p14="http://schemas.microsoft.com/office/powerpoint/2010/main" xmlns="" val="41515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B532BB-691E-4FB1-B141-CCA8F80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F11204-B559-48FE-AEFF-EEE8831CE4A8}"/>
              </a:ext>
            </a:extLst>
          </p:cNvPr>
          <p:cNvSpPr txBox="1"/>
          <p:nvPr/>
        </p:nvSpPr>
        <p:spPr>
          <a:xfrm>
            <a:off x="733425" y="2824163"/>
            <a:ext cx="11087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основе </a:t>
            </a:r>
            <a:r>
              <a:rPr lang="ru-RU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Keypad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4x4 и LCD 320x240 реализовать таймер обратного отсчёта времени (от 2 сек. до 10 мин), с выводом каждой десятой секунды обратный отсчет. Во время работы мигать светодиодом с частотой 2 Гц. По истечению времени перестать мигать и включать зуммер. Ввод времени осуществлять через </a:t>
            </a:r>
            <a:r>
              <a:rPr lang="ru-RU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Keypad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Какие кнопки использовать, и какими функциями наделить решить самостоятельно.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7AD209-C396-42E1-AAD5-816440DDE7F2}"/>
              </a:ext>
            </a:extLst>
          </p:cNvPr>
          <p:cNvSpPr txBox="1"/>
          <p:nvPr/>
        </p:nvSpPr>
        <p:spPr>
          <a:xfrm>
            <a:off x="733425" y="1429078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Вариант 24.	</a:t>
            </a:r>
            <a:r>
              <a:rPr lang="ru-RU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Таймер обратного отсчёта. </a:t>
            </a:r>
          </a:p>
        </p:txBody>
      </p:sp>
    </p:spTree>
    <p:extLst>
      <p:ext uri="{BB962C8B-B14F-4D97-AF65-F5344CB8AC3E}">
        <p14:creationId xmlns:p14="http://schemas.microsoft.com/office/powerpoint/2010/main" xmlns="" val="11418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B7843C9-584B-4465-A8A9-79DD969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использования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6B7CD604-FE95-446A-813F-A80054D5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2539" y="1409121"/>
            <a:ext cx="6566922" cy="5083754"/>
          </a:xfrm>
        </p:spPr>
      </p:pic>
    </p:spTree>
    <p:extLst>
      <p:ext uri="{BB962C8B-B14F-4D97-AF65-F5344CB8AC3E}">
        <p14:creationId xmlns:p14="http://schemas.microsoft.com/office/powerpoint/2010/main" xmlns="" val="31992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B7843C9-584B-4465-A8A9-79DD969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</a:t>
            </a:r>
            <a:endParaRPr lang="ru-RU" dirty="0"/>
          </a:p>
        </p:txBody>
      </p:sp>
      <p:pic>
        <p:nvPicPr>
          <p:cNvPr id="1026" name="Picture 2" descr="C:\Users\vladi\Downloads\IDFE0(first).drawi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250" y="1363851"/>
            <a:ext cx="7994501" cy="4813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9927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6BAA9E-58E2-421C-9497-6D69F13B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36C66332-FF1C-491A-B211-0E9230B12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5531" y="1690688"/>
            <a:ext cx="2551979" cy="1500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DD1BC4-D56B-46C1-8E58-2038F14ACFC4}"/>
              </a:ext>
            </a:extLst>
          </p:cNvPr>
          <p:cNvSpPr txBox="1"/>
          <p:nvPr/>
        </p:nvSpPr>
        <p:spPr>
          <a:xfrm>
            <a:off x="838201" y="35052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Назначение клавиш:</a:t>
            </a:r>
            <a:br>
              <a:rPr lang="ru-RU" dirty="0"/>
            </a:br>
            <a:r>
              <a:rPr lang="ru-RU" dirty="0"/>
              <a:t>1. </a:t>
            </a:r>
            <a:r>
              <a:rPr lang="en-US" dirty="0"/>
              <a:t>K1,K2,K3,K5,K6,K7,K9,K10,K11, K14 – </a:t>
            </a:r>
            <a:r>
              <a:rPr lang="ru-RU" dirty="0"/>
              <a:t>Числовая клавиатура (1,2,3,4,5,6,7,8,9,0 соответственно).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2. </a:t>
            </a:r>
            <a:r>
              <a:rPr lang="en-US" dirty="0"/>
              <a:t>K13</a:t>
            </a:r>
            <a:r>
              <a:rPr lang="ru-RU" dirty="0"/>
              <a:t> – Подтверждение ввода, запуск таймера.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3. </a:t>
            </a:r>
            <a:r>
              <a:rPr lang="en-US" dirty="0"/>
              <a:t>K15</a:t>
            </a:r>
            <a:r>
              <a:rPr lang="ru-RU" dirty="0"/>
              <a:t> – Сброс таймера (отмена).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5D2FD3B-A828-495D-AB66-76265C3CB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601" y="3897035"/>
            <a:ext cx="4656772" cy="2328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C42107-6B6A-4F57-B5BC-372177D51396}"/>
              </a:ext>
            </a:extLst>
          </p:cNvPr>
          <p:cNvSpPr txBox="1"/>
          <p:nvPr/>
        </p:nvSpPr>
        <p:spPr>
          <a:xfrm>
            <a:off x="6324601" y="3429000"/>
            <a:ext cx="465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Примерный вид отображения на экране.</a:t>
            </a:r>
          </a:p>
        </p:txBody>
      </p:sp>
    </p:spTree>
    <p:extLst>
      <p:ext uri="{BB962C8B-B14F-4D97-AF65-F5344CB8AC3E}">
        <p14:creationId xmlns:p14="http://schemas.microsoft.com/office/powerpoint/2010/main" xmlns="" val="361454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A152B0-D82D-4A0D-8DC4-6B323F1B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253B6D-F097-4003-896E-E1E219D2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ru-RU" dirty="0"/>
              <a:t>Входы - </a:t>
            </a:r>
            <a:r>
              <a:rPr lang="ru-RU" sz="2400" dirty="0"/>
              <a:t>12 Кнопок(Числовая клавиатура, запуск и  сброс таймера).</a:t>
            </a:r>
          </a:p>
          <a:p>
            <a:r>
              <a:rPr lang="ru-RU" dirty="0"/>
              <a:t>Выходы – </a:t>
            </a:r>
            <a:r>
              <a:rPr lang="ru-RU" sz="2400" dirty="0"/>
              <a:t>Индикация 5 цифр в виде таймера вида </a:t>
            </a:r>
            <a:r>
              <a:rPr lang="en-US" sz="2400" dirty="0"/>
              <a:t>MM:SS.s</a:t>
            </a:r>
            <a:r>
              <a:rPr lang="ru-RU" sz="2400" dirty="0"/>
              <a:t> (</a:t>
            </a:r>
            <a:r>
              <a:rPr lang="en-US" sz="2400" dirty="0"/>
              <a:t>M – </a:t>
            </a:r>
            <a:r>
              <a:rPr lang="ru-RU" sz="2400" dirty="0"/>
              <a:t>минуты, </a:t>
            </a:r>
            <a:r>
              <a:rPr lang="en-US" sz="2400" dirty="0"/>
              <a:t>S – </a:t>
            </a:r>
            <a:r>
              <a:rPr lang="ru-RU" sz="2400" dirty="0"/>
              <a:t>секунды, </a:t>
            </a:r>
            <a:r>
              <a:rPr lang="en-US" sz="2400" dirty="0"/>
              <a:t>s – </a:t>
            </a:r>
            <a:r>
              <a:rPr lang="ru-RU" sz="2400" dirty="0"/>
              <a:t>десятые доли секунды)</a:t>
            </a:r>
            <a:r>
              <a:rPr lang="en-US" sz="2400" dirty="0"/>
              <a:t>; </a:t>
            </a:r>
            <a:r>
              <a:rPr lang="ru-RU" sz="2400" dirty="0"/>
              <a:t>Зуммер; Светодиод.</a:t>
            </a:r>
          </a:p>
          <a:p>
            <a:r>
              <a:rPr lang="ru-RU" dirty="0"/>
              <a:t>Функции – </a:t>
            </a:r>
            <a:r>
              <a:rPr lang="ru-RU" sz="2400" dirty="0"/>
              <a:t>Режим по умолчанию: отображается таймер со значением времени 00:00.0</a:t>
            </a:r>
            <a:r>
              <a:rPr lang="en-US" sz="2400" dirty="0"/>
              <a:t>. </a:t>
            </a:r>
            <a:r>
              <a:rPr lang="ru-RU" sz="2400" dirty="0"/>
              <a:t>При нажатии на числовую клавиатуру таймер постепенно заполняется введенными значениями. </a:t>
            </a:r>
            <a:br>
              <a:rPr lang="ru-RU" sz="2400" dirty="0"/>
            </a:br>
            <a:r>
              <a:rPr lang="ru-RU" sz="2400" dirty="0"/>
              <a:t>При нажатии на кнопку запуска начинается обратный отсчет, каждую 0.1 секунды экран обновляет свое значение времени, мигает светодиод. При окончании обратного отчета включается зуммер.</a:t>
            </a:r>
            <a:br>
              <a:rPr lang="ru-RU" sz="2400" dirty="0"/>
            </a:br>
            <a:r>
              <a:rPr lang="ru-RU" sz="2400" dirty="0"/>
              <a:t>Для отмены обратного отчета или сброса введенных значений необходимо нажать кнопку сброса.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593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723C7F-301E-456C-972B-1A045C3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460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Диаграмма последовательности взаимодействия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FED5EB92-0AA4-4B2E-B7A8-64CB76DF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6804"/>
          <a:stretch/>
        </p:blipFill>
        <p:spPr>
          <a:xfrm>
            <a:off x="2971936" y="1266825"/>
            <a:ext cx="6248127" cy="5152513"/>
          </a:xfrm>
        </p:spPr>
      </p:pic>
    </p:spTree>
    <p:extLst>
      <p:ext uri="{BB962C8B-B14F-4D97-AF65-F5344CB8AC3E}">
        <p14:creationId xmlns:p14="http://schemas.microsoft.com/office/powerpoint/2010/main" xmlns="" val="260937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723C7F-301E-456C-972B-1A045C3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460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Диаграмма последовательности взаимодействия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52630E0C-9825-4E45-B482-B3A563B3C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758"/>
          <a:stretch/>
        </p:blipFill>
        <p:spPr>
          <a:xfrm>
            <a:off x="3124200" y="1070474"/>
            <a:ext cx="5162406" cy="5641476"/>
          </a:xfrm>
        </p:spPr>
      </p:pic>
    </p:spTree>
    <p:extLst>
      <p:ext uri="{BB962C8B-B14F-4D97-AF65-F5344CB8AC3E}">
        <p14:creationId xmlns:p14="http://schemas.microsoft.com/office/powerpoint/2010/main" xmlns="" val="284960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73DEE-052F-4715-B7CF-168757FB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диаграмме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4F822B5-4B5F-4C5E-B946-AE7653F1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Необходимо использовать прерывания для инициации обработки нажатия кнопок. Каждая кнопка ( -9 будет присоединена к соответствующей линии (PA0 – PA9).</a:t>
            </a:r>
          </a:p>
          <a:p>
            <a:r>
              <a:rPr lang="ru-RU" dirty="0"/>
              <a:t>Необходим таймер для отсчета времени. Для этого будем использовать системный таймер, счетчик задержки и обработчик прерываний системного таймера.</a:t>
            </a:r>
          </a:p>
          <a:p>
            <a:r>
              <a:rPr lang="ru-RU" dirty="0"/>
              <a:t>Для работы дисплея необходима настройка линий шины(интерфейса). </a:t>
            </a:r>
          </a:p>
        </p:txBody>
      </p:sp>
    </p:spTree>
    <p:extLst>
      <p:ext uri="{BB962C8B-B14F-4D97-AF65-F5344CB8AC3E}">
        <p14:creationId xmlns:p14="http://schemas.microsoft.com/office/powerpoint/2010/main" xmlns="" val="2940500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248</Words>
  <Application>Microsoft Office PowerPoint</Application>
  <PresentationFormat>Произвольный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Курсовой проект по теме «Таймер обратного отсчёта»</vt:lpstr>
      <vt:lpstr>Задание</vt:lpstr>
      <vt:lpstr>Диаграмма использования</vt:lpstr>
      <vt:lpstr>IDEF0</vt:lpstr>
      <vt:lpstr>Пользовательский интерфейс</vt:lpstr>
      <vt:lpstr>Основные требования</vt:lpstr>
      <vt:lpstr>Диаграмма последовательности взаимодействия</vt:lpstr>
      <vt:lpstr>Диаграмма последовательности взаимодействия</vt:lpstr>
      <vt:lpstr>Выводы по диаграмме</vt:lpstr>
      <vt:lpstr>Диаграмма состояний системы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Nikolaev</dc:creator>
  <cp:lastModifiedBy>Vladislav Nekrasov</cp:lastModifiedBy>
  <cp:revision>28</cp:revision>
  <dcterms:created xsi:type="dcterms:W3CDTF">2024-09-25T11:39:27Z</dcterms:created>
  <dcterms:modified xsi:type="dcterms:W3CDTF">2024-09-26T11:13:32Z</dcterms:modified>
</cp:coreProperties>
</file>