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82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9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8429-2962-4C80-ABB4-46D88D15B5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2A5E-87FF-403C-9253-CD55503D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343" y="3551106"/>
            <a:ext cx="1219200" cy="8286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5397" y="2094138"/>
            <a:ext cx="561975" cy="11144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5463" y="3805382"/>
            <a:ext cx="480784" cy="5670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2998" y="3862022"/>
            <a:ext cx="461556" cy="45379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3044" y="3551106"/>
            <a:ext cx="1219200" cy="82867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1656" y="2094138"/>
            <a:ext cx="561975" cy="11144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1013" y="3821539"/>
            <a:ext cx="513540" cy="53476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2087" y="3829200"/>
            <a:ext cx="553502" cy="51944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3558" y="3870861"/>
            <a:ext cx="1019175" cy="5810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163" y="3849095"/>
            <a:ext cx="914400" cy="4667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>
            <a:clrChange>
              <a:clrFrom>
                <a:srgbClr val="658DD1"/>
              </a:clrFrom>
              <a:clrTo>
                <a:srgbClr val="658DD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1362" y="3907944"/>
            <a:ext cx="409575" cy="180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>
            <a:clrChange>
              <a:clrFrom>
                <a:srgbClr val="658DD1"/>
              </a:clrFrom>
              <a:clrTo>
                <a:srgbClr val="658DD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3724" y="4807957"/>
            <a:ext cx="295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7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Nguyen</dc:creator>
  <cp:lastModifiedBy>Alvin Nguyen</cp:lastModifiedBy>
  <cp:revision>13</cp:revision>
  <dcterms:created xsi:type="dcterms:W3CDTF">2018-05-22T22:06:45Z</dcterms:created>
  <dcterms:modified xsi:type="dcterms:W3CDTF">2018-05-23T00:12:58Z</dcterms:modified>
</cp:coreProperties>
</file>