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6" r:id="rId3"/>
    <p:sldId id="286" r:id="rId4"/>
    <p:sldId id="294" r:id="rId5"/>
    <p:sldId id="339" r:id="rId6"/>
    <p:sldId id="347" r:id="rId7"/>
    <p:sldId id="349" r:id="rId8"/>
    <p:sldId id="368" r:id="rId9"/>
    <p:sldId id="348" r:id="rId10"/>
    <p:sldId id="350" r:id="rId11"/>
    <p:sldId id="351" r:id="rId12"/>
    <p:sldId id="367" r:id="rId13"/>
    <p:sldId id="352" r:id="rId14"/>
    <p:sldId id="353" r:id="rId15"/>
    <p:sldId id="354" r:id="rId16"/>
    <p:sldId id="355" r:id="rId17"/>
    <p:sldId id="356" r:id="rId18"/>
    <p:sldId id="369" r:id="rId19"/>
    <p:sldId id="370" r:id="rId20"/>
    <p:sldId id="357" r:id="rId21"/>
    <p:sldId id="358" r:id="rId22"/>
    <p:sldId id="359" r:id="rId23"/>
    <p:sldId id="360" r:id="rId24"/>
    <p:sldId id="363" r:id="rId25"/>
    <p:sldId id="364" r:id="rId26"/>
    <p:sldId id="365" r:id="rId27"/>
    <p:sldId id="366" r:id="rId28"/>
    <p:sldId id="341" r:id="rId29"/>
    <p:sldId id="340" r:id="rId30"/>
    <p:sldId id="342" r:id="rId31"/>
    <p:sldId id="343" r:id="rId32"/>
    <p:sldId id="344" r:id="rId33"/>
    <p:sldId id="345" r:id="rId34"/>
    <p:sldId id="346" r:id="rId35"/>
    <p:sldId id="376" r:id="rId36"/>
    <p:sldId id="377" r:id="rId37"/>
    <p:sldId id="336" r:id="rId38"/>
    <p:sldId id="333" r:id="rId39"/>
    <p:sldId id="337" r:id="rId40"/>
    <p:sldId id="338" r:id="rId41"/>
    <p:sldId id="334" r:id="rId42"/>
    <p:sldId id="335" r:id="rId43"/>
    <p:sldId id="362" r:id="rId44"/>
    <p:sldId id="361" r:id="rId45"/>
    <p:sldId id="372" r:id="rId46"/>
    <p:sldId id="371" r:id="rId47"/>
    <p:sldId id="37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4660"/>
  </p:normalViewPr>
  <p:slideViewPr>
    <p:cSldViewPr>
      <p:cViewPr varScale="1">
        <p:scale>
          <a:sx n="87" d="100"/>
          <a:sy n="87" d="100"/>
        </p:scale>
        <p:origin x="4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1ABF61-2ACC-4BF9-9739-BF53637478AA}"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s-ES"/>
        </a:p>
      </dgm:t>
    </dgm:pt>
    <dgm:pt modelId="{49676D76-7F5A-4A25-9FBB-FFB102DF9213}">
      <dgm:prSet phldrT="[Texto]" custT="1"/>
      <dgm:spPr/>
      <dgm:t>
        <a:bodyPr/>
        <a:lstStyle/>
        <a:p>
          <a:r>
            <a:rPr lang="es-ES" sz="1050" dirty="0"/>
            <a:t>PROYECTO </a:t>
          </a:r>
          <a:endParaRPr lang="es-ES" sz="1050" dirty="0" smtClean="0"/>
        </a:p>
        <a:p>
          <a:r>
            <a:rPr lang="es-ES" sz="1050" dirty="0" smtClean="0"/>
            <a:t>BIO ASSISTENS</a:t>
          </a:r>
          <a:endParaRPr lang="es-ES" sz="1050" dirty="0"/>
        </a:p>
      </dgm:t>
    </dgm:pt>
    <dgm:pt modelId="{337D920B-94D3-43A8-A3FB-5460C9D0BAC1}" type="parTrans" cxnId="{702002C8-56D3-4167-ADB8-5A124669368A}">
      <dgm:prSet/>
      <dgm:spPr/>
      <dgm:t>
        <a:bodyPr/>
        <a:lstStyle/>
        <a:p>
          <a:endParaRPr lang="es-ES"/>
        </a:p>
      </dgm:t>
    </dgm:pt>
    <dgm:pt modelId="{B3DFFEF9-2DDB-4B23-B4E0-F2F4EFCF1855}" type="sibTrans" cxnId="{702002C8-56D3-4167-ADB8-5A124669368A}">
      <dgm:prSet/>
      <dgm:spPr/>
      <dgm:t>
        <a:bodyPr/>
        <a:lstStyle/>
        <a:p>
          <a:endParaRPr lang="es-ES"/>
        </a:p>
      </dgm:t>
    </dgm:pt>
    <dgm:pt modelId="{9F212DBD-B2E9-4273-BE10-1468985009C7}">
      <dgm:prSet phldrT="[Texto]" custT="1"/>
      <dgm:spPr/>
      <dgm:t>
        <a:bodyPr/>
        <a:lstStyle/>
        <a:p>
          <a:r>
            <a:rPr lang="es-ES" sz="1100"/>
            <a:t>Ejecución, Seguimiento y Control</a:t>
          </a:r>
        </a:p>
      </dgm:t>
    </dgm:pt>
    <dgm:pt modelId="{2E4F62D4-1C32-49B7-A315-739544387BDF}" type="parTrans" cxnId="{52CF004D-BED6-4D65-8CCC-9E17E33BEE35}">
      <dgm:prSet/>
      <dgm:spPr/>
      <dgm:t>
        <a:bodyPr/>
        <a:lstStyle/>
        <a:p>
          <a:endParaRPr lang="es-ES"/>
        </a:p>
      </dgm:t>
    </dgm:pt>
    <dgm:pt modelId="{79715976-C855-4574-8701-D0781F297A6A}" type="sibTrans" cxnId="{52CF004D-BED6-4D65-8CCC-9E17E33BEE35}">
      <dgm:prSet/>
      <dgm:spPr/>
      <dgm:t>
        <a:bodyPr/>
        <a:lstStyle/>
        <a:p>
          <a:endParaRPr lang="es-ES"/>
        </a:p>
      </dgm:t>
    </dgm:pt>
    <dgm:pt modelId="{5AD4C3A4-929D-4BF2-BE17-11C71FC58A6E}">
      <dgm:prSet phldrT="[Texto]" custT="1"/>
      <dgm:spPr/>
      <dgm:t>
        <a:bodyPr/>
        <a:lstStyle/>
        <a:p>
          <a:r>
            <a:rPr lang="es-ES" sz="1200"/>
            <a:t>Cierre</a:t>
          </a:r>
        </a:p>
      </dgm:t>
    </dgm:pt>
    <dgm:pt modelId="{9EBF2981-2D41-40BF-8CE8-E5A29F817585}" type="parTrans" cxnId="{FEE2B5E0-8FC2-433B-8802-549C8BAFAE56}">
      <dgm:prSet/>
      <dgm:spPr/>
      <dgm:t>
        <a:bodyPr/>
        <a:lstStyle/>
        <a:p>
          <a:endParaRPr lang="es-ES"/>
        </a:p>
      </dgm:t>
    </dgm:pt>
    <dgm:pt modelId="{CD7FB155-B623-40C5-B54C-19478025E44E}" type="sibTrans" cxnId="{FEE2B5E0-8FC2-433B-8802-549C8BAFAE56}">
      <dgm:prSet/>
      <dgm:spPr/>
      <dgm:t>
        <a:bodyPr/>
        <a:lstStyle/>
        <a:p>
          <a:endParaRPr lang="es-ES"/>
        </a:p>
      </dgm:t>
    </dgm:pt>
    <dgm:pt modelId="{4CA3EFB1-DB68-4F18-B7B6-AA955D180A90}">
      <dgm:prSet phldrT="[Texto]" custT="1"/>
      <dgm:spPr/>
      <dgm:t>
        <a:bodyPr/>
        <a:lstStyle/>
        <a:p>
          <a:r>
            <a:rPr lang="es-ES" sz="1200"/>
            <a:t>Planificación</a:t>
          </a:r>
        </a:p>
      </dgm:t>
    </dgm:pt>
    <dgm:pt modelId="{B09FE0AB-DEA4-4375-9B0A-EFDBAA10D613}" type="sibTrans" cxnId="{A561C2DE-3BD0-4DB3-8B93-39FA99DDF7A2}">
      <dgm:prSet/>
      <dgm:spPr/>
      <dgm:t>
        <a:bodyPr/>
        <a:lstStyle/>
        <a:p>
          <a:endParaRPr lang="es-ES"/>
        </a:p>
      </dgm:t>
    </dgm:pt>
    <dgm:pt modelId="{7829F332-E027-4EDD-A0CA-28D502F9487F}" type="parTrans" cxnId="{A561C2DE-3BD0-4DB3-8B93-39FA99DDF7A2}">
      <dgm:prSet/>
      <dgm:spPr/>
      <dgm:t>
        <a:bodyPr/>
        <a:lstStyle/>
        <a:p>
          <a:endParaRPr lang="es-ES"/>
        </a:p>
      </dgm:t>
    </dgm:pt>
    <dgm:pt modelId="{E854E8C6-D7AC-4D2A-BD5D-4B868CCE52FD}">
      <dgm:prSet custT="1"/>
      <dgm:spPr/>
      <dgm:t>
        <a:bodyPr/>
        <a:lstStyle/>
        <a:p>
          <a:r>
            <a:rPr lang="es-ES" sz="900"/>
            <a:t>Plan de </a:t>
          </a:r>
          <a:r>
            <a:rPr lang="es-ES" sz="800"/>
            <a:t>Proyecto</a:t>
          </a:r>
          <a:endParaRPr lang="es-ES" sz="900"/>
        </a:p>
      </dgm:t>
    </dgm:pt>
    <dgm:pt modelId="{1553931A-B213-4368-A68F-9DD51ADD961F}" type="parTrans" cxnId="{ABC9B3B1-C6DC-41BD-9DE6-4176FA149E81}">
      <dgm:prSet/>
      <dgm:spPr/>
      <dgm:t>
        <a:bodyPr/>
        <a:lstStyle/>
        <a:p>
          <a:endParaRPr lang="es-ES"/>
        </a:p>
      </dgm:t>
    </dgm:pt>
    <dgm:pt modelId="{59F0C396-DB34-40B5-A1A9-8E5989E3FAA8}" type="sibTrans" cxnId="{ABC9B3B1-C6DC-41BD-9DE6-4176FA149E81}">
      <dgm:prSet/>
      <dgm:spPr/>
      <dgm:t>
        <a:bodyPr/>
        <a:lstStyle/>
        <a:p>
          <a:endParaRPr lang="es-ES"/>
        </a:p>
      </dgm:t>
    </dgm:pt>
    <dgm:pt modelId="{DC903615-4DA2-4B84-A096-276FA9E8DBBF}">
      <dgm:prSet phldrT="[Texto]" custT="1"/>
      <dgm:spPr/>
      <dgm:t>
        <a:bodyPr/>
        <a:lstStyle/>
        <a:p>
          <a:r>
            <a:rPr lang="es-ES" sz="800"/>
            <a:t>Acta de Aceptación y Cierre del Proyecto</a:t>
          </a:r>
        </a:p>
      </dgm:t>
    </dgm:pt>
    <dgm:pt modelId="{E0F46B55-6FA0-468A-9BB6-1D3A3D44310E}" type="parTrans" cxnId="{BEF08BCC-635F-4883-A7F6-6279EED3CAF4}">
      <dgm:prSet/>
      <dgm:spPr/>
      <dgm:t>
        <a:bodyPr/>
        <a:lstStyle/>
        <a:p>
          <a:endParaRPr lang="es-ES"/>
        </a:p>
      </dgm:t>
    </dgm:pt>
    <dgm:pt modelId="{3F36E1CA-8D1D-4604-8653-A41E55FEF545}" type="sibTrans" cxnId="{BEF08BCC-635F-4883-A7F6-6279EED3CAF4}">
      <dgm:prSet/>
      <dgm:spPr/>
      <dgm:t>
        <a:bodyPr/>
        <a:lstStyle/>
        <a:p>
          <a:endParaRPr lang="es-ES"/>
        </a:p>
      </dgm:t>
    </dgm:pt>
    <dgm:pt modelId="{443F1F2A-F502-4357-A2EE-5DBA574C0DCF}">
      <dgm:prSet phldrT="[Texto]" custT="1"/>
      <dgm:spPr/>
      <dgm:t>
        <a:bodyPr/>
        <a:lstStyle/>
        <a:p>
          <a:r>
            <a:rPr lang="es-ES" sz="1000"/>
            <a:t>Relatorio del Proyecto</a:t>
          </a:r>
        </a:p>
      </dgm:t>
    </dgm:pt>
    <dgm:pt modelId="{F1A4F548-A6E9-4C4F-9D6A-C2AC63F97D72}" type="parTrans" cxnId="{B4BAE558-DEA5-4F0B-B8AD-CA0BF0065F7C}">
      <dgm:prSet/>
      <dgm:spPr/>
      <dgm:t>
        <a:bodyPr/>
        <a:lstStyle/>
        <a:p>
          <a:endParaRPr lang="es-ES"/>
        </a:p>
      </dgm:t>
    </dgm:pt>
    <dgm:pt modelId="{3843E5DB-7731-4779-9CF5-918D9609BD60}" type="sibTrans" cxnId="{B4BAE558-DEA5-4F0B-B8AD-CA0BF0065F7C}">
      <dgm:prSet/>
      <dgm:spPr/>
      <dgm:t>
        <a:bodyPr/>
        <a:lstStyle/>
        <a:p>
          <a:endParaRPr lang="es-ES"/>
        </a:p>
      </dgm:t>
    </dgm:pt>
    <dgm:pt modelId="{67AD5931-B9BC-44EF-8A5A-3F0788966946}">
      <dgm:prSet custT="1"/>
      <dgm:spPr/>
      <dgm:t>
        <a:bodyPr/>
        <a:lstStyle/>
        <a:p>
          <a:r>
            <a:rPr lang="es-ES" sz="900"/>
            <a:t>Riesgos del Proyecto</a:t>
          </a:r>
        </a:p>
      </dgm:t>
    </dgm:pt>
    <dgm:pt modelId="{035C992C-E7F7-40BD-B857-CB8C7A5393C5}" type="parTrans" cxnId="{1C1698F1-8503-451A-B724-856B77D794A7}">
      <dgm:prSet/>
      <dgm:spPr/>
      <dgm:t>
        <a:bodyPr/>
        <a:lstStyle/>
        <a:p>
          <a:endParaRPr lang="es-ES"/>
        </a:p>
      </dgm:t>
    </dgm:pt>
    <dgm:pt modelId="{021FA75A-6301-4453-8F8D-8A420055108B}" type="sibTrans" cxnId="{1C1698F1-8503-451A-B724-856B77D794A7}">
      <dgm:prSet/>
      <dgm:spPr/>
      <dgm:t>
        <a:bodyPr/>
        <a:lstStyle/>
        <a:p>
          <a:endParaRPr lang="es-ES"/>
        </a:p>
      </dgm:t>
    </dgm:pt>
    <dgm:pt modelId="{4F285E48-FAD3-46BA-9787-9718BC948C86}">
      <dgm:prSet custT="1"/>
      <dgm:spPr/>
      <dgm:t>
        <a:bodyPr/>
        <a:lstStyle/>
        <a:p>
          <a:r>
            <a:rPr lang="es-ES" sz="900"/>
            <a:t>Cronograma del Proyecto</a:t>
          </a:r>
        </a:p>
      </dgm:t>
    </dgm:pt>
    <dgm:pt modelId="{CCBF6AF7-42FC-4FBD-B147-B311ED9D4D1A}" type="parTrans" cxnId="{40CAC35C-6BA4-4038-9FBD-230089070B7B}">
      <dgm:prSet/>
      <dgm:spPr/>
      <dgm:t>
        <a:bodyPr/>
        <a:lstStyle/>
        <a:p>
          <a:endParaRPr lang="es-ES"/>
        </a:p>
      </dgm:t>
    </dgm:pt>
    <dgm:pt modelId="{EC23EB72-8231-4390-8D3D-4541A28C74A5}" type="sibTrans" cxnId="{40CAC35C-6BA4-4038-9FBD-230089070B7B}">
      <dgm:prSet/>
      <dgm:spPr/>
      <dgm:t>
        <a:bodyPr/>
        <a:lstStyle/>
        <a:p>
          <a:endParaRPr lang="es-ES"/>
        </a:p>
      </dgm:t>
    </dgm:pt>
    <dgm:pt modelId="{E6FA70BE-614C-48FA-8570-B2376E0BC442}">
      <dgm:prSet custT="1"/>
      <dgm:spPr/>
      <dgm:t>
        <a:bodyPr/>
        <a:lstStyle/>
        <a:p>
          <a:r>
            <a:rPr lang="es-PE" sz="1200" dirty="0"/>
            <a:t>PP-PMC</a:t>
          </a:r>
        </a:p>
      </dgm:t>
    </dgm:pt>
    <dgm:pt modelId="{9A28E9B6-3EE5-4178-821A-8FB3D5888CD8}" type="parTrans" cxnId="{E54A61FD-FC8A-4653-91A9-21C1255EBD7E}">
      <dgm:prSet/>
      <dgm:spPr/>
      <dgm:t>
        <a:bodyPr/>
        <a:lstStyle/>
        <a:p>
          <a:endParaRPr lang="es-PE"/>
        </a:p>
      </dgm:t>
    </dgm:pt>
    <dgm:pt modelId="{A5D0DE2A-1D8D-466A-AE53-4C01EDBEFDAE}" type="sibTrans" cxnId="{E54A61FD-FC8A-4653-91A9-21C1255EBD7E}">
      <dgm:prSet/>
      <dgm:spPr/>
      <dgm:t>
        <a:bodyPr/>
        <a:lstStyle/>
        <a:p>
          <a:endParaRPr lang="es-PE"/>
        </a:p>
      </dgm:t>
    </dgm:pt>
    <dgm:pt modelId="{DCCD514B-1BBB-46E9-9786-865FDB94CF64}">
      <dgm:prSet custT="1"/>
      <dgm:spPr/>
      <dgm:t>
        <a:bodyPr/>
        <a:lstStyle/>
        <a:p>
          <a:r>
            <a:rPr lang="es-PE" sz="1200" dirty="0"/>
            <a:t>PPQA</a:t>
          </a:r>
        </a:p>
      </dgm:t>
    </dgm:pt>
    <dgm:pt modelId="{578EA1D7-F8F9-4414-B65C-08F59A792437}" type="parTrans" cxnId="{1FB43718-7891-4460-BF4D-3CB2FD63399D}">
      <dgm:prSet/>
      <dgm:spPr/>
      <dgm:t>
        <a:bodyPr/>
        <a:lstStyle/>
        <a:p>
          <a:endParaRPr lang="es-PE"/>
        </a:p>
      </dgm:t>
    </dgm:pt>
    <dgm:pt modelId="{C1C6B5BB-C4B1-48A8-A758-8D139F122794}" type="sibTrans" cxnId="{1FB43718-7891-4460-BF4D-3CB2FD63399D}">
      <dgm:prSet/>
      <dgm:spPr/>
      <dgm:t>
        <a:bodyPr/>
        <a:lstStyle/>
        <a:p>
          <a:endParaRPr lang="es-PE"/>
        </a:p>
      </dgm:t>
    </dgm:pt>
    <dgm:pt modelId="{CE2763A9-6600-41A7-8B1F-B089D674E931}">
      <dgm:prSet custT="1"/>
      <dgm:spPr/>
      <dgm:t>
        <a:bodyPr/>
        <a:lstStyle/>
        <a:p>
          <a:r>
            <a:rPr lang="es-PE" sz="1200"/>
            <a:t>MA</a:t>
          </a:r>
        </a:p>
      </dgm:t>
    </dgm:pt>
    <dgm:pt modelId="{4D81783D-66B4-447D-9EEC-C03B79A1E0E9}" type="parTrans" cxnId="{703171B3-F1A9-48FB-92E7-892099143001}">
      <dgm:prSet/>
      <dgm:spPr/>
      <dgm:t>
        <a:bodyPr/>
        <a:lstStyle/>
        <a:p>
          <a:endParaRPr lang="es-PE"/>
        </a:p>
      </dgm:t>
    </dgm:pt>
    <dgm:pt modelId="{1E68CEF4-1B76-4AE1-91EA-F9BA727B9EF8}" type="sibTrans" cxnId="{703171B3-F1A9-48FB-92E7-892099143001}">
      <dgm:prSet/>
      <dgm:spPr/>
      <dgm:t>
        <a:bodyPr/>
        <a:lstStyle/>
        <a:p>
          <a:endParaRPr lang="es-PE"/>
        </a:p>
      </dgm:t>
    </dgm:pt>
    <dgm:pt modelId="{785E538B-B39A-4E63-89F7-830C45B6EEEE}">
      <dgm:prSet custT="1"/>
      <dgm:spPr/>
      <dgm:t>
        <a:bodyPr/>
        <a:lstStyle/>
        <a:p>
          <a:r>
            <a:rPr lang="es-PE" sz="1200"/>
            <a:t>GC</a:t>
          </a:r>
        </a:p>
      </dgm:t>
    </dgm:pt>
    <dgm:pt modelId="{760DEBDC-D266-4F33-BA82-B347EB3E718D}" type="parTrans" cxnId="{CA027B2E-8F54-4F44-82FB-8538A26DDBD3}">
      <dgm:prSet/>
      <dgm:spPr/>
      <dgm:t>
        <a:bodyPr/>
        <a:lstStyle/>
        <a:p>
          <a:endParaRPr lang="es-PE"/>
        </a:p>
      </dgm:t>
    </dgm:pt>
    <dgm:pt modelId="{6C19FE72-36C9-4A83-9026-E70C9E9554B8}" type="sibTrans" cxnId="{CA027B2E-8F54-4F44-82FB-8538A26DDBD3}">
      <dgm:prSet/>
      <dgm:spPr/>
      <dgm:t>
        <a:bodyPr/>
        <a:lstStyle/>
        <a:p>
          <a:endParaRPr lang="es-PE"/>
        </a:p>
      </dgm:t>
    </dgm:pt>
    <dgm:pt modelId="{DE524678-5CA2-4641-A5BC-58270B3D11AB}">
      <dgm:prSet custT="1"/>
      <dgm:spPr/>
      <dgm:t>
        <a:bodyPr/>
        <a:lstStyle/>
        <a:p>
          <a:r>
            <a:rPr lang="es-PE" sz="800" dirty="0"/>
            <a:t>Proceso de Gestión de Procesos PP-PMC</a:t>
          </a:r>
        </a:p>
      </dgm:t>
    </dgm:pt>
    <dgm:pt modelId="{70DB323B-19C6-437E-BF3B-941CCA2611CA}" type="parTrans" cxnId="{A3E632F6-74E3-47A3-9719-E7A41537FD2E}">
      <dgm:prSet/>
      <dgm:spPr/>
      <dgm:t>
        <a:bodyPr/>
        <a:lstStyle/>
        <a:p>
          <a:endParaRPr lang="es-PE"/>
        </a:p>
      </dgm:t>
    </dgm:pt>
    <dgm:pt modelId="{81349B2B-9FD9-48DF-BC47-4BC8ACF0CE15}" type="sibTrans" cxnId="{A3E632F6-74E3-47A3-9719-E7A41537FD2E}">
      <dgm:prSet/>
      <dgm:spPr/>
      <dgm:t>
        <a:bodyPr/>
        <a:lstStyle/>
        <a:p>
          <a:endParaRPr lang="es-PE"/>
        </a:p>
      </dgm:t>
    </dgm:pt>
    <dgm:pt modelId="{BA832293-BB24-4831-B129-258675FA23FF}">
      <dgm:prSet custT="1"/>
      <dgm:spPr/>
      <dgm:t>
        <a:bodyPr/>
        <a:lstStyle/>
        <a:p>
          <a:r>
            <a:rPr lang="es-PE" sz="800" dirty="0"/>
            <a:t>Proceso de Aseguramiento de la calidad</a:t>
          </a:r>
        </a:p>
      </dgm:t>
    </dgm:pt>
    <dgm:pt modelId="{41D9D73B-990D-4F65-9D11-09016B409D74}" type="parTrans" cxnId="{ED358399-95AE-4599-857D-D8656D0BA0EA}">
      <dgm:prSet/>
      <dgm:spPr/>
      <dgm:t>
        <a:bodyPr/>
        <a:lstStyle/>
        <a:p>
          <a:endParaRPr lang="es-PE"/>
        </a:p>
      </dgm:t>
    </dgm:pt>
    <dgm:pt modelId="{E1C3348C-EFCB-45A7-84C4-DA5239492379}" type="sibTrans" cxnId="{ED358399-95AE-4599-857D-D8656D0BA0EA}">
      <dgm:prSet/>
      <dgm:spPr/>
      <dgm:t>
        <a:bodyPr/>
        <a:lstStyle/>
        <a:p>
          <a:endParaRPr lang="es-PE"/>
        </a:p>
      </dgm:t>
    </dgm:pt>
    <dgm:pt modelId="{B96D7293-05B6-4D62-BA8C-148BAD4D64A0}">
      <dgm:prSet custT="1"/>
      <dgm:spPr/>
      <dgm:t>
        <a:bodyPr/>
        <a:lstStyle/>
        <a:p>
          <a:r>
            <a:rPr lang="es-PE" sz="800"/>
            <a:t>Proceso de Medicion de Metricas</a:t>
          </a:r>
        </a:p>
      </dgm:t>
    </dgm:pt>
    <dgm:pt modelId="{81D76D9B-B0D3-4824-8277-7B8C9106E3D2}" type="parTrans" cxnId="{6520752A-076A-46C7-AD62-53A15BA11B1E}">
      <dgm:prSet/>
      <dgm:spPr/>
      <dgm:t>
        <a:bodyPr/>
        <a:lstStyle/>
        <a:p>
          <a:endParaRPr lang="es-PE"/>
        </a:p>
      </dgm:t>
    </dgm:pt>
    <dgm:pt modelId="{B0BA7FD5-C4D7-40C4-B400-EA393F5816DB}" type="sibTrans" cxnId="{6520752A-076A-46C7-AD62-53A15BA11B1E}">
      <dgm:prSet/>
      <dgm:spPr/>
      <dgm:t>
        <a:bodyPr/>
        <a:lstStyle/>
        <a:p>
          <a:endParaRPr lang="es-PE"/>
        </a:p>
      </dgm:t>
    </dgm:pt>
    <dgm:pt modelId="{D3A9B131-D3AC-4D03-A967-5732B649914E}">
      <dgm:prSet custT="1"/>
      <dgm:spPr/>
      <dgm:t>
        <a:bodyPr/>
        <a:lstStyle/>
        <a:p>
          <a:r>
            <a:rPr lang="es-PE" sz="900" dirty="0"/>
            <a:t>Proceso de Gestión de la Configuración</a:t>
          </a:r>
        </a:p>
      </dgm:t>
    </dgm:pt>
    <dgm:pt modelId="{78DC161B-E965-4876-8F8D-A58912496E37}" type="parTrans" cxnId="{B1D0B118-0937-414A-A9C5-DC7AC263AF87}">
      <dgm:prSet/>
      <dgm:spPr/>
      <dgm:t>
        <a:bodyPr/>
        <a:lstStyle/>
        <a:p>
          <a:endParaRPr lang="es-PE"/>
        </a:p>
      </dgm:t>
    </dgm:pt>
    <dgm:pt modelId="{353E05EC-FACF-4D55-AA35-67EFC7F6216A}" type="sibTrans" cxnId="{B1D0B118-0937-414A-A9C5-DC7AC263AF87}">
      <dgm:prSet/>
      <dgm:spPr/>
      <dgm:t>
        <a:bodyPr/>
        <a:lstStyle/>
        <a:p>
          <a:endParaRPr lang="es-PE"/>
        </a:p>
      </dgm:t>
    </dgm:pt>
    <dgm:pt modelId="{D744374F-EB05-4BEA-B882-52CA6BDA59EA}">
      <dgm:prSet custT="1"/>
      <dgm:spPr/>
      <dgm:t>
        <a:bodyPr/>
        <a:lstStyle/>
        <a:p>
          <a:r>
            <a:rPr lang="es-PE" sz="700"/>
            <a:t>Proceso  de Gestion de cambios de Requerimientos</a:t>
          </a:r>
        </a:p>
      </dgm:t>
    </dgm:pt>
    <dgm:pt modelId="{1515C653-3B55-4398-B5FD-D090014A7DAC}" type="parTrans" cxnId="{8A64E92A-EBEA-4016-938B-A037B1F1D6C0}">
      <dgm:prSet/>
      <dgm:spPr/>
      <dgm:t>
        <a:bodyPr/>
        <a:lstStyle/>
        <a:p>
          <a:endParaRPr lang="es-PE"/>
        </a:p>
      </dgm:t>
    </dgm:pt>
    <dgm:pt modelId="{93C45BD6-0616-416B-A05D-A6F16A47941F}" type="sibTrans" cxnId="{8A64E92A-EBEA-4016-938B-A037B1F1D6C0}">
      <dgm:prSet/>
      <dgm:spPr/>
      <dgm:t>
        <a:bodyPr/>
        <a:lstStyle/>
        <a:p>
          <a:endParaRPr lang="es-PE"/>
        </a:p>
      </dgm:t>
    </dgm:pt>
    <dgm:pt modelId="{12B62651-C39D-47E3-AFC5-FD6159980ADA}">
      <dgm:prSet custT="1"/>
      <dgm:spPr/>
      <dgm:t>
        <a:bodyPr/>
        <a:lstStyle/>
        <a:p>
          <a:r>
            <a:rPr lang="es-PE" sz="1200"/>
            <a:t>REQM</a:t>
          </a:r>
          <a:endParaRPr lang="es-PE" sz="700"/>
        </a:p>
      </dgm:t>
    </dgm:pt>
    <dgm:pt modelId="{51064B8D-B7B9-4990-8668-3446A134096E}" type="parTrans" cxnId="{526618AB-5896-44BD-891C-EBA12DE40DDC}">
      <dgm:prSet/>
      <dgm:spPr/>
      <dgm:t>
        <a:bodyPr/>
        <a:lstStyle/>
        <a:p>
          <a:endParaRPr lang="es-PE"/>
        </a:p>
      </dgm:t>
    </dgm:pt>
    <dgm:pt modelId="{50DEBFAA-99D1-4AFF-8D3D-E5DFA3041DFF}" type="sibTrans" cxnId="{526618AB-5896-44BD-891C-EBA12DE40DDC}">
      <dgm:prSet/>
      <dgm:spPr/>
      <dgm:t>
        <a:bodyPr/>
        <a:lstStyle/>
        <a:p>
          <a:endParaRPr lang="es-PE"/>
        </a:p>
      </dgm:t>
    </dgm:pt>
    <dgm:pt modelId="{2F82B097-6821-4377-8821-4071009251D4}">
      <dgm:prSet custT="1"/>
      <dgm:spPr/>
      <dgm:t>
        <a:bodyPr/>
        <a:lstStyle/>
        <a:p>
          <a:r>
            <a:rPr lang="es-ES" sz="800" dirty="0"/>
            <a:t>Acta de Revisión Interna del Plan de Proyecto</a:t>
          </a:r>
        </a:p>
      </dgm:t>
    </dgm:pt>
    <dgm:pt modelId="{4C862DB4-D20E-48F7-8E36-4C55D86A91C2}" type="parTrans" cxnId="{F6A9E191-9129-4443-B3B8-86C5DCC90C91}">
      <dgm:prSet/>
      <dgm:spPr/>
      <dgm:t>
        <a:bodyPr/>
        <a:lstStyle/>
        <a:p>
          <a:endParaRPr lang="es-PE"/>
        </a:p>
      </dgm:t>
    </dgm:pt>
    <dgm:pt modelId="{E833725F-EF18-4318-965D-4CAB1367501F}" type="sibTrans" cxnId="{F6A9E191-9129-4443-B3B8-86C5DCC90C91}">
      <dgm:prSet/>
      <dgm:spPr/>
      <dgm:t>
        <a:bodyPr/>
        <a:lstStyle/>
        <a:p>
          <a:endParaRPr lang="es-PE"/>
        </a:p>
      </dgm:t>
    </dgm:pt>
    <dgm:pt modelId="{98EDA0F7-4923-4B4E-8F59-7F0A05368EAE}">
      <dgm:prSet custT="1"/>
      <dgm:spPr/>
      <dgm:t>
        <a:bodyPr/>
        <a:lstStyle/>
        <a:p>
          <a:r>
            <a:rPr lang="es-ES" sz="700" dirty="0"/>
            <a:t>Herramienta de Gestión QA del Producto</a:t>
          </a:r>
        </a:p>
      </dgm:t>
    </dgm:pt>
    <dgm:pt modelId="{B26C6FA9-401C-4867-8E56-D111D04FC549}" type="parTrans" cxnId="{7A058666-8FC9-4D9C-9358-15453E2FCFB9}">
      <dgm:prSet/>
      <dgm:spPr/>
      <dgm:t>
        <a:bodyPr/>
        <a:lstStyle/>
        <a:p>
          <a:endParaRPr lang="es-ES"/>
        </a:p>
      </dgm:t>
    </dgm:pt>
    <dgm:pt modelId="{151BF5D3-DCC1-4766-B13B-C4C9745987C9}" type="sibTrans" cxnId="{7A058666-8FC9-4D9C-9358-15453E2FCFB9}">
      <dgm:prSet/>
      <dgm:spPr/>
      <dgm:t>
        <a:bodyPr/>
        <a:lstStyle/>
        <a:p>
          <a:endParaRPr lang="es-ES"/>
        </a:p>
      </dgm:t>
    </dgm:pt>
    <dgm:pt modelId="{2DA495C4-CD9D-496B-8A55-7B77CB2F452C}">
      <dgm:prSet custT="1"/>
      <dgm:spPr/>
      <dgm:t>
        <a:bodyPr/>
        <a:lstStyle/>
        <a:p>
          <a:r>
            <a:rPr lang="es-ES" sz="600" dirty="0" err="1"/>
            <a:t>CheckList</a:t>
          </a:r>
          <a:r>
            <a:rPr lang="es-ES" sz="600" dirty="0"/>
            <a:t> de Aseguramiento de Calidad</a:t>
          </a:r>
        </a:p>
      </dgm:t>
    </dgm:pt>
    <dgm:pt modelId="{6F172675-82C5-4DB9-AEDC-96303B328EB9}" type="parTrans" cxnId="{57577D26-4DCD-443C-86FB-27F2CD0E4BA9}">
      <dgm:prSet/>
      <dgm:spPr/>
      <dgm:t>
        <a:bodyPr/>
        <a:lstStyle/>
        <a:p>
          <a:endParaRPr lang="es-ES"/>
        </a:p>
      </dgm:t>
    </dgm:pt>
    <dgm:pt modelId="{2D133AE4-E462-411F-9175-EB5E622D7920}" type="sibTrans" cxnId="{57577D26-4DCD-443C-86FB-27F2CD0E4BA9}">
      <dgm:prSet/>
      <dgm:spPr/>
      <dgm:t>
        <a:bodyPr/>
        <a:lstStyle/>
        <a:p>
          <a:endParaRPr lang="es-ES"/>
        </a:p>
      </dgm:t>
    </dgm:pt>
    <dgm:pt modelId="{1C0118D3-83F6-4D67-9208-109768502C68}">
      <dgm:prSet custT="1"/>
      <dgm:spPr/>
      <dgm:t>
        <a:bodyPr/>
        <a:lstStyle/>
        <a:p>
          <a:r>
            <a:rPr lang="es-ES" sz="700" dirty="0"/>
            <a:t>Matriz de Seguimiento del Proyecto</a:t>
          </a:r>
        </a:p>
      </dgm:t>
    </dgm:pt>
    <dgm:pt modelId="{0AD4821B-8435-4786-8A12-0FA7466EEF1A}" type="parTrans" cxnId="{7555AA80-6DC2-473C-B1CD-806CC5202A51}">
      <dgm:prSet/>
      <dgm:spPr/>
      <dgm:t>
        <a:bodyPr/>
        <a:lstStyle/>
        <a:p>
          <a:endParaRPr lang="es-ES"/>
        </a:p>
      </dgm:t>
    </dgm:pt>
    <dgm:pt modelId="{5C83F091-ECC9-4B50-A066-FA974D0D3172}" type="sibTrans" cxnId="{7555AA80-6DC2-473C-B1CD-806CC5202A51}">
      <dgm:prSet/>
      <dgm:spPr/>
      <dgm:t>
        <a:bodyPr/>
        <a:lstStyle/>
        <a:p>
          <a:endParaRPr lang="es-ES"/>
        </a:p>
      </dgm:t>
    </dgm:pt>
    <dgm:pt modelId="{5CF00A5B-05B9-412B-B219-421A195AB5A0}">
      <dgm:prSet custT="1"/>
      <dgm:spPr/>
      <dgm:t>
        <a:bodyPr/>
        <a:lstStyle/>
        <a:p>
          <a:r>
            <a:rPr lang="es-ES" sz="800" dirty="0"/>
            <a:t>Solicitud de Accesos</a:t>
          </a:r>
        </a:p>
      </dgm:t>
    </dgm:pt>
    <dgm:pt modelId="{F3DA64DF-F10F-43D8-9C52-A699D3F1672F}" type="parTrans" cxnId="{9461C648-B39D-4AD4-A724-7047F3E754AB}">
      <dgm:prSet/>
      <dgm:spPr/>
      <dgm:t>
        <a:bodyPr/>
        <a:lstStyle/>
        <a:p>
          <a:endParaRPr lang="es-ES"/>
        </a:p>
      </dgm:t>
    </dgm:pt>
    <dgm:pt modelId="{412AF599-BC46-46BE-8447-0B559ADAA025}" type="sibTrans" cxnId="{9461C648-B39D-4AD4-A724-7047F3E754AB}">
      <dgm:prSet/>
      <dgm:spPr/>
      <dgm:t>
        <a:bodyPr/>
        <a:lstStyle/>
        <a:p>
          <a:endParaRPr lang="es-ES"/>
        </a:p>
      </dgm:t>
    </dgm:pt>
    <dgm:pt modelId="{01F6CB17-50A5-45BB-B300-E5EE008A33CB}">
      <dgm:prSet custT="1"/>
      <dgm:spPr/>
      <dgm:t>
        <a:bodyPr/>
        <a:lstStyle/>
        <a:p>
          <a:r>
            <a:rPr lang="es-ES" sz="800" dirty="0"/>
            <a:t>Ficha de Métricas de N Conformidades de QA</a:t>
          </a:r>
        </a:p>
      </dgm:t>
    </dgm:pt>
    <dgm:pt modelId="{D1F2AA25-B918-42DC-9E39-BA3D3EA46365}" type="parTrans" cxnId="{4F43F758-1B37-4F2F-ABA0-1F883C86DEBA}">
      <dgm:prSet/>
      <dgm:spPr/>
      <dgm:t>
        <a:bodyPr/>
        <a:lstStyle/>
        <a:p>
          <a:endParaRPr lang="es-ES"/>
        </a:p>
      </dgm:t>
    </dgm:pt>
    <dgm:pt modelId="{5E82E366-2D6E-48EF-A255-E25228F4D1E3}" type="sibTrans" cxnId="{4F43F758-1B37-4F2F-ABA0-1F883C86DEBA}">
      <dgm:prSet/>
      <dgm:spPr/>
      <dgm:t>
        <a:bodyPr/>
        <a:lstStyle/>
        <a:p>
          <a:endParaRPr lang="es-ES"/>
        </a:p>
      </dgm:t>
    </dgm:pt>
    <dgm:pt modelId="{66B39371-4666-46E8-9EB6-D70397B2FC57}">
      <dgm:prSet custT="1"/>
      <dgm:spPr/>
      <dgm:t>
        <a:bodyPr/>
        <a:lstStyle/>
        <a:p>
          <a:r>
            <a:rPr lang="es-ES" sz="700"/>
            <a:t>Ficha de Métricas de Volatilidad de Requerimientos</a:t>
          </a:r>
        </a:p>
      </dgm:t>
    </dgm:pt>
    <dgm:pt modelId="{0CB8026E-8018-4D4E-A0DC-17260BE6D240}" type="parTrans" cxnId="{1A5B540C-5414-4DE8-A416-A5275B1527BF}">
      <dgm:prSet/>
      <dgm:spPr/>
      <dgm:t>
        <a:bodyPr/>
        <a:lstStyle/>
        <a:p>
          <a:endParaRPr lang="es-ES"/>
        </a:p>
      </dgm:t>
    </dgm:pt>
    <dgm:pt modelId="{F013BEFC-EE61-4AF7-9DA1-82FB01108343}" type="sibTrans" cxnId="{1A5B540C-5414-4DE8-A416-A5275B1527BF}">
      <dgm:prSet/>
      <dgm:spPr/>
      <dgm:t>
        <a:bodyPr/>
        <a:lstStyle/>
        <a:p>
          <a:endParaRPr lang="es-ES"/>
        </a:p>
      </dgm:t>
    </dgm:pt>
    <dgm:pt modelId="{82E0AD28-3143-464D-8FA0-9FA2387F8F99}">
      <dgm:prSet custT="1"/>
      <dgm:spPr/>
      <dgm:t>
        <a:bodyPr/>
        <a:lstStyle/>
        <a:p>
          <a:r>
            <a:rPr lang="es-ES" sz="800"/>
            <a:t>Ficha de Métricas de Indice de Cambios de Items de Configuración</a:t>
          </a:r>
        </a:p>
      </dgm:t>
    </dgm:pt>
    <dgm:pt modelId="{17457274-AA8E-4E0C-86EB-8FB854B102B9}" type="parTrans" cxnId="{1AE335BE-5A23-4228-9CDC-9D4C95615787}">
      <dgm:prSet/>
      <dgm:spPr/>
      <dgm:t>
        <a:bodyPr/>
        <a:lstStyle/>
        <a:p>
          <a:endParaRPr lang="es-ES"/>
        </a:p>
      </dgm:t>
    </dgm:pt>
    <dgm:pt modelId="{BF7E53BE-7740-4A64-9660-D95475402814}" type="sibTrans" cxnId="{1AE335BE-5A23-4228-9CDC-9D4C95615787}">
      <dgm:prSet/>
      <dgm:spPr/>
      <dgm:t>
        <a:bodyPr/>
        <a:lstStyle/>
        <a:p>
          <a:endParaRPr lang="es-ES"/>
        </a:p>
      </dgm:t>
    </dgm:pt>
    <dgm:pt modelId="{E3B46AD0-3E0D-4B19-8825-91E6F2B3486F}" type="pres">
      <dgm:prSet presAssocID="{D91ABF61-2ACC-4BF9-9739-BF53637478AA}" presName="hierChild1" presStyleCnt="0">
        <dgm:presLayoutVars>
          <dgm:orgChart val="1"/>
          <dgm:chPref val="1"/>
          <dgm:dir/>
          <dgm:animOne val="branch"/>
          <dgm:animLvl val="lvl"/>
          <dgm:resizeHandles/>
        </dgm:presLayoutVars>
      </dgm:prSet>
      <dgm:spPr/>
      <dgm:t>
        <a:bodyPr/>
        <a:lstStyle/>
        <a:p>
          <a:endParaRPr lang="es-ES"/>
        </a:p>
      </dgm:t>
    </dgm:pt>
    <dgm:pt modelId="{2C0FEA8E-E535-4596-9A23-67D25C0ABB8C}" type="pres">
      <dgm:prSet presAssocID="{49676D76-7F5A-4A25-9FBB-FFB102DF9213}" presName="hierRoot1" presStyleCnt="0">
        <dgm:presLayoutVars>
          <dgm:hierBranch val="init"/>
        </dgm:presLayoutVars>
      </dgm:prSet>
      <dgm:spPr/>
      <dgm:t>
        <a:bodyPr/>
        <a:lstStyle/>
        <a:p>
          <a:endParaRPr lang="es-PE"/>
        </a:p>
      </dgm:t>
    </dgm:pt>
    <dgm:pt modelId="{A17731BF-11E9-47E3-8627-49E98FC19BE7}" type="pres">
      <dgm:prSet presAssocID="{49676D76-7F5A-4A25-9FBB-FFB102DF9213}" presName="rootComposite1" presStyleCnt="0"/>
      <dgm:spPr/>
      <dgm:t>
        <a:bodyPr/>
        <a:lstStyle/>
        <a:p>
          <a:endParaRPr lang="es-PE"/>
        </a:p>
      </dgm:t>
    </dgm:pt>
    <dgm:pt modelId="{C544ECB0-5C7C-490B-AEC9-73F0F1474C60}" type="pres">
      <dgm:prSet presAssocID="{49676D76-7F5A-4A25-9FBB-FFB102DF9213}" presName="rootText1" presStyleLbl="node0" presStyleIdx="0" presStyleCnt="1" custScaleX="335219" custScaleY="157067" custLinFactNeighborX="1127" custLinFactNeighborY="-26697">
        <dgm:presLayoutVars>
          <dgm:chPref val="3"/>
        </dgm:presLayoutVars>
      </dgm:prSet>
      <dgm:spPr/>
      <dgm:t>
        <a:bodyPr/>
        <a:lstStyle/>
        <a:p>
          <a:endParaRPr lang="es-ES"/>
        </a:p>
      </dgm:t>
    </dgm:pt>
    <dgm:pt modelId="{3FD39637-7D44-40AC-B365-8DEEBA4E404B}" type="pres">
      <dgm:prSet presAssocID="{49676D76-7F5A-4A25-9FBB-FFB102DF9213}" presName="rootConnector1" presStyleLbl="node1" presStyleIdx="0" presStyleCnt="0"/>
      <dgm:spPr/>
      <dgm:t>
        <a:bodyPr/>
        <a:lstStyle/>
        <a:p>
          <a:endParaRPr lang="es-ES"/>
        </a:p>
      </dgm:t>
    </dgm:pt>
    <dgm:pt modelId="{C72BCA85-6E82-4DB4-9674-B76ACCDB8565}" type="pres">
      <dgm:prSet presAssocID="{49676D76-7F5A-4A25-9FBB-FFB102DF9213}" presName="hierChild2" presStyleCnt="0"/>
      <dgm:spPr/>
      <dgm:t>
        <a:bodyPr/>
        <a:lstStyle/>
        <a:p>
          <a:endParaRPr lang="es-PE"/>
        </a:p>
      </dgm:t>
    </dgm:pt>
    <dgm:pt modelId="{143D8000-5A5B-4EEF-83ED-FA5BD9DC7F43}" type="pres">
      <dgm:prSet presAssocID="{7829F332-E027-4EDD-A0CA-28D502F9487F}" presName="Name37" presStyleLbl="parChTrans1D2" presStyleIdx="0" presStyleCnt="3"/>
      <dgm:spPr/>
      <dgm:t>
        <a:bodyPr/>
        <a:lstStyle/>
        <a:p>
          <a:endParaRPr lang="es-ES"/>
        </a:p>
      </dgm:t>
    </dgm:pt>
    <dgm:pt modelId="{0AFA6F5A-B699-4DC9-8FF2-AD95C248118E}" type="pres">
      <dgm:prSet presAssocID="{4CA3EFB1-DB68-4F18-B7B6-AA955D180A90}" presName="hierRoot2" presStyleCnt="0">
        <dgm:presLayoutVars>
          <dgm:hierBranch val="l"/>
        </dgm:presLayoutVars>
      </dgm:prSet>
      <dgm:spPr/>
      <dgm:t>
        <a:bodyPr/>
        <a:lstStyle/>
        <a:p>
          <a:endParaRPr lang="es-PE"/>
        </a:p>
      </dgm:t>
    </dgm:pt>
    <dgm:pt modelId="{B582CC85-61E3-4E93-B48B-C38AEC9D6105}" type="pres">
      <dgm:prSet presAssocID="{4CA3EFB1-DB68-4F18-B7B6-AA955D180A90}" presName="rootComposite" presStyleCnt="0"/>
      <dgm:spPr/>
      <dgm:t>
        <a:bodyPr/>
        <a:lstStyle/>
        <a:p>
          <a:endParaRPr lang="es-PE"/>
        </a:p>
      </dgm:t>
    </dgm:pt>
    <dgm:pt modelId="{EA7F4D7E-81A0-4294-A1C2-02346D6BA8C5}" type="pres">
      <dgm:prSet presAssocID="{4CA3EFB1-DB68-4F18-B7B6-AA955D180A90}" presName="rootText" presStyleLbl="node2" presStyleIdx="0" presStyleCnt="3" custScaleX="215901" custScaleY="130707" custLinFactX="-74109" custLinFactNeighborX="-100000" custLinFactNeighborY="-3002">
        <dgm:presLayoutVars>
          <dgm:chPref val="3"/>
        </dgm:presLayoutVars>
      </dgm:prSet>
      <dgm:spPr/>
      <dgm:t>
        <a:bodyPr/>
        <a:lstStyle/>
        <a:p>
          <a:endParaRPr lang="es-ES"/>
        </a:p>
      </dgm:t>
    </dgm:pt>
    <dgm:pt modelId="{61F72174-0F0F-4D3C-B58A-BAEB0D73D3FE}" type="pres">
      <dgm:prSet presAssocID="{4CA3EFB1-DB68-4F18-B7B6-AA955D180A90}" presName="rootConnector" presStyleLbl="node2" presStyleIdx="0" presStyleCnt="3"/>
      <dgm:spPr/>
      <dgm:t>
        <a:bodyPr/>
        <a:lstStyle/>
        <a:p>
          <a:endParaRPr lang="es-ES"/>
        </a:p>
      </dgm:t>
    </dgm:pt>
    <dgm:pt modelId="{7E4265DF-2EE1-4154-88B6-3A16D6BF6CDD}" type="pres">
      <dgm:prSet presAssocID="{4CA3EFB1-DB68-4F18-B7B6-AA955D180A90}" presName="hierChild4" presStyleCnt="0"/>
      <dgm:spPr/>
      <dgm:t>
        <a:bodyPr/>
        <a:lstStyle/>
        <a:p>
          <a:endParaRPr lang="es-PE"/>
        </a:p>
      </dgm:t>
    </dgm:pt>
    <dgm:pt modelId="{912D57C7-6C5B-4AD6-B404-CD75172AF629}" type="pres">
      <dgm:prSet presAssocID="{1553931A-B213-4368-A68F-9DD51ADD961F}" presName="Name50" presStyleLbl="parChTrans1D3" presStyleIdx="0" presStyleCnt="11"/>
      <dgm:spPr/>
      <dgm:t>
        <a:bodyPr/>
        <a:lstStyle/>
        <a:p>
          <a:endParaRPr lang="es-ES"/>
        </a:p>
      </dgm:t>
    </dgm:pt>
    <dgm:pt modelId="{6914CFC5-38C4-457F-A960-5470C374E1C7}" type="pres">
      <dgm:prSet presAssocID="{E854E8C6-D7AC-4D2A-BD5D-4B868CCE52FD}" presName="hierRoot2" presStyleCnt="0">
        <dgm:presLayoutVars>
          <dgm:hierBranch/>
        </dgm:presLayoutVars>
      </dgm:prSet>
      <dgm:spPr/>
      <dgm:t>
        <a:bodyPr/>
        <a:lstStyle/>
        <a:p>
          <a:endParaRPr lang="es-PE"/>
        </a:p>
      </dgm:t>
    </dgm:pt>
    <dgm:pt modelId="{DDA09F91-E2ED-4292-BF65-B9608BADB9FB}" type="pres">
      <dgm:prSet presAssocID="{E854E8C6-D7AC-4D2A-BD5D-4B868CCE52FD}" presName="rootComposite" presStyleCnt="0"/>
      <dgm:spPr/>
      <dgm:t>
        <a:bodyPr/>
        <a:lstStyle/>
        <a:p>
          <a:endParaRPr lang="es-PE"/>
        </a:p>
      </dgm:t>
    </dgm:pt>
    <dgm:pt modelId="{68AE0371-AB28-4C76-AEB2-C97422EBED9A}" type="pres">
      <dgm:prSet presAssocID="{E854E8C6-D7AC-4D2A-BD5D-4B868CCE52FD}" presName="rootText" presStyleLbl="node3" presStyleIdx="0" presStyleCnt="11" custScaleX="159133" custScaleY="95425" custLinFactX="-100000" custLinFactNeighborX="-105628" custLinFactNeighborY="-6004">
        <dgm:presLayoutVars>
          <dgm:chPref val="3"/>
        </dgm:presLayoutVars>
      </dgm:prSet>
      <dgm:spPr/>
      <dgm:t>
        <a:bodyPr/>
        <a:lstStyle/>
        <a:p>
          <a:endParaRPr lang="es-ES"/>
        </a:p>
      </dgm:t>
    </dgm:pt>
    <dgm:pt modelId="{C7A1194C-9EAE-4BF1-BCAF-0EB5C818603D}" type="pres">
      <dgm:prSet presAssocID="{E854E8C6-D7AC-4D2A-BD5D-4B868CCE52FD}" presName="rootConnector" presStyleLbl="node3" presStyleIdx="0" presStyleCnt="11"/>
      <dgm:spPr/>
      <dgm:t>
        <a:bodyPr/>
        <a:lstStyle/>
        <a:p>
          <a:endParaRPr lang="es-ES"/>
        </a:p>
      </dgm:t>
    </dgm:pt>
    <dgm:pt modelId="{4CDEA9EE-1EA0-4D96-A40C-60D43C5271BE}" type="pres">
      <dgm:prSet presAssocID="{E854E8C6-D7AC-4D2A-BD5D-4B868CCE52FD}" presName="hierChild4" presStyleCnt="0"/>
      <dgm:spPr/>
      <dgm:t>
        <a:bodyPr/>
        <a:lstStyle/>
        <a:p>
          <a:endParaRPr lang="es-PE"/>
        </a:p>
      </dgm:t>
    </dgm:pt>
    <dgm:pt modelId="{A4553829-ABC3-47DE-B945-355D4FF7EE2F}" type="pres">
      <dgm:prSet presAssocID="{E854E8C6-D7AC-4D2A-BD5D-4B868CCE52FD}" presName="hierChild5" presStyleCnt="0"/>
      <dgm:spPr/>
      <dgm:t>
        <a:bodyPr/>
        <a:lstStyle/>
        <a:p>
          <a:endParaRPr lang="es-PE"/>
        </a:p>
      </dgm:t>
    </dgm:pt>
    <dgm:pt modelId="{31CBD208-5FF8-4A3F-B69F-CEE7E7015739}" type="pres">
      <dgm:prSet presAssocID="{4C862DB4-D20E-48F7-8E36-4C55D86A91C2}" presName="Name50" presStyleLbl="parChTrans1D3" presStyleIdx="1" presStyleCnt="11"/>
      <dgm:spPr/>
      <dgm:t>
        <a:bodyPr/>
        <a:lstStyle/>
        <a:p>
          <a:endParaRPr lang="es-ES"/>
        </a:p>
      </dgm:t>
    </dgm:pt>
    <dgm:pt modelId="{A24146B4-6714-45AF-9767-0FF73BD8DA19}" type="pres">
      <dgm:prSet presAssocID="{2F82B097-6821-4377-8821-4071009251D4}" presName="hierRoot2" presStyleCnt="0">
        <dgm:presLayoutVars>
          <dgm:hierBranch/>
        </dgm:presLayoutVars>
      </dgm:prSet>
      <dgm:spPr/>
      <dgm:t>
        <a:bodyPr/>
        <a:lstStyle/>
        <a:p>
          <a:endParaRPr lang="es-PE"/>
        </a:p>
      </dgm:t>
    </dgm:pt>
    <dgm:pt modelId="{9C15C558-730D-4CD8-8908-19FCD14A4562}" type="pres">
      <dgm:prSet presAssocID="{2F82B097-6821-4377-8821-4071009251D4}" presName="rootComposite" presStyleCnt="0"/>
      <dgm:spPr/>
      <dgm:t>
        <a:bodyPr/>
        <a:lstStyle/>
        <a:p>
          <a:endParaRPr lang="es-PE"/>
        </a:p>
      </dgm:t>
    </dgm:pt>
    <dgm:pt modelId="{908D6A1E-3551-4C41-A84A-9ADF5B5B3182}" type="pres">
      <dgm:prSet presAssocID="{2F82B097-6821-4377-8821-4071009251D4}" presName="rootText" presStyleLbl="node3" presStyleIdx="1" presStyleCnt="11" custScaleX="159320" custScaleY="242443" custLinFactX="-100000" custLinFactNeighborX="-114633" custLinFactNeighborY="3002">
        <dgm:presLayoutVars>
          <dgm:chPref val="3"/>
        </dgm:presLayoutVars>
      </dgm:prSet>
      <dgm:spPr/>
      <dgm:t>
        <a:bodyPr/>
        <a:lstStyle/>
        <a:p>
          <a:endParaRPr lang="es-PE"/>
        </a:p>
      </dgm:t>
    </dgm:pt>
    <dgm:pt modelId="{CCF36B0C-6273-4DDC-AA1F-6029C6B880AE}" type="pres">
      <dgm:prSet presAssocID="{2F82B097-6821-4377-8821-4071009251D4}" presName="rootConnector" presStyleLbl="node3" presStyleIdx="1" presStyleCnt="11"/>
      <dgm:spPr/>
      <dgm:t>
        <a:bodyPr/>
        <a:lstStyle/>
        <a:p>
          <a:endParaRPr lang="es-PE"/>
        </a:p>
      </dgm:t>
    </dgm:pt>
    <dgm:pt modelId="{FD051EEC-17D1-4A72-9984-698A87234213}" type="pres">
      <dgm:prSet presAssocID="{2F82B097-6821-4377-8821-4071009251D4}" presName="hierChild4" presStyleCnt="0"/>
      <dgm:spPr/>
      <dgm:t>
        <a:bodyPr/>
        <a:lstStyle/>
        <a:p>
          <a:endParaRPr lang="es-PE"/>
        </a:p>
      </dgm:t>
    </dgm:pt>
    <dgm:pt modelId="{6C409283-4C95-4347-92F3-D574EF112C48}" type="pres">
      <dgm:prSet presAssocID="{2F82B097-6821-4377-8821-4071009251D4}" presName="hierChild5" presStyleCnt="0"/>
      <dgm:spPr/>
      <dgm:t>
        <a:bodyPr/>
        <a:lstStyle/>
        <a:p>
          <a:endParaRPr lang="es-PE"/>
        </a:p>
      </dgm:t>
    </dgm:pt>
    <dgm:pt modelId="{A76CC82F-6D25-47E6-BFDF-0843CE5A3958}" type="pres">
      <dgm:prSet presAssocID="{035C992C-E7F7-40BD-B857-CB8C7A5393C5}" presName="Name50" presStyleLbl="parChTrans1D3" presStyleIdx="2" presStyleCnt="11"/>
      <dgm:spPr/>
      <dgm:t>
        <a:bodyPr/>
        <a:lstStyle/>
        <a:p>
          <a:endParaRPr lang="es-ES"/>
        </a:p>
      </dgm:t>
    </dgm:pt>
    <dgm:pt modelId="{C2EDC7C9-7B50-4C1D-9955-D59950184394}" type="pres">
      <dgm:prSet presAssocID="{67AD5931-B9BC-44EF-8A5A-3F0788966946}" presName="hierRoot2" presStyleCnt="0">
        <dgm:presLayoutVars>
          <dgm:hierBranch/>
        </dgm:presLayoutVars>
      </dgm:prSet>
      <dgm:spPr/>
      <dgm:t>
        <a:bodyPr/>
        <a:lstStyle/>
        <a:p>
          <a:endParaRPr lang="es-PE"/>
        </a:p>
      </dgm:t>
    </dgm:pt>
    <dgm:pt modelId="{36A0D41A-9A2F-45EE-ACEB-A7636BB8C444}" type="pres">
      <dgm:prSet presAssocID="{67AD5931-B9BC-44EF-8A5A-3F0788966946}" presName="rootComposite" presStyleCnt="0"/>
      <dgm:spPr/>
      <dgm:t>
        <a:bodyPr/>
        <a:lstStyle/>
        <a:p>
          <a:endParaRPr lang="es-PE"/>
        </a:p>
      </dgm:t>
    </dgm:pt>
    <dgm:pt modelId="{40BB673A-B0CB-46CC-A814-30448B42E832}" type="pres">
      <dgm:prSet presAssocID="{67AD5931-B9BC-44EF-8A5A-3F0788966946}" presName="rootText" presStyleLbl="node3" presStyleIdx="2" presStyleCnt="11" custScaleX="157728" custScaleY="119062" custLinFactX="-100000" custLinFactNeighborX="-116134" custLinFactNeighborY="9006">
        <dgm:presLayoutVars>
          <dgm:chPref val="3"/>
        </dgm:presLayoutVars>
      </dgm:prSet>
      <dgm:spPr/>
      <dgm:t>
        <a:bodyPr/>
        <a:lstStyle/>
        <a:p>
          <a:endParaRPr lang="es-ES"/>
        </a:p>
      </dgm:t>
    </dgm:pt>
    <dgm:pt modelId="{CC67440C-14AA-4DDF-91F9-DD9632CDE81E}" type="pres">
      <dgm:prSet presAssocID="{67AD5931-B9BC-44EF-8A5A-3F0788966946}" presName="rootConnector" presStyleLbl="node3" presStyleIdx="2" presStyleCnt="11"/>
      <dgm:spPr/>
      <dgm:t>
        <a:bodyPr/>
        <a:lstStyle/>
        <a:p>
          <a:endParaRPr lang="es-PE"/>
        </a:p>
      </dgm:t>
    </dgm:pt>
    <dgm:pt modelId="{7672A5AA-49A3-457A-AD39-B48381DAA670}" type="pres">
      <dgm:prSet presAssocID="{67AD5931-B9BC-44EF-8A5A-3F0788966946}" presName="hierChild4" presStyleCnt="0"/>
      <dgm:spPr/>
      <dgm:t>
        <a:bodyPr/>
        <a:lstStyle/>
        <a:p>
          <a:endParaRPr lang="es-PE"/>
        </a:p>
      </dgm:t>
    </dgm:pt>
    <dgm:pt modelId="{122B9272-516D-412B-B0DC-E4C2A042276F}" type="pres">
      <dgm:prSet presAssocID="{67AD5931-B9BC-44EF-8A5A-3F0788966946}" presName="hierChild5" presStyleCnt="0"/>
      <dgm:spPr/>
      <dgm:t>
        <a:bodyPr/>
        <a:lstStyle/>
        <a:p>
          <a:endParaRPr lang="es-PE"/>
        </a:p>
      </dgm:t>
    </dgm:pt>
    <dgm:pt modelId="{D080D0A8-0C13-43E3-8F0C-46CF7EC3CC7B}" type="pres">
      <dgm:prSet presAssocID="{CCBF6AF7-42FC-4FBD-B147-B311ED9D4D1A}" presName="Name50" presStyleLbl="parChTrans1D3" presStyleIdx="3" presStyleCnt="11"/>
      <dgm:spPr/>
      <dgm:t>
        <a:bodyPr/>
        <a:lstStyle/>
        <a:p>
          <a:endParaRPr lang="es-ES"/>
        </a:p>
      </dgm:t>
    </dgm:pt>
    <dgm:pt modelId="{275AF020-B9A8-480E-AB37-309FA540C338}" type="pres">
      <dgm:prSet presAssocID="{4F285E48-FAD3-46BA-9787-9718BC948C86}" presName="hierRoot2" presStyleCnt="0">
        <dgm:presLayoutVars>
          <dgm:hierBranch/>
        </dgm:presLayoutVars>
      </dgm:prSet>
      <dgm:spPr/>
      <dgm:t>
        <a:bodyPr/>
        <a:lstStyle/>
        <a:p>
          <a:endParaRPr lang="es-PE"/>
        </a:p>
      </dgm:t>
    </dgm:pt>
    <dgm:pt modelId="{0E5E3075-EFF0-49D5-8FB0-5FD0E6652652}" type="pres">
      <dgm:prSet presAssocID="{4F285E48-FAD3-46BA-9787-9718BC948C86}" presName="rootComposite" presStyleCnt="0"/>
      <dgm:spPr/>
      <dgm:t>
        <a:bodyPr/>
        <a:lstStyle/>
        <a:p>
          <a:endParaRPr lang="es-PE"/>
        </a:p>
      </dgm:t>
    </dgm:pt>
    <dgm:pt modelId="{37CA3E11-A305-48B8-BE46-5220371F51F9}" type="pres">
      <dgm:prSet presAssocID="{4F285E48-FAD3-46BA-9787-9718BC948C86}" presName="rootText" presStyleLbl="node3" presStyleIdx="3" presStyleCnt="11" custScaleX="162949" custScaleY="127912" custLinFactX="-100000" custLinFactNeighborX="-123639" custLinFactNeighborY="30019">
        <dgm:presLayoutVars>
          <dgm:chPref val="3"/>
        </dgm:presLayoutVars>
      </dgm:prSet>
      <dgm:spPr/>
      <dgm:t>
        <a:bodyPr/>
        <a:lstStyle/>
        <a:p>
          <a:endParaRPr lang="es-ES"/>
        </a:p>
      </dgm:t>
    </dgm:pt>
    <dgm:pt modelId="{8A8878E8-1504-4029-B02B-F422DA5D0951}" type="pres">
      <dgm:prSet presAssocID="{4F285E48-FAD3-46BA-9787-9718BC948C86}" presName="rootConnector" presStyleLbl="node3" presStyleIdx="3" presStyleCnt="11"/>
      <dgm:spPr/>
      <dgm:t>
        <a:bodyPr/>
        <a:lstStyle/>
        <a:p>
          <a:endParaRPr lang="es-PE"/>
        </a:p>
      </dgm:t>
    </dgm:pt>
    <dgm:pt modelId="{6541A29A-7891-4CBD-A73E-AF45958109AA}" type="pres">
      <dgm:prSet presAssocID="{4F285E48-FAD3-46BA-9787-9718BC948C86}" presName="hierChild4" presStyleCnt="0"/>
      <dgm:spPr/>
      <dgm:t>
        <a:bodyPr/>
        <a:lstStyle/>
        <a:p>
          <a:endParaRPr lang="es-PE"/>
        </a:p>
      </dgm:t>
    </dgm:pt>
    <dgm:pt modelId="{4C397AF7-8F71-48B7-9FA7-A4792846BAD8}" type="pres">
      <dgm:prSet presAssocID="{4F285E48-FAD3-46BA-9787-9718BC948C86}" presName="hierChild5" presStyleCnt="0"/>
      <dgm:spPr/>
      <dgm:t>
        <a:bodyPr/>
        <a:lstStyle/>
        <a:p>
          <a:endParaRPr lang="es-PE"/>
        </a:p>
      </dgm:t>
    </dgm:pt>
    <dgm:pt modelId="{2E0FD046-32B1-437C-A729-CAB68EAA52D8}" type="pres">
      <dgm:prSet presAssocID="{4CA3EFB1-DB68-4F18-B7B6-AA955D180A90}" presName="hierChild5" presStyleCnt="0"/>
      <dgm:spPr/>
      <dgm:t>
        <a:bodyPr/>
        <a:lstStyle/>
        <a:p>
          <a:endParaRPr lang="es-PE"/>
        </a:p>
      </dgm:t>
    </dgm:pt>
    <dgm:pt modelId="{CCE98193-1DE9-42A3-BC87-11338C3359B7}" type="pres">
      <dgm:prSet presAssocID="{2E4F62D4-1C32-49B7-A315-739544387BDF}" presName="Name37" presStyleLbl="parChTrans1D2" presStyleIdx="1" presStyleCnt="3"/>
      <dgm:spPr/>
      <dgm:t>
        <a:bodyPr/>
        <a:lstStyle/>
        <a:p>
          <a:endParaRPr lang="es-ES"/>
        </a:p>
      </dgm:t>
    </dgm:pt>
    <dgm:pt modelId="{A6B91D02-E4A1-4593-B78D-CB73B57C64AE}" type="pres">
      <dgm:prSet presAssocID="{9F212DBD-B2E9-4273-BE10-1468985009C7}" presName="hierRoot2" presStyleCnt="0">
        <dgm:presLayoutVars>
          <dgm:hierBranch val="hang"/>
        </dgm:presLayoutVars>
      </dgm:prSet>
      <dgm:spPr/>
      <dgm:t>
        <a:bodyPr/>
        <a:lstStyle/>
        <a:p>
          <a:endParaRPr lang="es-PE"/>
        </a:p>
      </dgm:t>
    </dgm:pt>
    <dgm:pt modelId="{8068D49E-2E59-4785-A115-0E1AEF2668CF}" type="pres">
      <dgm:prSet presAssocID="{9F212DBD-B2E9-4273-BE10-1468985009C7}" presName="rootComposite" presStyleCnt="0"/>
      <dgm:spPr/>
      <dgm:t>
        <a:bodyPr/>
        <a:lstStyle/>
        <a:p>
          <a:endParaRPr lang="es-PE"/>
        </a:p>
      </dgm:t>
    </dgm:pt>
    <dgm:pt modelId="{B3476061-A6C8-46A4-BB2B-1C38DA6D84BE}" type="pres">
      <dgm:prSet presAssocID="{9F212DBD-B2E9-4273-BE10-1468985009C7}" presName="rootText" presStyleLbl="node2" presStyleIdx="1" presStyleCnt="3" custScaleX="355942" custScaleY="185450" custLinFactX="-29598" custLinFactNeighborX="-100000" custLinFactNeighborY="0">
        <dgm:presLayoutVars>
          <dgm:chPref val="3"/>
        </dgm:presLayoutVars>
      </dgm:prSet>
      <dgm:spPr/>
      <dgm:t>
        <a:bodyPr/>
        <a:lstStyle/>
        <a:p>
          <a:endParaRPr lang="es-ES"/>
        </a:p>
      </dgm:t>
    </dgm:pt>
    <dgm:pt modelId="{7C957350-4DC1-40D0-88A9-A848F9019409}" type="pres">
      <dgm:prSet presAssocID="{9F212DBD-B2E9-4273-BE10-1468985009C7}" presName="rootConnector" presStyleLbl="node2" presStyleIdx="1" presStyleCnt="3"/>
      <dgm:spPr/>
      <dgm:t>
        <a:bodyPr/>
        <a:lstStyle/>
        <a:p>
          <a:endParaRPr lang="es-ES"/>
        </a:p>
      </dgm:t>
    </dgm:pt>
    <dgm:pt modelId="{85A764B8-37A6-4BAF-AEAB-AF0C633EF813}" type="pres">
      <dgm:prSet presAssocID="{9F212DBD-B2E9-4273-BE10-1468985009C7}" presName="hierChild4" presStyleCnt="0"/>
      <dgm:spPr/>
      <dgm:t>
        <a:bodyPr/>
        <a:lstStyle/>
        <a:p>
          <a:endParaRPr lang="es-PE"/>
        </a:p>
      </dgm:t>
    </dgm:pt>
    <dgm:pt modelId="{35861436-1E7D-4A2B-8263-A0380CF5A95B}" type="pres">
      <dgm:prSet presAssocID="{9A28E9B6-3EE5-4178-821A-8FB3D5888CD8}" presName="Name48" presStyleLbl="parChTrans1D3" presStyleIdx="4" presStyleCnt="11"/>
      <dgm:spPr/>
      <dgm:t>
        <a:bodyPr/>
        <a:lstStyle/>
        <a:p>
          <a:endParaRPr lang="es-PE"/>
        </a:p>
      </dgm:t>
    </dgm:pt>
    <dgm:pt modelId="{1A4959EE-61BD-4AC3-9C73-C094AC47D1D6}" type="pres">
      <dgm:prSet presAssocID="{E6FA70BE-614C-48FA-8570-B2376E0BC442}" presName="hierRoot2" presStyleCnt="0">
        <dgm:presLayoutVars>
          <dgm:hierBranch val="hang"/>
        </dgm:presLayoutVars>
      </dgm:prSet>
      <dgm:spPr/>
      <dgm:t>
        <a:bodyPr/>
        <a:lstStyle/>
        <a:p>
          <a:endParaRPr lang="es-PE"/>
        </a:p>
      </dgm:t>
    </dgm:pt>
    <dgm:pt modelId="{3555675B-8F19-43F8-87D7-D974F6EEBCF9}" type="pres">
      <dgm:prSet presAssocID="{E6FA70BE-614C-48FA-8570-B2376E0BC442}" presName="rootComposite" presStyleCnt="0"/>
      <dgm:spPr/>
      <dgm:t>
        <a:bodyPr/>
        <a:lstStyle/>
        <a:p>
          <a:endParaRPr lang="es-PE"/>
        </a:p>
      </dgm:t>
    </dgm:pt>
    <dgm:pt modelId="{87199E46-F9FC-48A8-8691-076CBFD365B6}" type="pres">
      <dgm:prSet presAssocID="{E6FA70BE-614C-48FA-8570-B2376E0BC442}" presName="rootText" presStyleLbl="node3" presStyleIdx="4" presStyleCnt="11" custScaleX="146232" custLinFactX="-42873" custLinFactNeighborX="-100000" custLinFactNeighborY="-69146">
        <dgm:presLayoutVars>
          <dgm:chPref val="3"/>
        </dgm:presLayoutVars>
      </dgm:prSet>
      <dgm:spPr/>
      <dgm:t>
        <a:bodyPr/>
        <a:lstStyle/>
        <a:p>
          <a:endParaRPr lang="es-PE"/>
        </a:p>
      </dgm:t>
    </dgm:pt>
    <dgm:pt modelId="{3A4A4CE5-1D5A-48A0-B071-DA93A06322D4}" type="pres">
      <dgm:prSet presAssocID="{E6FA70BE-614C-48FA-8570-B2376E0BC442}" presName="rootConnector" presStyleLbl="node3" presStyleIdx="4" presStyleCnt="11"/>
      <dgm:spPr/>
      <dgm:t>
        <a:bodyPr/>
        <a:lstStyle/>
        <a:p>
          <a:endParaRPr lang="es-PE"/>
        </a:p>
      </dgm:t>
    </dgm:pt>
    <dgm:pt modelId="{26BBBCCB-1005-4EB3-9F3D-B2F2EE110D83}" type="pres">
      <dgm:prSet presAssocID="{E6FA70BE-614C-48FA-8570-B2376E0BC442}" presName="hierChild4" presStyleCnt="0"/>
      <dgm:spPr/>
      <dgm:t>
        <a:bodyPr/>
        <a:lstStyle/>
        <a:p>
          <a:endParaRPr lang="es-PE"/>
        </a:p>
      </dgm:t>
    </dgm:pt>
    <dgm:pt modelId="{F6A8B415-5452-4747-A87A-75CC6C0A00E1}" type="pres">
      <dgm:prSet presAssocID="{70DB323B-19C6-437E-BF3B-941CCA2611CA}" presName="Name48" presStyleLbl="parChTrans1D4" presStyleIdx="0" presStyleCnt="12"/>
      <dgm:spPr/>
      <dgm:t>
        <a:bodyPr/>
        <a:lstStyle/>
        <a:p>
          <a:endParaRPr lang="es-PE"/>
        </a:p>
      </dgm:t>
    </dgm:pt>
    <dgm:pt modelId="{16703FF8-892A-4BF2-8F21-EA4DFEAC83BF}" type="pres">
      <dgm:prSet presAssocID="{DE524678-5CA2-4641-A5BC-58270B3D11AB}" presName="hierRoot2" presStyleCnt="0">
        <dgm:presLayoutVars>
          <dgm:hierBranch val="init"/>
        </dgm:presLayoutVars>
      </dgm:prSet>
      <dgm:spPr/>
      <dgm:t>
        <a:bodyPr/>
        <a:lstStyle/>
        <a:p>
          <a:endParaRPr lang="es-PE"/>
        </a:p>
      </dgm:t>
    </dgm:pt>
    <dgm:pt modelId="{679DFB9B-859A-48F6-B902-53252664DFB0}" type="pres">
      <dgm:prSet presAssocID="{DE524678-5CA2-4641-A5BC-58270B3D11AB}" presName="rootComposite" presStyleCnt="0"/>
      <dgm:spPr/>
      <dgm:t>
        <a:bodyPr/>
        <a:lstStyle/>
        <a:p>
          <a:endParaRPr lang="es-PE"/>
        </a:p>
      </dgm:t>
    </dgm:pt>
    <dgm:pt modelId="{3F782F52-133B-4CD9-BC42-13577B7A3996}" type="pres">
      <dgm:prSet presAssocID="{DE524678-5CA2-4641-A5BC-58270B3D11AB}" presName="rootText" presStyleLbl="node4" presStyleIdx="0" presStyleCnt="12" custScaleX="182637" custScaleY="176802" custLinFactX="-30189" custLinFactNeighborX="-100000" custLinFactNeighborY="-66609">
        <dgm:presLayoutVars>
          <dgm:chPref val="3"/>
        </dgm:presLayoutVars>
      </dgm:prSet>
      <dgm:spPr/>
      <dgm:t>
        <a:bodyPr/>
        <a:lstStyle/>
        <a:p>
          <a:endParaRPr lang="es-PE"/>
        </a:p>
      </dgm:t>
    </dgm:pt>
    <dgm:pt modelId="{7009C815-AE6D-4A0B-A7B2-FA7B11E1A427}" type="pres">
      <dgm:prSet presAssocID="{DE524678-5CA2-4641-A5BC-58270B3D11AB}" presName="rootConnector" presStyleLbl="node4" presStyleIdx="0" presStyleCnt="12"/>
      <dgm:spPr/>
      <dgm:t>
        <a:bodyPr/>
        <a:lstStyle/>
        <a:p>
          <a:endParaRPr lang="es-PE"/>
        </a:p>
      </dgm:t>
    </dgm:pt>
    <dgm:pt modelId="{CE6EF196-195D-4FD6-8A80-7516638392A0}" type="pres">
      <dgm:prSet presAssocID="{DE524678-5CA2-4641-A5BC-58270B3D11AB}" presName="hierChild4" presStyleCnt="0"/>
      <dgm:spPr/>
      <dgm:t>
        <a:bodyPr/>
        <a:lstStyle/>
        <a:p>
          <a:endParaRPr lang="es-PE"/>
        </a:p>
      </dgm:t>
    </dgm:pt>
    <dgm:pt modelId="{7406D1A3-A86D-4CE2-9906-70143BA76B73}" type="pres">
      <dgm:prSet presAssocID="{DE524678-5CA2-4641-A5BC-58270B3D11AB}" presName="hierChild5" presStyleCnt="0"/>
      <dgm:spPr/>
      <dgm:t>
        <a:bodyPr/>
        <a:lstStyle/>
        <a:p>
          <a:endParaRPr lang="es-PE"/>
        </a:p>
      </dgm:t>
    </dgm:pt>
    <dgm:pt modelId="{629D3829-A7FC-46E4-AFE6-D13DB6BD4D76}" type="pres">
      <dgm:prSet presAssocID="{E6FA70BE-614C-48FA-8570-B2376E0BC442}" presName="hierChild5" presStyleCnt="0"/>
      <dgm:spPr/>
      <dgm:t>
        <a:bodyPr/>
        <a:lstStyle/>
        <a:p>
          <a:endParaRPr lang="es-PE"/>
        </a:p>
      </dgm:t>
    </dgm:pt>
    <dgm:pt modelId="{D365A353-CA44-4E27-91BD-DE3632531B43}" type="pres">
      <dgm:prSet presAssocID="{760DEBDC-D266-4F33-BA82-B347EB3E718D}" presName="Name48" presStyleLbl="parChTrans1D3" presStyleIdx="5" presStyleCnt="11"/>
      <dgm:spPr/>
      <dgm:t>
        <a:bodyPr/>
        <a:lstStyle/>
        <a:p>
          <a:endParaRPr lang="es-PE"/>
        </a:p>
      </dgm:t>
    </dgm:pt>
    <dgm:pt modelId="{D774D5E5-E2E1-4318-9690-D50BF60D1585}" type="pres">
      <dgm:prSet presAssocID="{785E538B-B39A-4E63-89F7-830C45B6EEEE}" presName="hierRoot2" presStyleCnt="0">
        <dgm:presLayoutVars>
          <dgm:hierBranch val="hang"/>
        </dgm:presLayoutVars>
      </dgm:prSet>
      <dgm:spPr/>
      <dgm:t>
        <a:bodyPr/>
        <a:lstStyle/>
        <a:p>
          <a:endParaRPr lang="es-PE"/>
        </a:p>
      </dgm:t>
    </dgm:pt>
    <dgm:pt modelId="{7AAAF220-CBE0-4EE6-82A0-F8D011003C06}" type="pres">
      <dgm:prSet presAssocID="{785E538B-B39A-4E63-89F7-830C45B6EEEE}" presName="rootComposite" presStyleCnt="0"/>
      <dgm:spPr/>
      <dgm:t>
        <a:bodyPr/>
        <a:lstStyle/>
        <a:p>
          <a:endParaRPr lang="es-PE"/>
        </a:p>
      </dgm:t>
    </dgm:pt>
    <dgm:pt modelId="{B1A1C99D-8256-42B6-A4BB-718F30BD75F1}" type="pres">
      <dgm:prSet presAssocID="{785E538B-B39A-4E63-89F7-830C45B6EEEE}" presName="rootText" presStyleLbl="node3" presStyleIdx="5" presStyleCnt="11" custLinFactNeighborX="-88432" custLinFactNeighborY="-11980">
        <dgm:presLayoutVars>
          <dgm:chPref val="3"/>
        </dgm:presLayoutVars>
      </dgm:prSet>
      <dgm:spPr/>
      <dgm:t>
        <a:bodyPr/>
        <a:lstStyle/>
        <a:p>
          <a:endParaRPr lang="es-PE"/>
        </a:p>
      </dgm:t>
    </dgm:pt>
    <dgm:pt modelId="{B908AAC1-A206-4F58-BF1C-0385FD6D6BC3}" type="pres">
      <dgm:prSet presAssocID="{785E538B-B39A-4E63-89F7-830C45B6EEEE}" presName="rootConnector" presStyleLbl="node3" presStyleIdx="5" presStyleCnt="11"/>
      <dgm:spPr/>
      <dgm:t>
        <a:bodyPr/>
        <a:lstStyle/>
        <a:p>
          <a:endParaRPr lang="es-PE"/>
        </a:p>
      </dgm:t>
    </dgm:pt>
    <dgm:pt modelId="{D6F81310-911F-4D9C-A0C2-D48072E9D71C}" type="pres">
      <dgm:prSet presAssocID="{785E538B-B39A-4E63-89F7-830C45B6EEEE}" presName="hierChild4" presStyleCnt="0"/>
      <dgm:spPr/>
      <dgm:t>
        <a:bodyPr/>
        <a:lstStyle/>
        <a:p>
          <a:endParaRPr lang="es-PE"/>
        </a:p>
      </dgm:t>
    </dgm:pt>
    <dgm:pt modelId="{37378E76-3C7E-4DA0-A41B-766856F46398}" type="pres">
      <dgm:prSet presAssocID="{78DC161B-E965-4876-8F8D-A58912496E37}" presName="Name48" presStyleLbl="parChTrans1D4" presStyleIdx="1" presStyleCnt="12"/>
      <dgm:spPr/>
      <dgm:t>
        <a:bodyPr/>
        <a:lstStyle/>
        <a:p>
          <a:endParaRPr lang="es-PE"/>
        </a:p>
      </dgm:t>
    </dgm:pt>
    <dgm:pt modelId="{E3FCE52F-915D-4C8E-A6AB-DF1836932E0A}" type="pres">
      <dgm:prSet presAssocID="{D3A9B131-D3AC-4D03-A967-5732B649914E}" presName="hierRoot2" presStyleCnt="0">
        <dgm:presLayoutVars>
          <dgm:hierBranch val="init"/>
        </dgm:presLayoutVars>
      </dgm:prSet>
      <dgm:spPr/>
      <dgm:t>
        <a:bodyPr/>
        <a:lstStyle/>
        <a:p>
          <a:endParaRPr lang="es-PE"/>
        </a:p>
      </dgm:t>
    </dgm:pt>
    <dgm:pt modelId="{5E8F13DC-AEFD-47EF-989B-CB0461E382F6}" type="pres">
      <dgm:prSet presAssocID="{D3A9B131-D3AC-4D03-A967-5732B649914E}" presName="rootComposite" presStyleCnt="0"/>
      <dgm:spPr/>
      <dgm:t>
        <a:bodyPr/>
        <a:lstStyle/>
        <a:p>
          <a:endParaRPr lang="es-PE"/>
        </a:p>
      </dgm:t>
    </dgm:pt>
    <dgm:pt modelId="{35F920FE-29EB-405A-9331-6FA8A44F119B}" type="pres">
      <dgm:prSet presAssocID="{D3A9B131-D3AC-4D03-A967-5732B649914E}" presName="rootText" presStyleLbl="node4" presStyleIdx="1" presStyleCnt="12" custScaleX="201284" custScaleY="161135" custLinFactNeighborX="-96337" custLinFactNeighborY="-7136">
        <dgm:presLayoutVars>
          <dgm:chPref val="3"/>
        </dgm:presLayoutVars>
      </dgm:prSet>
      <dgm:spPr/>
      <dgm:t>
        <a:bodyPr/>
        <a:lstStyle/>
        <a:p>
          <a:endParaRPr lang="es-PE"/>
        </a:p>
      </dgm:t>
    </dgm:pt>
    <dgm:pt modelId="{8A6272FC-DC66-42F1-AF34-908E73CCAB33}" type="pres">
      <dgm:prSet presAssocID="{D3A9B131-D3AC-4D03-A967-5732B649914E}" presName="rootConnector" presStyleLbl="node4" presStyleIdx="1" presStyleCnt="12"/>
      <dgm:spPr/>
      <dgm:t>
        <a:bodyPr/>
        <a:lstStyle/>
        <a:p>
          <a:endParaRPr lang="es-PE"/>
        </a:p>
      </dgm:t>
    </dgm:pt>
    <dgm:pt modelId="{06A0D9B3-590A-4B48-B0FA-8104DD03C473}" type="pres">
      <dgm:prSet presAssocID="{D3A9B131-D3AC-4D03-A967-5732B649914E}" presName="hierChild4" presStyleCnt="0"/>
      <dgm:spPr/>
      <dgm:t>
        <a:bodyPr/>
        <a:lstStyle/>
        <a:p>
          <a:endParaRPr lang="es-PE"/>
        </a:p>
      </dgm:t>
    </dgm:pt>
    <dgm:pt modelId="{C404BE72-C2F2-4698-A589-CFFB553BBA80}" type="pres">
      <dgm:prSet presAssocID="{D3A9B131-D3AC-4D03-A967-5732B649914E}" presName="hierChild5" presStyleCnt="0"/>
      <dgm:spPr/>
      <dgm:t>
        <a:bodyPr/>
        <a:lstStyle/>
        <a:p>
          <a:endParaRPr lang="es-PE"/>
        </a:p>
      </dgm:t>
    </dgm:pt>
    <dgm:pt modelId="{46F5802E-801D-4004-B9D2-0B6BC889411C}" type="pres">
      <dgm:prSet presAssocID="{F3DA64DF-F10F-43D8-9C52-A699D3F1672F}" presName="Name48" presStyleLbl="parChTrans1D4" presStyleIdx="2" presStyleCnt="12"/>
      <dgm:spPr/>
      <dgm:t>
        <a:bodyPr/>
        <a:lstStyle/>
        <a:p>
          <a:endParaRPr lang="es-ES"/>
        </a:p>
      </dgm:t>
    </dgm:pt>
    <dgm:pt modelId="{A27F0C0B-6F3E-4538-A466-8FC3B2F0D331}" type="pres">
      <dgm:prSet presAssocID="{5CF00A5B-05B9-412B-B219-421A195AB5A0}" presName="hierRoot2" presStyleCnt="0">
        <dgm:presLayoutVars>
          <dgm:hierBranch val="init"/>
        </dgm:presLayoutVars>
      </dgm:prSet>
      <dgm:spPr/>
    </dgm:pt>
    <dgm:pt modelId="{80C81366-8B87-450B-B777-2ED1433B0828}" type="pres">
      <dgm:prSet presAssocID="{5CF00A5B-05B9-412B-B219-421A195AB5A0}" presName="rootComposite" presStyleCnt="0"/>
      <dgm:spPr/>
    </dgm:pt>
    <dgm:pt modelId="{08097982-7FAB-46ED-A36C-35D8A07E36DD}" type="pres">
      <dgm:prSet presAssocID="{5CF00A5B-05B9-412B-B219-421A195AB5A0}" presName="rootText" presStyleLbl="node4" presStyleIdx="2" presStyleCnt="12" custScaleX="113798" custScaleY="132946" custLinFactNeighborX="-55305" custLinFactNeighborY="-3568">
        <dgm:presLayoutVars>
          <dgm:chPref val="3"/>
        </dgm:presLayoutVars>
      </dgm:prSet>
      <dgm:spPr/>
      <dgm:t>
        <a:bodyPr/>
        <a:lstStyle/>
        <a:p>
          <a:endParaRPr lang="es-ES"/>
        </a:p>
      </dgm:t>
    </dgm:pt>
    <dgm:pt modelId="{C7F1548F-2FB4-4F92-B3E5-BB479F7628C2}" type="pres">
      <dgm:prSet presAssocID="{5CF00A5B-05B9-412B-B219-421A195AB5A0}" presName="rootConnector" presStyleLbl="node4" presStyleIdx="2" presStyleCnt="12"/>
      <dgm:spPr/>
      <dgm:t>
        <a:bodyPr/>
        <a:lstStyle/>
        <a:p>
          <a:endParaRPr lang="es-ES"/>
        </a:p>
      </dgm:t>
    </dgm:pt>
    <dgm:pt modelId="{F1E7FEF7-68DC-44F0-B7B5-AC3EF60048D1}" type="pres">
      <dgm:prSet presAssocID="{5CF00A5B-05B9-412B-B219-421A195AB5A0}" presName="hierChild4" presStyleCnt="0"/>
      <dgm:spPr/>
    </dgm:pt>
    <dgm:pt modelId="{4B37047A-E94D-4A0E-9EF4-C12F24BF1BB1}" type="pres">
      <dgm:prSet presAssocID="{5CF00A5B-05B9-412B-B219-421A195AB5A0}" presName="hierChild5" presStyleCnt="0"/>
      <dgm:spPr/>
    </dgm:pt>
    <dgm:pt modelId="{DBB9F7D2-8BE0-4020-A9C1-BD514C8C9113}" type="pres">
      <dgm:prSet presAssocID="{785E538B-B39A-4E63-89F7-830C45B6EEEE}" presName="hierChild5" presStyleCnt="0"/>
      <dgm:spPr/>
      <dgm:t>
        <a:bodyPr/>
        <a:lstStyle/>
        <a:p>
          <a:endParaRPr lang="es-PE"/>
        </a:p>
      </dgm:t>
    </dgm:pt>
    <dgm:pt modelId="{7ED404F2-9B8F-467F-9870-A8920EC20098}" type="pres">
      <dgm:prSet presAssocID="{578EA1D7-F8F9-4414-B65C-08F59A792437}" presName="Name48" presStyleLbl="parChTrans1D3" presStyleIdx="6" presStyleCnt="11"/>
      <dgm:spPr/>
      <dgm:t>
        <a:bodyPr/>
        <a:lstStyle/>
        <a:p>
          <a:endParaRPr lang="es-PE"/>
        </a:p>
      </dgm:t>
    </dgm:pt>
    <dgm:pt modelId="{5C6BD035-1562-4F90-B849-5898A7BDC730}" type="pres">
      <dgm:prSet presAssocID="{DCCD514B-1BBB-46E9-9786-865FDB94CF64}" presName="hierRoot2" presStyleCnt="0">
        <dgm:presLayoutVars>
          <dgm:hierBranch val="hang"/>
        </dgm:presLayoutVars>
      </dgm:prSet>
      <dgm:spPr/>
      <dgm:t>
        <a:bodyPr/>
        <a:lstStyle/>
        <a:p>
          <a:endParaRPr lang="es-PE"/>
        </a:p>
      </dgm:t>
    </dgm:pt>
    <dgm:pt modelId="{2E99E8C5-A090-49F1-A0D5-18E505A73EB3}" type="pres">
      <dgm:prSet presAssocID="{DCCD514B-1BBB-46E9-9786-865FDB94CF64}" presName="rootComposite" presStyleCnt="0"/>
      <dgm:spPr/>
      <dgm:t>
        <a:bodyPr/>
        <a:lstStyle/>
        <a:p>
          <a:endParaRPr lang="es-PE"/>
        </a:p>
      </dgm:t>
    </dgm:pt>
    <dgm:pt modelId="{2F72A8EF-3C0B-4931-A52D-0EE2728C615B}" type="pres">
      <dgm:prSet presAssocID="{DCCD514B-1BBB-46E9-9786-865FDB94CF64}" presName="rootText" presStyleLbl="node3" presStyleIdx="6" presStyleCnt="11" custLinFactY="-100000" custLinFactNeighborX="40470" custLinFactNeighborY="-139286">
        <dgm:presLayoutVars>
          <dgm:chPref val="3"/>
        </dgm:presLayoutVars>
      </dgm:prSet>
      <dgm:spPr/>
      <dgm:t>
        <a:bodyPr/>
        <a:lstStyle/>
        <a:p>
          <a:endParaRPr lang="es-PE"/>
        </a:p>
      </dgm:t>
    </dgm:pt>
    <dgm:pt modelId="{508419BD-E34F-4AE8-876B-C7B7E70CB7C4}" type="pres">
      <dgm:prSet presAssocID="{DCCD514B-1BBB-46E9-9786-865FDB94CF64}" presName="rootConnector" presStyleLbl="node3" presStyleIdx="6" presStyleCnt="11"/>
      <dgm:spPr/>
      <dgm:t>
        <a:bodyPr/>
        <a:lstStyle/>
        <a:p>
          <a:endParaRPr lang="es-PE"/>
        </a:p>
      </dgm:t>
    </dgm:pt>
    <dgm:pt modelId="{5595C750-C909-4C94-9AFB-C8EFFBA5C331}" type="pres">
      <dgm:prSet presAssocID="{DCCD514B-1BBB-46E9-9786-865FDB94CF64}" presName="hierChild4" presStyleCnt="0"/>
      <dgm:spPr/>
      <dgm:t>
        <a:bodyPr/>
        <a:lstStyle/>
        <a:p>
          <a:endParaRPr lang="es-PE"/>
        </a:p>
      </dgm:t>
    </dgm:pt>
    <dgm:pt modelId="{6F7EA2CE-324B-4296-AC6A-B141C3409396}" type="pres">
      <dgm:prSet presAssocID="{41D9D73B-990D-4F65-9D11-09016B409D74}" presName="Name48" presStyleLbl="parChTrans1D4" presStyleIdx="3" presStyleCnt="12"/>
      <dgm:spPr/>
      <dgm:t>
        <a:bodyPr/>
        <a:lstStyle/>
        <a:p>
          <a:endParaRPr lang="es-PE"/>
        </a:p>
      </dgm:t>
    </dgm:pt>
    <dgm:pt modelId="{0F467DCA-0980-4208-839D-759A26562D01}" type="pres">
      <dgm:prSet presAssocID="{BA832293-BB24-4831-B129-258675FA23FF}" presName="hierRoot2" presStyleCnt="0">
        <dgm:presLayoutVars>
          <dgm:hierBranch val="l"/>
        </dgm:presLayoutVars>
      </dgm:prSet>
      <dgm:spPr/>
      <dgm:t>
        <a:bodyPr/>
        <a:lstStyle/>
        <a:p>
          <a:endParaRPr lang="es-PE"/>
        </a:p>
      </dgm:t>
    </dgm:pt>
    <dgm:pt modelId="{21488ABB-A49C-4A19-8649-9EC8916B132C}" type="pres">
      <dgm:prSet presAssocID="{BA832293-BB24-4831-B129-258675FA23FF}" presName="rootComposite" presStyleCnt="0"/>
      <dgm:spPr/>
      <dgm:t>
        <a:bodyPr/>
        <a:lstStyle/>
        <a:p>
          <a:endParaRPr lang="es-PE"/>
        </a:p>
      </dgm:t>
    </dgm:pt>
    <dgm:pt modelId="{454E3256-775B-4932-9FD9-A0FBCE1F05EE}" type="pres">
      <dgm:prSet presAssocID="{BA832293-BB24-4831-B129-258675FA23FF}" presName="rootText" presStyleLbl="node4" presStyleIdx="3" presStyleCnt="12" custScaleX="152363" custScaleY="181840" custLinFactY="-100000" custLinFactNeighborX="40873" custLinFactNeighborY="-114964">
        <dgm:presLayoutVars>
          <dgm:chPref val="3"/>
        </dgm:presLayoutVars>
      </dgm:prSet>
      <dgm:spPr/>
      <dgm:t>
        <a:bodyPr/>
        <a:lstStyle/>
        <a:p>
          <a:endParaRPr lang="es-PE"/>
        </a:p>
      </dgm:t>
    </dgm:pt>
    <dgm:pt modelId="{8529ADBD-54D0-497B-B388-231AE81490BA}" type="pres">
      <dgm:prSet presAssocID="{BA832293-BB24-4831-B129-258675FA23FF}" presName="rootConnector" presStyleLbl="node4" presStyleIdx="3" presStyleCnt="12"/>
      <dgm:spPr/>
      <dgm:t>
        <a:bodyPr/>
        <a:lstStyle/>
        <a:p>
          <a:endParaRPr lang="es-PE"/>
        </a:p>
      </dgm:t>
    </dgm:pt>
    <dgm:pt modelId="{8C45C0FD-6DC2-40D9-9B4C-EAD1A3782CEE}" type="pres">
      <dgm:prSet presAssocID="{BA832293-BB24-4831-B129-258675FA23FF}" presName="hierChild4" presStyleCnt="0"/>
      <dgm:spPr/>
      <dgm:t>
        <a:bodyPr/>
        <a:lstStyle/>
        <a:p>
          <a:endParaRPr lang="es-PE"/>
        </a:p>
      </dgm:t>
    </dgm:pt>
    <dgm:pt modelId="{99F6F5F9-045D-4925-AE64-7178A3FE093A}" type="pres">
      <dgm:prSet presAssocID="{BA832293-BB24-4831-B129-258675FA23FF}" presName="hierChild5" presStyleCnt="0"/>
      <dgm:spPr/>
      <dgm:t>
        <a:bodyPr/>
        <a:lstStyle/>
        <a:p>
          <a:endParaRPr lang="es-PE"/>
        </a:p>
      </dgm:t>
    </dgm:pt>
    <dgm:pt modelId="{32F49F49-4341-44B7-9691-8EB7E4894352}" type="pres">
      <dgm:prSet presAssocID="{0AD4821B-8435-4786-8A12-0FA7466EEF1A}" presName="Name48" presStyleLbl="parChTrans1D4" presStyleIdx="4" presStyleCnt="12"/>
      <dgm:spPr/>
      <dgm:t>
        <a:bodyPr/>
        <a:lstStyle/>
        <a:p>
          <a:endParaRPr lang="es-ES"/>
        </a:p>
      </dgm:t>
    </dgm:pt>
    <dgm:pt modelId="{6DAE0C6F-3822-4B69-9D35-508D6EF2905C}" type="pres">
      <dgm:prSet presAssocID="{1C0118D3-83F6-4D67-9208-109768502C68}" presName="hierRoot2" presStyleCnt="0">
        <dgm:presLayoutVars>
          <dgm:hierBranch val="init"/>
        </dgm:presLayoutVars>
      </dgm:prSet>
      <dgm:spPr/>
    </dgm:pt>
    <dgm:pt modelId="{2F4D3838-2002-4CDF-BA5B-E9F4FAFD7EAD}" type="pres">
      <dgm:prSet presAssocID="{1C0118D3-83F6-4D67-9208-109768502C68}" presName="rootComposite" presStyleCnt="0"/>
      <dgm:spPr/>
    </dgm:pt>
    <dgm:pt modelId="{91B3946B-ECD2-452F-B7B9-03F7C55BB715}" type="pres">
      <dgm:prSet presAssocID="{1C0118D3-83F6-4D67-9208-109768502C68}" presName="rootText" presStyleLbl="node4" presStyleIdx="4" presStyleCnt="12" custScaleY="188716" custLinFactY="-100000" custLinFactNeighborX="60553" custLinFactNeighborY="-130102">
        <dgm:presLayoutVars>
          <dgm:chPref val="3"/>
        </dgm:presLayoutVars>
      </dgm:prSet>
      <dgm:spPr/>
      <dgm:t>
        <a:bodyPr/>
        <a:lstStyle/>
        <a:p>
          <a:endParaRPr lang="es-ES"/>
        </a:p>
      </dgm:t>
    </dgm:pt>
    <dgm:pt modelId="{D7B6FF16-1BC0-4086-9B50-D3494CF5EF13}" type="pres">
      <dgm:prSet presAssocID="{1C0118D3-83F6-4D67-9208-109768502C68}" presName="rootConnector" presStyleLbl="node4" presStyleIdx="4" presStyleCnt="12"/>
      <dgm:spPr/>
      <dgm:t>
        <a:bodyPr/>
        <a:lstStyle/>
        <a:p>
          <a:endParaRPr lang="es-ES"/>
        </a:p>
      </dgm:t>
    </dgm:pt>
    <dgm:pt modelId="{BB6C686D-599C-48A7-9B88-491F0470B182}" type="pres">
      <dgm:prSet presAssocID="{1C0118D3-83F6-4D67-9208-109768502C68}" presName="hierChild4" presStyleCnt="0"/>
      <dgm:spPr/>
    </dgm:pt>
    <dgm:pt modelId="{F855C5AE-4AF7-4C3D-B746-296DFE3E76B3}" type="pres">
      <dgm:prSet presAssocID="{1C0118D3-83F6-4D67-9208-109768502C68}" presName="hierChild5" presStyleCnt="0"/>
      <dgm:spPr/>
    </dgm:pt>
    <dgm:pt modelId="{C0D30E9B-250D-4A3A-A5A8-65458B095A79}" type="pres">
      <dgm:prSet presAssocID="{B26C6FA9-401C-4867-8E56-D111D04FC549}" presName="Name48" presStyleLbl="parChTrans1D4" presStyleIdx="5" presStyleCnt="12"/>
      <dgm:spPr/>
      <dgm:t>
        <a:bodyPr/>
        <a:lstStyle/>
        <a:p>
          <a:endParaRPr lang="es-ES"/>
        </a:p>
      </dgm:t>
    </dgm:pt>
    <dgm:pt modelId="{DD41EB05-3800-421F-8582-8F83D55F8386}" type="pres">
      <dgm:prSet presAssocID="{98EDA0F7-4923-4B4E-8F59-7F0A05368EAE}" presName="hierRoot2" presStyleCnt="0">
        <dgm:presLayoutVars>
          <dgm:hierBranch val="init"/>
        </dgm:presLayoutVars>
      </dgm:prSet>
      <dgm:spPr/>
    </dgm:pt>
    <dgm:pt modelId="{182C35F5-C459-43F0-9A40-0CEB56662FC7}" type="pres">
      <dgm:prSet presAssocID="{98EDA0F7-4923-4B4E-8F59-7F0A05368EAE}" presName="rootComposite" presStyleCnt="0"/>
      <dgm:spPr/>
    </dgm:pt>
    <dgm:pt modelId="{98B51A7E-089C-48EC-8323-104B0840DB43}" type="pres">
      <dgm:prSet presAssocID="{98EDA0F7-4923-4B4E-8F59-7F0A05368EAE}" presName="rootText" presStyleLbl="node4" presStyleIdx="5" presStyleCnt="12" custScaleX="120470" custScaleY="162009" custLinFactY="-100000" custLinFactNeighborX="40462" custLinFactNeighborY="-104890">
        <dgm:presLayoutVars>
          <dgm:chPref val="3"/>
        </dgm:presLayoutVars>
      </dgm:prSet>
      <dgm:spPr/>
      <dgm:t>
        <a:bodyPr/>
        <a:lstStyle/>
        <a:p>
          <a:endParaRPr lang="es-ES"/>
        </a:p>
      </dgm:t>
    </dgm:pt>
    <dgm:pt modelId="{9489493B-B401-4101-BF17-9C27050990AB}" type="pres">
      <dgm:prSet presAssocID="{98EDA0F7-4923-4B4E-8F59-7F0A05368EAE}" presName="rootConnector" presStyleLbl="node4" presStyleIdx="5" presStyleCnt="12"/>
      <dgm:spPr/>
      <dgm:t>
        <a:bodyPr/>
        <a:lstStyle/>
        <a:p>
          <a:endParaRPr lang="es-ES"/>
        </a:p>
      </dgm:t>
    </dgm:pt>
    <dgm:pt modelId="{BB4EE6B2-635E-48B7-95C0-563C21A8374B}" type="pres">
      <dgm:prSet presAssocID="{98EDA0F7-4923-4B4E-8F59-7F0A05368EAE}" presName="hierChild4" presStyleCnt="0"/>
      <dgm:spPr/>
    </dgm:pt>
    <dgm:pt modelId="{C6DD37E0-29A4-48F3-87FE-59E442634237}" type="pres">
      <dgm:prSet presAssocID="{98EDA0F7-4923-4B4E-8F59-7F0A05368EAE}" presName="hierChild5" presStyleCnt="0"/>
      <dgm:spPr/>
    </dgm:pt>
    <dgm:pt modelId="{BF103CEE-7D5E-4245-B620-7ECF1A784D21}" type="pres">
      <dgm:prSet presAssocID="{6F172675-82C5-4DB9-AEDC-96303B328EB9}" presName="Name48" presStyleLbl="parChTrans1D4" presStyleIdx="6" presStyleCnt="12"/>
      <dgm:spPr/>
      <dgm:t>
        <a:bodyPr/>
        <a:lstStyle/>
        <a:p>
          <a:endParaRPr lang="es-ES"/>
        </a:p>
      </dgm:t>
    </dgm:pt>
    <dgm:pt modelId="{2F1212F9-8A90-4546-A8B7-C502E8776F5A}" type="pres">
      <dgm:prSet presAssocID="{2DA495C4-CD9D-496B-8A55-7B77CB2F452C}" presName="hierRoot2" presStyleCnt="0">
        <dgm:presLayoutVars>
          <dgm:hierBranch val="init"/>
        </dgm:presLayoutVars>
      </dgm:prSet>
      <dgm:spPr/>
    </dgm:pt>
    <dgm:pt modelId="{109FDC61-D78A-4F43-AA60-E1E17B5A0FA9}" type="pres">
      <dgm:prSet presAssocID="{2DA495C4-CD9D-496B-8A55-7B77CB2F452C}" presName="rootComposite" presStyleCnt="0"/>
      <dgm:spPr/>
    </dgm:pt>
    <dgm:pt modelId="{B7050DC8-5B79-403D-A4F0-F79A0890623B}" type="pres">
      <dgm:prSet presAssocID="{2DA495C4-CD9D-496B-8A55-7B77CB2F452C}" presName="rootText" presStyleLbl="node4" presStyleIdx="6" presStyleCnt="12" custScaleY="156455" custLinFactY="-90837" custLinFactNeighborX="53184" custLinFactNeighborY="-100000">
        <dgm:presLayoutVars>
          <dgm:chPref val="3"/>
        </dgm:presLayoutVars>
      </dgm:prSet>
      <dgm:spPr/>
      <dgm:t>
        <a:bodyPr/>
        <a:lstStyle/>
        <a:p>
          <a:endParaRPr lang="es-ES"/>
        </a:p>
      </dgm:t>
    </dgm:pt>
    <dgm:pt modelId="{D69B5058-68D1-48A9-82BA-C51B9A5BAAC5}" type="pres">
      <dgm:prSet presAssocID="{2DA495C4-CD9D-496B-8A55-7B77CB2F452C}" presName="rootConnector" presStyleLbl="node4" presStyleIdx="6" presStyleCnt="12"/>
      <dgm:spPr/>
      <dgm:t>
        <a:bodyPr/>
        <a:lstStyle/>
        <a:p>
          <a:endParaRPr lang="es-ES"/>
        </a:p>
      </dgm:t>
    </dgm:pt>
    <dgm:pt modelId="{794AE3DD-E779-4FFA-B238-1FD2405195D2}" type="pres">
      <dgm:prSet presAssocID="{2DA495C4-CD9D-496B-8A55-7B77CB2F452C}" presName="hierChild4" presStyleCnt="0"/>
      <dgm:spPr/>
    </dgm:pt>
    <dgm:pt modelId="{05308E36-EA29-45D7-A270-F58211419ADE}" type="pres">
      <dgm:prSet presAssocID="{2DA495C4-CD9D-496B-8A55-7B77CB2F452C}" presName="hierChild5" presStyleCnt="0"/>
      <dgm:spPr/>
    </dgm:pt>
    <dgm:pt modelId="{76D5F2D0-AC01-4533-B6DB-7EBFA7E1885A}" type="pres">
      <dgm:prSet presAssocID="{DCCD514B-1BBB-46E9-9786-865FDB94CF64}" presName="hierChild5" presStyleCnt="0"/>
      <dgm:spPr/>
      <dgm:t>
        <a:bodyPr/>
        <a:lstStyle/>
        <a:p>
          <a:endParaRPr lang="es-PE"/>
        </a:p>
      </dgm:t>
    </dgm:pt>
    <dgm:pt modelId="{47013E11-DA77-4E9F-9E93-1C18A33D858D}" type="pres">
      <dgm:prSet presAssocID="{51064B8D-B7B9-4990-8668-3446A134096E}" presName="Name48" presStyleLbl="parChTrans1D3" presStyleIdx="7" presStyleCnt="11"/>
      <dgm:spPr/>
      <dgm:t>
        <a:bodyPr/>
        <a:lstStyle/>
        <a:p>
          <a:endParaRPr lang="es-PE"/>
        </a:p>
      </dgm:t>
    </dgm:pt>
    <dgm:pt modelId="{8100281B-4D4B-4EFB-AE95-3E39F3C43927}" type="pres">
      <dgm:prSet presAssocID="{12B62651-C39D-47E3-AFC5-FD6159980ADA}" presName="hierRoot2" presStyleCnt="0">
        <dgm:presLayoutVars>
          <dgm:hierBranch val="hang"/>
        </dgm:presLayoutVars>
      </dgm:prSet>
      <dgm:spPr/>
      <dgm:t>
        <a:bodyPr/>
        <a:lstStyle/>
        <a:p>
          <a:endParaRPr lang="es-PE"/>
        </a:p>
      </dgm:t>
    </dgm:pt>
    <dgm:pt modelId="{AD9CB74E-C7D7-4C85-8D47-D9E78F7AE35D}" type="pres">
      <dgm:prSet presAssocID="{12B62651-C39D-47E3-AFC5-FD6159980ADA}" presName="rootComposite" presStyleCnt="0"/>
      <dgm:spPr/>
      <dgm:t>
        <a:bodyPr/>
        <a:lstStyle/>
        <a:p>
          <a:endParaRPr lang="es-PE"/>
        </a:p>
      </dgm:t>
    </dgm:pt>
    <dgm:pt modelId="{875E1322-1E8B-4330-B033-9D184913FD77}" type="pres">
      <dgm:prSet presAssocID="{12B62651-C39D-47E3-AFC5-FD6159980ADA}" presName="rootText" presStyleLbl="node3" presStyleIdx="7" presStyleCnt="11">
        <dgm:presLayoutVars>
          <dgm:chPref val="3"/>
        </dgm:presLayoutVars>
      </dgm:prSet>
      <dgm:spPr/>
      <dgm:t>
        <a:bodyPr/>
        <a:lstStyle/>
        <a:p>
          <a:endParaRPr lang="es-PE"/>
        </a:p>
      </dgm:t>
    </dgm:pt>
    <dgm:pt modelId="{8ABAAB5B-B13F-42A1-88D4-9BFA44E3FAD1}" type="pres">
      <dgm:prSet presAssocID="{12B62651-C39D-47E3-AFC5-FD6159980ADA}" presName="rootConnector" presStyleLbl="node3" presStyleIdx="7" presStyleCnt="11"/>
      <dgm:spPr/>
      <dgm:t>
        <a:bodyPr/>
        <a:lstStyle/>
        <a:p>
          <a:endParaRPr lang="es-PE"/>
        </a:p>
      </dgm:t>
    </dgm:pt>
    <dgm:pt modelId="{E2BDF19F-2A45-43E6-AF73-4B6593418E5E}" type="pres">
      <dgm:prSet presAssocID="{12B62651-C39D-47E3-AFC5-FD6159980ADA}" presName="hierChild4" presStyleCnt="0"/>
      <dgm:spPr/>
      <dgm:t>
        <a:bodyPr/>
        <a:lstStyle/>
        <a:p>
          <a:endParaRPr lang="es-PE"/>
        </a:p>
      </dgm:t>
    </dgm:pt>
    <dgm:pt modelId="{C553479F-9239-46F5-9007-090520A30131}" type="pres">
      <dgm:prSet presAssocID="{1515C653-3B55-4398-B5FD-D090014A7DAC}" presName="Name48" presStyleLbl="parChTrans1D4" presStyleIdx="7" presStyleCnt="12"/>
      <dgm:spPr/>
      <dgm:t>
        <a:bodyPr/>
        <a:lstStyle/>
        <a:p>
          <a:endParaRPr lang="es-PE"/>
        </a:p>
      </dgm:t>
    </dgm:pt>
    <dgm:pt modelId="{432ADEBE-66B3-4ED2-9963-EA145CA4A409}" type="pres">
      <dgm:prSet presAssocID="{D744374F-EB05-4BEA-B882-52CA6BDA59EA}" presName="hierRoot2" presStyleCnt="0">
        <dgm:presLayoutVars>
          <dgm:hierBranch val="init"/>
        </dgm:presLayoutVars>
      </dgm:prSet>
      <dgm:spPr/>
      <dgm:t>
        <a:bodyPr/>
        <a:lstStyle/>
        <a:p>
          <a:endParaRPr lang="es-PE"/>
        </a:p>
      </dgm:t>
    </dgm:pt>
    <dgm:pt modelId="{C17E42F2-0C33-43FD-AAE0-3655B6F7563E}" type="pres">
      <dgm:prSet presAssocID="{D744374F-EB05-4BEA-B882-52CA6BDA59EA}" presName="rootComposite" presStyleCnt="0"/>
      <dgm:spPr/>
      <dgm:t>
        <a:bodyPr/>
        <a:lstStyle/>
        <a:p>
          <a:endParaRPr lang="es-PE"/>
        </a:p>
      </dgm:t>
    </dgm:pt>
    <dgm:pt modelId="{6B722650-3DAC-4083-B0F6-BA2300A0EBD6}" type="pres">
      <dgm:prSet presAssocID="{D744374F-EB05-4BEA-B882-52CA6BDA59EA}" presName="rootText" presStyleLbl="node4" presStyleIdx="7" presStyleCnt="12" custScaleX="158547" custScaleY="185698">
        <dgm:presLayoutVars>
          <dgm:chPref val="3"/>
        </dgm:presLayoutVars>
      </dgm:prSet>
      <dgm:spPr/>
      <dgm:t>
        <a:bodyPr/>
        <a:lstStyle/>
        <a:p>
          <a:endParaRPr lang="es-PE"/>
        </a:p>
      </dgm:t>
    </dgm:pt>
    <dgm:pt modelId="{2CDB1034-BDC3-4468-9D14-3EB6D85BA2A2}" type="pres">
      <dgm:prSet presAssocID="{D744374F-EB05-4BEA-B882-52CA6BDA59EA}" presName="rootConnector" presStyleLbl="node4" presStyleIdx="7" presStyleCnt="12"/>
      <dgm:spPr/>
      <dgm:t>
        <a:bodyPr/>
        <a:lstStyle/>
        <a:p>
          <a:endParaRPr lang="es-PE"/>
        </a:p>
      </dgm:t>
    </dgm:pt>
    <dgm:pt modelId="{6B32ABC0-101C-4B50-B108-6436A3019748}" type="pres">
      <dgm:prSet presAssocID="{D744374F-EB05-4BEA-B882-52CA6BDA59EA}" presName="hierChild4" presStyleCnt="0"/>
      <dgm:spPr/>
      <dgm:t>
        <a:bodyPr/>
        <a:lstStyle/>
        <a:p>
          <a:endParaRPr lang="es-PE"/>
        </a:p>
      </dgm:t>
    </dgm:pt>
    <dgm:pt modelId="{F273E25B-EC57-4909-8655-1B83B7A2FA7C}" type="pres">
      <dgm:prSet presAssocID="{D744374F-EB05-4BEA-B882-52CA6BDA59EA}" presName="hierChild5" presStyleCnt="0"/>
      <dgm:spPr/>
      <dgm:t>
        <a:bodyPr/>
        <a:lstStyle/>
        <a:p>
          <a:endParaRPr lang="es-PE"/>
        </a:p>
      </dgm:t>
    </dgm:pt>
    <dgm:pt modelId="{EA3A387B-0EEC-4F45-B936-1F361219A643}" type="pres">
      <dgm:prSet presAssocID="{12B62651-C39D-47E3-AFC5-FD6159980ADA}" presName="hierChild5" presStyleCnt="0"/>
      <dgm:spPr/>
      <dgm:t>
        <a:bodyPr/>
        <a:lstStyle/>
        <a:p>
          <a:endParaRPr lang="es-PE"/>
        </a:p>
      </dgm:t>
    </dgm:pt>
    <dgm:pt modelId="{390E9286-AFFF-4642-9A2B-2EB6BCA12E3A}" type="pres">
      <dgm:prSet presAssocID="{4D81783D-66B4-447D-9EEC-C03B79A1E0E9}" presName="Name48" presStyleLbl="parChTrans1D3" presStyleIdx="8" presStyleCnt="11"/>
      <dgm:spPr/>
      <dgm:t>
        <a:bodyPr/>
        <a:lstStyle/>
        <a:p>
          <a:endParaRPr lang="es-PE"/>
        </a:p>
      </dgm:t>
    </dgm:pt>
    <dgm:pt modelId="{571A302E-D9AF-4E6A-A0D4-0C899D4E8EDF}" type="pres">
      <dgm:prSet presAssocID="{CE2763A9-6600-41A7-8B1F-B089D674E931}" presName="hierRoot2" presStyleCnt="0">
        <dgm:presLayoutVars>
          <dgm:hierBranch val="hang"/>
        </dgm:presLayoutVars>
      </dgm:prSet>
      <dgm:spPr/>
      <dgm:t>
        <a:bodyPr/>
        <a:lstStyle/>
        <a:p>
          <a:endParaRPr lang="es-PE"/>
        </a:p>
      </dgm:t>
    </dgm:pt>
    <dgm:pt modelId="{63F3461D-52E8-4D49-A0E2-45BD32ED9770}" type="pres">
      <dgm:prSet presAssocID="{CE2763A9-6600-41A7-8B1F-B089D674E931}" presName="rootComposite" presStyleCnt="0"/>
      <dgm:spPr/>
      <dgm:t>
        <a:bodyPr/>
        <a:lstStyle/>
        <a:p>
          <a:endParaRPr lang="es-PE"/>
        </a:p>
      </dgm:t>
    </dgm:pt>
    <dgm:pt modelId="{67B08909-1F53-4C51-A892-90DAB9B1F630}" type="pres">
      <dgm:prSet presAssocID="{CE2763A9-6600-41A7-8B1F-B089D674E931}" presName="rootText" presStyleLbl="node3" presStyleIdx="8" presStyleCnt="11" custLinFactY="-50167" custLinFactNeighborX="3128" custLinFactNeighborY="-100000">
        <dgm:presLayoutVars>
          <dgm:chPref val="3"/>
        </dgm:presLayoutVars>
      </dgm:prSet>
      <dgm:spPr/>
      <dgm:t>
        <a:bodyPr/>
        <a:lstStyle/>
        <a:p>
          <a:endParaRPr lang="es-PE"/>
        </a:p>
      </dgm:t>
    </dgm:pt>
    <dgm:pt modelId="{7C8B7B72-D5F4-4D6E-BF22-B1811A3E2865}" type="pres">
      <dgm:prSet presAssocID="{CE2763A9-6600-41A7-8B1F-B089D674E931}" presName="rootConnector" presStyleLbl="node3" presStyleIdx="8" presStyleCnt="11"/>
      <dgm:spPr/>
      <dgm:t>
        <a:bodyPr/>
        <a:lstStyle/>
        <a:p>
          <a:endParaRPr lang="es-PE"/>
        </a:p>
      </dgm:t>
    </dgm:pt>
    <dgm:pt modelId="{7793C3CA-0767-4313-B473-26A4216BD46C}" type="pres">
      <dgm:prSet presAssocID="{CE2763A9-6600-41A7-8B1F-B089D674E931}" presName="hierChild4" presStyleCnt="0"/>
      <dgm:spPr/>
      <dgm:t>
        <a:bodyPr/>
        <a:lstStyle/>
        <a:p>
          <a:endParaRPr lang="es-PE"/>
        </a:p>
      </dgm:t>
    </dgm:pt>
    <dgm:pt modelId="{A227F24A-F1D4-4FEF-AB32-55938F3C0C5C}" type="pres">
      <dgm:prSet presAssocID="{81D76D9B-B0D3-4824-8277-7B8C9106E3D2}" presName="Name48" presStyleLbl="parChTrans1D4" presStyleIdx="8" presStyleCnt="12"/>
      <dgm:spPr/>
      <dgm:t>
        <a:bodyPr/>
        <a:lstStyle/>
        <a:p>
          <a:endParaRPr lang="es-PE"/>
        </a:p>
      </dgm:t>
    </dgm:pt>
    <dgm:pt modelId="{20557DCE-0510-4DDB-8FF9-023C573E982D}" type="pres">
      <dgm:prSet presAssocID="{B96D7293-05B6-4D62-BA8C-148BAD4D64A0}" presName="hierRoot2" presStyleCnt="0">
        <dgm:presLayoutVars>
          <dgm:hierBranch val="init"/>
        </dgm:presLayoutVars>
      </dgm:prSet>
      <dgm:spPr/>
      <dgm:t>
        <a:bodyPr/>
        <a:lstStyle/>
        <a:p>
          <a:endParaRPr lang="es-PE"/>
        </a:p>
      </dgm:t>
    </dgm:pt>
    <dgm:pt modelId="{DD986AAE-5CBC-47F7-8104-FEC61268E9AF}" type="pres">
      <dgm:prSet presAssocID="{B96D7293-05B6-4D62-BA8C-148BAD4D64A0}" presName="rootComposite" presStyleCnt="0"/>
      <dgm:spPr/>
      <dgm:t>
        <a:bodyPr/>
        <a:lstStyle/>
        <a:p>
          <a:endParaRPr lang="es-PE"/>
        </a:p>
      </dgm:t>
    </dgm:pt>
    <dgm:pt modelId="{82B3D785-F22F-4F01-970E-A6590AC8DA08}" type="pres">
      <dgm:prSet presAssocID="{B96D7293-05B6-4D62-BA8C-148BAD4D64A0}" presName="rootText" presStyleLbl="node4" presStyleIdx="8" presStyleCnt="12" custScaleX="110295" custScaleY="170589" custLinFactNeighborX="51126" custLinFactNeighborY="97969">
        <dgm:presLayoutVars>
          <dgm:chPref val="3"/>
        </dgm:presLayoutVars>
      </dgm:prSet>
      <dgm:spPr/>
      <dgm:t>
        <a:bodyPr/>
        <a:lstStyle/>
        <a:p>
          <a:endParaRPr lang="es-PE"/>
        </a:p>
      </dgm:t>
    </dgm:pt>
    <dgm:pt modelId="{0E983E32-D1FD-45B5-94EE-194F7246A509}" type="pres">
      <dgm:prSet presAssocID="{B96D7293-05B6-4D62-BA8C-148BAD4D64A0}" presName="rootConnector" presStyleLbl="node4" presStyleIdx="8" presStyleCnt="12"/>
      <dgm:spPr/>
      <dgm:t>
        <a:bodyPr/>
        <a:lstStyle/>
        <a:p>
          <a:endParaRPr lang="es-PE"/>
        </a:p>
      </dgm:t>
    </dgm:pt>
    <dgm:pt modelId="{5F6F9228-6AD4-4310-84D2-31227E2C9A65}" type="pres">
      <dgm:prSet presAssocID="{B96D7293-05B6-4D62-BA8C-148BAD4D64A0}" presName="hierChild4" presStyleCnt="0"/>
      <dgm:spPr/>
      <dgm:t>
        <a:bodyPr/>
        <a:lstStyle/>
        <a:p>
          <a:endParaRPr lang="es-PE"/>
        </a:p>
      </dgm:t>
    </dgm:pt>
    <dgm:pt modelId="{0141EF94-002C-481F-8B66-F28D89B4D3DF}" type="pres">
      <dgm:prSet presAssocID="{B96D7293-05B6-4D62-BA8C-148BAD4D64A0}" presName="hierChild5" presStyleCnt="0"/>
      <dgm:spPr/>
      <dgm:t>
        <a:bodyPr/>
        <a:lstStyle/>
        <a:p>
          <a:endParaRPr lang="es-PE"/>
        </a:p>
      </dgm:t>
    </dgm:pt>
    <dgm:pt modelId="{78AAB878-C168-40A1-94A9-F781B1A00500}" type="pres">
      <dgm:prSet presAssocID="{17457274-AA8E-4E0C-86EB-8FB854B102B9}" presName="Name48" presStyleLbl="parChTrans1D4" presStyleIdx="9" presStyleCnt="12"/>
      <dgm:spPr/>
      <dgm:t>
        <a:bodyPr/>
        <a:lstStyle/>
        <a:p>
          <a:endParaRPr lang="es-ES"/>
        </a:p>
      </dgm:t>
    </dgm:pt>
    <dgm:pt modelId="{556EA6EB-0E12-4B3D-BCAE-322665DAF651}" type="pres">
      <dgm:prSet presAssocID="{82E0AD28-3143-464D-8FA0-9FA2387F8F99}" presName="hierRoot2" presStyleCnt="0">
        <dgm:presLayoutVars>
          <dgm:hierBranch val="init"/>
        </dgm:presLayoutVars>
      </dgm:prSet>
      <dgm:spPr/>
    </dgm:pt>
    <dgm:pt modelId="{FD682666-0982-4272-A2C9-A86AFABE270E}" type="pres">
      <dgm:prSet presAssocID="{82E0AD28-3143-464D-8FA0-9FA2387F8F99}" presName="rootComposite" presStyleCnt="0"/>
      <dgm:spPr/>
    </dgm:pt>
    <dgm:pt modelId="{A7DAFA5A-05C5-4556-896C-FDF6EF1A889D}" type="pres">
      <dgm:prSet presAssocID="{82E0AD28-3143-464D-8FA0-9FA2387F8F99}" presName="rootText" presStyleLbl="node4" presStyleIdx="9" presStyleCnt="12" custScaleX="228437" custScaleY="176216" custLinFactX="-200000" custLinFactY="-57308" custLinFactNeighborX="-261072" custLinFactNeighborY="-100000">
        <dgm:presLayoutVars>
          <dgm:chPref val="3"/>
        </dgm:presLayoutVars>
      </dgm:prSet>
      <dgm:spPr/>
      <dgm:t>
        <a:bodyPr/>
        <a:lstStyle/>
        <a:p>
          <a:endParaRPr lang="es-ES"/>
        </a:p>
      </dgm:t>
    </dgm:pt>
    <dgm:pt modelId="{43666E72-029F-4C1B-B90D-484389B47A85}" type="pres">
      <dgm:prSet presAssocID="{82E0AD28-3143-464D-8FA0-9FA2387F8F99}" presName="rootConnector" presStyleLbl="node4" presStyleIdx="9" presStyleCnt="12"/>
      <dgm:spPr/>
      <dgm:t>
        <a:bodyPr/>
        <a:lstStyle/>
        <a:p>
          <a:endParaRPr lang="es-ES"/>
        </a:p>
      </dgm:t>
    </dgm:pt>
    <dgm:pt modelId="{BA5F19B9-6FE8-41BB-8AFA-1F7598EDA419}" type="pres">
      <dgm:prSet presAssocID="{82E0AD28-3143-464D-8FA0-9FA2387F8F99}" presName="hierChild4" presStyleCnt="0"/>
      <dgm:spPr/>
    </dgm:pt>
    <dgm:pt modelId="{8BF5B6E3-8345-4714-A224-381863AC5421}" type="pres">
      <dgm:prSet presAssocID="{82E0AD28-3143-464D-8FA0-9FA2387F8F99}" presName="hierChild5" presStyleCnt="0"/>
      <dgm:spPr/>
    </dgm:pt>
    <dgm:pt modelId="{B668BE53-9BBA-4DDE-89A0-11D05683B2AE}" type="pres">
      <dgm:prSet presAssocID="{D1F2AA25-B918-42DC-9E39-BA3D3EA46365}" presName="Name48" presStyleLbl="parChTrans1D4" presStyleIdx="10" presStyleCnt="12"/>
      <dgm:spPr/>
      <dgm:t>
        <a:bodyPr/>
        <a:lstStyle/>
        <a:p>
          <a:endParaRPr lang="es-ES"/>
        </a:p>
      </dgm:t>
    </dgm:pt>
    <dgm:pt modelId="{5840E71F-B069-4A73-B629-6A1281B1F262}" type="pres">
      <dgm:prSet presAssocID="{01F6CB17-50A5-45BB-B300-E5EE008A33CB}" presName="hierRoot2" presStyleCnt="0">
        <dgm:presLayoutVars>
          <dgm:hierBranch val="init"/>
        </dgm:presLayoutVars>
      </dgm:prSet>
      <dgm:spPr/>
    </dgm:pt>
    <dgm:pt modelId="{7B53B966-5DB8-4BD9-A625-6FD2BCF38F56}" type="pres">
      <dgm:prSet presAssocID="{01F6CB17-50A5-45BB-B300-E5EE008A33CB}" presName="rootComposite" presStyleCnt="0"/>
      <dgm:spPr/>
    </dgm:pt>
    <dgm:pt modelId="{ECF2E8D9-EEFB-48B9-848C-9A28C1C079B4}" type="pres">
      <dgm:prSet presAssocID="{01F6CB17-50A5-45BB-B300-E5EE008A33CB}" presName="rootText" presStyleLbl="node4" presStyleIdx="10" presStyleCnt="12" custScaleX="210370" custScaleY="142878" custLinFactX="200000" custLinFactY="-102182" custLinFactNeighborX="244333" custLinFactNeighborY="-200000">
        <dgm:presLayoutVars>
          <dgm:chPref val="3"/>
        </dgm:presLayoutVars>
      </dgm:prSet>
      <dgm:spPr/>
      <dgm:t>
        <a:bodyPr/>
        <a:lstStyle/>
        <a:p>
          <a:endParaRPr lang="es-ES"/>
        </a:p>
      </dgm:t>
    </dgm:pt>
    <dgm:pt modelId="{72630D9B-706E-4BDA-8854-7560E932F553}" type="pres">
      <dgm:prSet presAssocID="{01F6CB17-50A5-45BB-B300-E5EE008A33CB}" presName="rootConnector" presStyleLbl="node4" presStyleIdx="10" presStyleCnt="12"/>
      <dgm:spPr/>
      <dgm:t>
        <a:bodyPr/>
        <a:lstStyle/>
        <a:p>
          <a:endParaRPr lang="es-ES"/>
        </a:p>
      </dgm:t>
    </dgm:pt>
    <dgm:pt modelId="{A7FC95CF-A27D-42B3-84C3-90932AA54EFD}" type="pres">
      <dgm:prSet presAssocID="{01F6CB17-50A5-45BB-B300-E5EE008A33CB}" presName="hierChild4" presStyleCnt="0"/>
      <dgm:spPr/>
    </dgm:pt>
    <dgm:pt modelId="{3BE753FC-7DED-4D19-82D4-C45C53DBB0EC}" type="pres">
      <dgm:prSet presAssocID="{01F6CB17-50A5-45BB-B300-E5EE008A33CB}" presName="hierChild5" presStyleCnt="0"/>
      <dgm:spPr/>
    </dgm:pt>
    <dgm:pt modelId="{839A67D8-5859-4170-A9AD-F9D03C9281C4}" type="pres">
      <dgm:prSet presAssocID="{0CB8026E-8018-4D4E-A0DC-17260BE6D240}" presName="Name48" presStyleLbl="parChTrans1D4" presStyleIdx="11" presStyleCnt="12"/>
      <dgm:spPr/>
      <dgm:t>
        <a:bodyPr/>
        <a:lstStyle/>
        <a:p>
          <a:endParaRPr lang="es-ES"/>
        </a:p>
      </dgm:t>
    </dgm:pt>
    <dgm:pt modelId="{BCEE0096-B0FC-412A-A223-B0D3FAC19FA9}" type="pres">
      <dgm:prSet presAssocID="{66B39371-4666-46E8-9EB6-D70397B2FC57}" presName="hierRoot2" presStyleCnt="0">
        <dgm:presLayoutVars>
          <dgm:hierBranch val="init"/>
        </dgm:presLayoutVars>
      </dgm:prSet>
      <dgm:spPr/>
    </dgm:pt>
    <dgm:pt modelId="{6F523458-2C4B-4DB4-AB4E-B9CA7210C28D}" type="pres">
      <dgm:prSet presAssocID="{66B39371-4666-46E8-9EB6-D70397B2FC57}" presName="rootComposite" presStyleCnt="0"/>
      <dgm:spPr/>
    </dgm:pt>
    <dgm:pt modelId="{A4FC195C-DB63-46E0-A9A0-55EEF285890A}" type="pres">
      <dgm:prSet presAssocID="{66B39371-4666-46E8-9EB6-D70397B2FC57}" presName="rootText" presStyleLbl="node4" presStyleIdx="11" presStyleCnt="12" custScaleX="168921" custScaleY="180558" custLinFactY="-77881" custLinFactNeighborX="31983" custLinFactNeighborY="-100000">
        <dgm:presLayoutVars>
          <dgm:chPref val="3"/>
        </dgm:presLayoutVars>
      </dgm:prSet>
      <dgm:spPr/>
      <dgm:t>
        <a:bodyPr/>
        <a:lstStyle/>
        <a:p>
          <a:endParaRPr lang="es-ES"/>
        </a:p>
      </dgm:t>
    </dgm:pt>
    <dgm:pt modelId="{C3F5CF60-9B61-4F00-9AEF-1D917581A62F}" type="pres">
      <dgm:prSet presAssocID="{66B39371-4666-46E8-9EB6-D70397B2FC57}" presName="rootConnector" presStyleLbl="node4" presStyleIdx="11" presStyleCnt="12"/>
      <dgm:spPr/>
      <dgm:t>
        <a:bodyPr/>
        <a:lstStyle/>
        <a:p>
          <a:endParaRPr lang="es-ES"/>
        </a:p>
      </dgm:t>
    </dgm:pt>
    <dgm:pt modelId="{973B660A-DF20-48AE-8D95-413A264D5B7A}" type="pres">
      <dgm:prSet presAssocID="{66B39371-4666-46E8-9EB6-D70397B2FC57}" presName="hierChild4" presStyleCnt="0"/>
      <dgm:spPr/>
    </dgm:pt>
    <dgm:pt modelId="{70128F31-5DEA-4A70-B4FE-F0B1EE7BF8CA}" type="pres">
      <dgm:prSet presAssocID="{66B39371-4666-46E8-9EB6-D70397B2FC57}" presName="hierChild5" presStyleCnt="0"/>
      <dgm:spPr/>
    </dgm:pt>
    <dgm:pt modelId="{A5BC6A69-D36E-4D29-BD67-3F83036A9387}" type="pres">
      <dgm:prSet presAssocID="{CE2763A9-6600-41A7-8B1F-B089D674E931}" presName="hierChild5" presStyleCnt="0"/>
      <dgm:spPr/>
      <dgm:t>
        <a:bodyPr/>
        <a:lstStyle/>
        <a:p>
          <a:endParaRPr lang="es-PE"/>
        </a:p>
      </dgm:t>
    </dgm:pt>
    <dgm:pt modelId="{5229E8C6-2F94-4696-8445-AE6E09F6AE14}" type="pres">
      <dgm:prSet presAssocID="{9F212DBD-B2E9-4273-BE10-1468985009C7}" presName="hierChild5" presStyleCnt="0"/>
      <dgm:spPr/>
      <dgm:t>
        <a:bodyPr/>
        <a:lstStyle/>
        <a:p>
          <a:endParaRPr lang="es-PE"/>
        </a:p>
      </dgm:t>
    </dgm:pt>
    <dgm:pt modelId="{B3259155-7F8E-4453-BFA0-B67028B6E3CF}" type="pres">
      <dgm:prSet presAssocID="{9EBF2981-2D41-40BF-8CE8-E5A29F817585}" presName="Name37" presStyleLbl="parChTrans1D2" presStyleIdx="2" presStyleCnt="3"/>
      <dgm:spPr/>
      <dgm:t>
        <a:bodyPr/>
        <a:lstStyle/>
        <a:p>
          <a:endParaRPr lang="es-ES"/>
        </a:p>
      </dgm:t>
    </dgm:pt>
    <dgm:pt modelId="{35795918-BAAF-46D1-A87C-7843A7667777}" type="pres">
      <dgm:prSet presAssocID="{5AD4C3A4-929D-4BF2-BE17-11C71FC58A6E}" presName="hierRoot2" presStyleCnt="0">
        <dgm:presLayoutVars>
          <dgm:hierBranch val="r"/>
        </dgm:presLayoutVars>
      </dgm:prSet>
      <dgm:spPr/>
      <dgm:t>
        <a:bodyPr/>
        <a:lstStyle/>
        <a:p>
          <a:endParaRPr lang="es-PE"/>
        </a:p>
      </dgm:t>
    </dgm:pt>
    <dgm:pt modelId="{B87C1CB0-E137-4AB6-AFCE-1C0944B71CF7}" type="pres">
      <dgm:prSet presAssocID="{5AD4C3A4-929D-4BF2-BE17-11C71FC58A6E}" presName="rootComposite" presStyleCnt="0"/>
      <dgm:spPr/>
      <dgm:t>
        <a:bodyPr/>
        <a:lstStyle/>
        <a:p>
          <a:endParaRPr lang="es-PE"/>
        </a:p>
      </dgm:t>
    </dgm:pt>
    <dgm:pt modelId="{FF008F64-A6DD-4700-A05F-03CB1AC69B55}" type="pres">
      <dgm:prSet presAssocID="{5AD4C3A4-929D-4BF2-BE17-11C71FC58A6E}" presName="rootText" presStyleLbl="node2" presStyleIdx="2" presStyleCnt="3">
        <dgm:presLayoutVars>
          <dgm:chPref val="3"/>
        </dgm:presLayoutVars>
      </dgm:prSet>
      <dgm:spPr/>
      <dgm:t>
        <a:bodyPr/>
        <a:lstStyle/>
        <a:p>
          <a:endParaRPr lang="es-ES"/>
        </a:p>
      </dgm:t>
    </dgm:pt>
    <dgm:pt modelId="{A6705EA6-302C-40F1-A952-CA7D66720A44}" type="pres">
      <dgm:prSet presAssocID="{5AD4C3A4-929D-4BF2-BE17-11C71FC58A6E}" presName="rootConnector" presStyleLbl="node2" presStyleIdx="2" presStyleCnt="3"/>
      <dgm:spPr/>
      <dgm:t>
        <a:bodyPr/>
        <a:lstStyle/>
        <a:p>
          <a:endParaRPr lang="es-ES"/>
        </a:p>
      </dgm:t>
    </dgm:pt>
    <dgm:pt modelId="{884628CD-76BC-47D7-8669-F1F5E21C7566}" type="pres">
      <dgm:prSet presAssocID="{5AD4C3A4-929D-4BF2-BE17-11C71FC58A6E}" presName="hierChild4" presStyleCnt="0"/>
      <dgm:spPr/>
      <dgm:t>
        <a:bodyPr/>
        <a:lstStyle/>
        <a:p>
          <a:endParaRPr lang="es-PE"/>
        </a:p>
      </dgm:t>
    </dgm:pt>
    <dgm:pt modelId="{6545B471-B4AF-41C8-964D-F5B52F4914FD}" type="pres">
      <dgm:prSet presAssocID="{E0F46B55-6FA0-468A-9BB6-1D3A3D44310E}" presName="Name50" presStyleLbl="parChTrans1D3" presStyleIdx="9" presStyleCnt="11"/>
      <dgm:spPr/>
      <dgm:t>
        <a:bodyPr/>
        <a:lstStyle/>
        <a:p>
          <a:endParaRPr lang="es-ES"/>
        </a:p>
      </dgm:t>
    </dgm:pt>
    <dgm:pt modelId="{3A288DA3-5B89-4D91-8CA0-ED966465BAFE}" type="pres">
      <dgm:prSet presAssocID="{DC903615-4DA2-4B84-A096-276FA9E8DBBF}" presName="hierRoot2" presStyleCnt="0">
        <dgm:presLayoutVars>
          <dgm:hierBranch val="init"/>
        </dgm:presLayoutVars>
      </dgm:prSet>
      <dgm:spPr/>
      <dgm:t>
        <a:bodyPr/>
        <a:lstStyle/>
        <a:p>
          <a:endParaRPr lang="es-PE"/>
        </a:p>
      </dgm:t>
    </dgm:pt>
    <dgm:pt modelId="{26F54E54-AF5E-4617-85EC-7DA052DB0216}" type="pres">
      <dgm:prSet presAssocID="{DC903615-4DA2-4B84-A096-276FA9E8DBBF}" presName="rootComposite" presStyleCnt="0"/>
      <dgm:spPr/>
      <dgm:t>
        <a:bodyPr/>
        <a:lstStyle/>
        <a:p>
          <a:endParaRPr lang="es-PE"/>
        </a:p>
      </dgm:t>
    </dgm:pt>
    <dgm:pt modelId="{06767F46-007F-43BB-BEC6-482E9871DBFE}" type="pres">
      <dgm:prSet presAssocID="{DC903615-4DA2-4B84-A096-276FA9E8DBBF}" presName="rootText" presStyleLbl="node3" presStyleIdx="9" presStyleCnt="11" custScaleX="134195" custScaleY="206330">
        <dgm:presLayoutVars>
          <dgm:chPref val="3"/>
        </dgm:presLayoutVars>
      </dgm:prSet>
      <dgm:spPr/>
      <dgm:t>
        <a:bodyPr/>
        <a:lstStyle/>
        <a:p>
          <a:endParaRPr lang="es-ES"/>
        </a:p>
      </dgm:t>
    </dgm:pt>
    <dgm:pt modelId="{E23439D6-5661-495E-BC2C-1532CF1AE804}" type="pres">
      <dgm:prSet presAssocID="{DC903615-4DA2-4B84-A096-276FA9E8DBBF}" presName="rootConnector" presStyleLbl="node3" presStyleIdx="9" presStyleCnt="11"/>
      <dgm:spPr/>
      <dgm:t>
        <a:bodyPr/>
        <a:lstStyle/>
        <a:p>
          <a:endParaRPr lang="es-ES"/>
        </a:p>
      </dgm:t>
    </dgm:pt>
    <dgm:pt modelId="{81AF2B59-D780-4699-8E2D-9EF25C2E42BE}" type="pres">
      <dgm:prSet presAssocID="{DC903615-4DA2-4B84-A096-276FA9E8DBBF}" presName="hierChild4" presStyleCnt="0"/>
      <dgm:spPr/>
      <dgm:t>
        <a:bodyPr/>
        <a:lstStyle/>
        <a:p>
          <a:endParaRPr lang="es-PE"/>
        </a:p>
      </dgm:t>
    </dgm:pt>
    <dgm:pt modelId="{545CFF8E-42BB-4B72-9487-8AF2F7DA20FB}" type="pres">
      <dgm:prSet presAssocID="{DC903615-4DA2-4B84-A096-276FA9E8DBBF}" presName="hierChild5" presStyleCnt="0"/>
      <dgm:spPr/>
      <dgm:t>
        <a:bodyPr/>
        <a:lstStyle/>
        <a:p>
          <a:endParaRPr lang="es-PE"/>
        </a:p>
      </dgm:t>
    </dgm:pt>
    <dgm:pt modelId="{DBAEA80B-9318-46A8-82F5-0D4FE2C5B251}" type="pres">
      <dgm:prSet presAssocID="{F1A4F548-A6E9-4C4F-9D6A-C2AC63F97D72}" presName="Name50" presStyleLbl="parChTrans1D3" presStyleIdx="10" presStyleCnt="11"/>
      <dgm:spPr/>
      <dgm:t>
        <a:bodyPr/>
        <a:lstStyle/>
        <a:p>
          <a:endParaRPr lang="es-ES"/>
        </a:p>
      </dgm:t>
    </dgm:pt>
    <dgm:pt modelId="{737347AE-2BA7-4C0E-A1EC-C98025015918}" type="pres">
      <dgm:prSet presAssocID="{443F1F2A-F502-4357-A2EE-5DBA574C0DCF}" presName="hierRoot2" presStyleCnt="0">
        <dgm:presLayoutVars>
          <dgm:hierBranch val="init"/>
        </dgm:presLayoutVars>
      </dgm:prSet>
      <dgm:spPr/>
      <dgm:t>
        <a:bodyPr/>
        <a:lstStyle/>
        <a:p>
          <a:endParaRPr lang="es-PE"/>
        </a:p>
      </dgm:t>
    </dgm:pt>
    <dgm:pt modelId="{4A81500D-D271-46BD-8F06-5090D3AB1849}" type="pres">
      <dgm:prSet presAssocID="{443F1F2A-F502-4357-A2EE-5DBA574C0DCF}" presName="rootComposite" presStyleCnt="0"/>
      <dgm:spPr/>
      <dgm:t>
        <a:bodyPr/>
        <a:lstStyle/>
        <a:p>
          <a:endParaRPr lang="es-PE"/>
        </a:p>
      </dgm:t>
    </dgm:pt>
    <dgm:pt modelId="{633E3DB8-1498-4BD1-9677-14DB41191139}" type="pres">
      <dgm:prSet presAssocID="{443F1F2A-F502-4357-A2EE-5DBA574C0DCF}" presName="rootText" presStyleLbl="node3" presStyleIdx="10" presStyleCnt="11" custScaleX="124689" custScaleY="243936">
        <dgm:presLayoutVars>
          <dgm:chPref val="3"/>
        </dgm:presLayoutVars>
      </dgm:prSet>
      <dgm:spPr/>
      <dgm:t>
        <a:bodyPr/>
        <a:lstStyle/>
        <a:p>
          <a:endParaRPr lang="es-ES"/>
        </a:p>
      </dgm:t>
    </dgm:pt>
    <dgm:pt modelId="{E24993C0-C805-4F35-B50C-C2DB900B6076}" type="pres">
      <dgm:prSet presAssocID="{443F1F2A-F502-4357-A2EE-5DBA574C0DCF}" presName="rootConnector" presStyleLbl="node3" presStyleIdx="10" presStyleCnt="11"/>
      <dgm:spPr/>
      <dgm:t>
        <a:bodyPr/>
        <a:lstStyle/>
        <a:p>
          <a:endParaRPr lang="es-ES"/>
        </a:p>
      </dgm:t>
    </dgm:pt>
    <dgm:pt modelId="{AFDAF7B0-5F76-4AE2-93AC-8894DCC5B50B}" type="pres">
      <dgm:prSet presAssocID="{443F1F2A-F502-4357-A2EE-5DBA574C0DCF}" presName="hierChild4" presStyleCnt="0"/>
      <dgm:spPr/>
      <dgm:t>
        <a:bodyPr/>
        <a:lstStyle/>
        <a:p>
          <a:endParaRPr lang="es-PE"/>
        </a:p>
      </dgm:t>
    </dgm:pt>
    <dgm:pt modelId="{63D7D7F0-3BF2-4576-88DB-A73D60D8E878}" type="pres">
      <dgm:prSet presAssocID="{443F1F2A-F502-4357-A2EE-5DBA574C0DCF}" presName="hierChild5" presStyleCnt="0"/>
      <dgm:spPr/>
      <dgm:t>
        <a:bodyPr/>
        <a:lstStyle/>
        <a:p>
          <a:endParaRPr lang="es-PE"/>
        </a:p>
      </dgm:t>
    </dgm:pt>
    <dgm:pt modelId="{340DA936-11AA-4F55-AE18-5D39B4C9855C}" type="pres">
      <dgm:prSet presAssocID="{5AD4C3A4-929D-4BF2-BE17-11C71FC58A6E}" presName="hierChild5" presStyleCnt="0"/>
      <dgm:spPr/>
      <dgm:t>
        <a:bodyPr/>
        <a:lstStyle/>
        <a:p>
          <a:endParaRPr lang="es-PE"/>
        </a:p>
      </dgm:t>
    </dgm:pt>
    <dgm:pt modelId="{385A6B84-5718-4ED9-B1A1-808361484AC1}" type="pres">
      <dgm:prSet presAssocID="{49676D76-7F5A-4A25-9FBB-FFB102DF9213}" presName="hierChild3" presStyleCnt="0"/>
      <dgm:spPr/>
      <dgm:t>
        <a:bodyPr/>
        <a:lstStyle/>
        <a:p>
          <a:endParaRPr lang="es-PE"/>
        </a:p>
      </dgm:t>
    </dgm:pt>
  </dgm:ptLst>
  <dgm:cxnLst>
    <dgm:cxn modelId="{5D46F377-54BD-475E-9FB4-FAD139844212}" type="presOf" srcId="{82E0AD28-3143-464D-8FA0-9FA2387F8F99}" destId="{A7DAFA5A-05C5-4556-896C-FDF6EF1A889D}" srcOrd="0" destOrd="0" presId="urn:microsoft.com/office/officeart/2005/8/layout/orgChart1"/>
    <dgm:cxn modelId="{9F0E25E8-A397-4FE6-98FD-B650C02A4DBD}" type="presOf" srcId="{5AD4C3A4-929D-4BF2-BE17-11C71FC58A6E}" destId="{A6705EA6-302C-40F1-A952-CA7D66720A44}" srcOrd="1" destOrd="0" presId="urn:microsoft.com/office/officeart/2005/8/layout/orgChart1"/>
    <dgm:cxn modelId="{1630E298-9194-4F52-AC42-C0F70220C70E}" type="presOf" srcId="{70DB323B-19C6-437E-BF3B-941CCA2611CA}" destId="{F6A8B415-5452-4747-A87A-75CC6C0A00E1}" srcOrd="0" destOrd="0" presId="urn:microsoft.com/office/officeart/2005/8/layout/orgChart1"/>
    <dgm:cxn modelId="{7A058666-8FC9-4D9C-9358-15453E2FCFB9}" srcId="{DCCD514B-1BBB-46E9-9786-865FDB94CF64}" destId="{98EDA0F7-4923-4B4E-8F59-7F0A05368EAE}" srcOrd="2" destOrd="0" parTransId="{B26C6FA9-401C-4867-8E56-D111D04FC549}" sibTransId="{151BF5D3-DCC1-4766-B13B-C4C9745987C9}"/>
    <dgm:cxn modelId="{6D6BC6A2-C3C5-4261-819D-ED4421625815}" type="presOf" srcId="{5CF00A5B-05B9-412B-B219-421A195AB5A0}" destId="{08097982-7FAB-46ED-A36C-35D8A07E36DD}" srcOrd="0" destOrd="0" presId="urn:microsoft.com/office/officeart/2005/8/layout/orgChart1"/>
    <dgm:cxn modelId="{A0708748-A556-4663-9C40-AF4689205708}" type="presOf" srcId="{B26C6FA9-401C-4867-8E56-D111D04FC549}" destId="{C0D30E9B-250D-4A3A-A5A8-65458B095A79}" srcOrd="0" destOrd="0" presId="urn:microsoft.com/office/officeart/2005/8/layout/orgChart1"/>
    <dgm:cxn modelId="{FF5726A2-1984-4D99-B25C-F4E0DEA0A828}" type="presOf" srcId="{D3A9B131-D3AC-4D03-A967-5732B649914E}" destId="{35F920FE-29EB-405A-9331-6FA8A44F119B}" srcOrd="0" destOrd="0" presId="urn:microsoft.com/office/officeart/2005/8/layout/orgChart1"/>
    <dgm:cxn modelId="{B4BAE558-DEA5-4F0B-B8AD-CA0BF0065F7C}" srcId="{5AD4C3A4-929D-4BF2-BE17-11C71FC58A6E}" destId="{443F1F2A-F502-4357-A2EE-5DBA574C0DCF}" srcOrd="1" destOrd="0" parTransId="{F1A4F548-A6E9-4C4F-9D6A-C2AC63F97D72}" sibTransId="{3843E5DB-7731-4779-9CF5-918D9609BD60}"/>
    <dgm:cxn modelId="{143D34B1-BDDF-4F66-ABA3-35BF31B57A7E}" type="presOf" srcId="{98EDA0F7-4923-4B4E-8F59-7F0A05368EAE}" destId="{9489493B-B401-4101-BF17-9C27050990AB}" srcOrd="1" destOrd="0" presId="urn:microsoft.com/office/officeart/2005/8/layout/orgChart1"/>
    <dgm:cxn modelId="{013EBA00-B9D0-45CD-93D6-58188BA165F6}" type="presOf" srcId="{9F212DBD-B2E9-4273-BE10-1468985009C7}" destId="{B3476061-A6C8-46A4-BB2B-1C38DA6D84BE}" srcOrd="0" destOrd="0" presId="urn:microsoft.com/office/officeart/2005/8/layout/orgChart1"/>
    <dgm:cxn modelId="{73DA9437-4F50-43E2-81B5-255F7821A095}" type="presOf" srcId="{578EA1D7-F8F9-4414-B65C-08F59A792437}" destId="{7ED404F2-9B8F-467F-9870-A8920EC20098}" srcOrd="0" destOrd="0" presId="urn:microsoft.com/office/officeart/2005/8/layout/orgChart1"/>
    <dgm:cxn modelId="{3E1D45FB-6D5A-464D-AF75-BF5953AD0128}" type="presOf" srcId="{12B62651-C39D-47E3-AFC5-FD6159980ADA}" destId="{8ABAAB5B-B13F-42A1-88D4-9BFA44E3FAD1}" srcOrd="1" destOrd="0" presId="urn:microsoft.com/office/officeart/2005/8/layout/orgChart1"/>
    <dgm:cxn modelId="{B140C6E2-3473-4346-93A6-4B365C69BE7E}" type="presOf" srcId="{7829F332-E027-4EDD-A0CA-28D502F9487F}" destId="{143D8000-5A5B-4EEF-83ED-FA5BD9DC7F43}" srcOrd="0" destOrd="0" presId="urn:microsoft.com/office/officeart/2005/8/layout/orgChart1"/>
    <dgm:cxn modelId="{702002C8-56D3-4167-ADB8-5A124669368A}" srcId="{D91ABF61-2ACC-4BF9-9739-BF53637478AA}" destId="{49676D76-7F5A-4A25-9FBB-FFB102DF9213}" srcOrd="0" destOrd="0" parTransId="{337D920B-94D3-43A8-A3FB-5460C9D0BAC1}" sibTransId="{B3DFFEF9-2DDB-4B23-B4E0-F2F4EFCF1855}"/>
    <dgm:cxn modelId="{2B0B1AD2-026E-4154-BEE1-979216562AF5}" type="presOf" srcId="{4CA3EFB1-DB68-4F18-B7B6-AA955D180A90}" destId="{61F72174-0F0F-4D3C-B58A-BAEB0D73D3FE}" srcOrd="1" destOrd="0" presId="urn:microsoft.com/office/officeart/2005/8/layout/orgChart1"/>
    <dgm:cxn modelId="{52519E11-C258-4E5D-BF82-E6FA722B7BF2}" type="presOf" srcId="{1553931A-B213-4368-A68F-9DD51ADD961F}" destId="{912D57C7-6C5B-4AD6-B404-CD75172AF629}" srcOrd="0" destOrd="0" presId="urn:microsoft.com/office/officeart/2005/8/layout/orgChart1"/>
    <dgm:cxn modelId="{2714FE1F-3D61-412E-BA29-3D5AC7BC9E6D}" type="presOf" srcId="{17457274-AA8E-4E0C-86EB-8FB854B102B9}" destId="{78AAB878-C168-40A1-94A9-F781B1A00500}" srcOrd="0" destOrd="0" presId="urn:microsoft.com/office/officeart/2005/8/layout/orgChart1"/>
    <dgm:cxn modelId="{DD5BBD20-6EA5-49FC-924D-DD5FFE32AF5C}" type="presOf" srcId="{82E0AD28-3143-464D-8FA0-9FA2387F8F99}" destId="{43666E72-029F-4C1B-B90D-484389B47A85}" srcOrd="1" destOrd="0" presId="urn:microsoft.com/office/officeart/2005/8/layout/orgChart1"/>
    <dgm:cxn modelId="{1AE335BE-5A23-4228-9CDC-9D4C95615787}" srcId="{CE2763A9-6600-41A7-8B1F-B089D674E931}" destId="{82E0AD28-3143-464D-8FA0-9FA2387F8F99}" srcOrd="1" destOrd="0" parTransId="{17457274-AA8E-4E0C-86EB-8FB854B102B9}" sibTransId="{BF7E53BE-7740-4A64-9660-D95475402814}"/>
    <dgm:cxn modelId="{19687A61-C289-4997-902A-1E1BD516B730}" type="presOf" srcId="{BA832293-BB24-4831-B129-258675FA23FF}" destId="{8529ADBD-54D0-497B-B388-231AE81490BA}" srcOrd="1" destOrd="0" presId="urn:microsoft.com/office/officeart/2005/8/layout/orgChart1"/>
    <dgm:cxn modelId="{B316CCF7-97F0-4111-A9D4-AD43DF2BB32F}" type="presOf" srcId="{DE524678-5CA2-4641-A5BC-58270B3D11AB}" destId="{3F782F52-133B-4CD9-BC42-13577B7A3996}" srcOrd="0" destOrd="0" presId="urn:microsoft.com/office/officeart/2005/8/layout/orgChart1"/>
    <dgm:cxn modelId="{8354B7AC-9C19-40A9-B9BC-7117C5AD306A}" type="presOf" srcId="{4C862DB4-D20E-48F7-8E36-4C55D86A91C2}" destId="{31CBD208-5FF8-4A3F-B69F-CEE7E7015739}" srcOrd="0" destOrd="0" presId="urn:microsoft.com/office/officeart/2005/8/layout/orgChart1"/>
    <dgm:cxn modelId="{EEE5073C-62F4-4853-B050-3E2F76F04EE0}" type="presOf" srcId="{67AD5931-B9BC-44EF-8A5A-3F0788966946}" destId="{CC67440C-14AA-4DDF-91F9-DD9632CDE81E}" srcOrd="1" destOrd="0" presId="urn:microsoft.com/office/officeart/2005/8/layout/orgChart1"/>
    <dgm:cxn modelId="{A3E632F6-74E3-47A3-9719-E7A41537FD2E}" srcId="{E6FA70BE-614C-48FA-8570-B2376E0BC442}" destId="{DE524678-5CA2-4641-A5BC-58270B3D11AB}" srcOrd="0" destOrd="0" parTransId="{70DB323B-19C6-437E-BF3B-941CCA2611CA}" sibTransId="{81349B2B-9FD9-48DF-BC47-4BC8ACF0CE15}"/>
    <dgm:cxn modelId="{416A55B1-25D0-4CD5-9CA4-63D6C0762993}" type="presOf" srcId="{49676D76-7F5A-4A25-9FBB-FFB102DF9213}" destId="{3FD39637-7D44-40AC-B365-8DEEBA4E404B}" srcOrd="1" destOrd="0" presId="urn:microsoft.com/office/officeart/2005/8/layout/orgChart1"/>
    <dgm:cxn modelId="{D441CE9D-64A0-4CAC-82EC-F2B4D31D74A7}" type="presOf" srcId="{2E4F62D4-1C32-49B7-A315-739544387BDF}" destId="{CCE98193-1DE9-42A3-BC87-11338C3359B7}" srcOrd="0" destOrd="0" presId="urn:microsoft.com/office/officeart/2005/8/layout/orgChart1"/>
    <dgm:cxn modelId="{FEE2B5E0-8FC2-433B-8802-549C8BAFAE56}" srcId="{49676D76-7F5A-4A25-9FBB-FFB102DF9213}" destId="{5AD4C3A4-929D-4BF2-BE17-11C71FC58A6E}" srcOrd="2" destOrd="0" parTransId="{9EBF2981-2D41-40BF-8CE8-E5A29F817585}" sibTransId="{CD7FB155-B623-40C5-B54C-19478025E44E}"/>
    <dgm:cxn modelId="{C174963A-A857-41CB-9B83-5574336E34E5}" type="presOf" srcId="{785E538B-B39A-4E63-89F7-830C45B6EEEE}" destId="{B908AAC1-A206-4F58-BF1C-0385FD6D6BC3}" srcOrd="1" destOrd="0" presId="urn:microsoft.com/office/officeart/2005/8/layout/orgChart1"/>
    <dgm:cxn modelId="{B1D0B118-0937-414A-A9C5-DC7AC263AF87}" srcId="{785E538B-B39A-4E63-89F7-830C45B6EEEE}" destId="{D3A9B131-D3AC-4D03-A967-5732B649914E}" srcOrd="0" destOrd="0" parTransId="{78DC161B-E965-4876-8F8D-A58912496E37}" sibTransId="{353E05EC-FACF-4D55-AA35-67EFC7F6216A}"/>
    <dgm:cxn modelId="{908CCA73-8481-4C2B-8C94-B2C63FC03B2B}" type="presOf" srcId="{E854E8C6-D7AC-4D2A-BD5D-4B868CCE52FD}" destId="{C7A1194C-9EAE-4BF1-BCAF-0EB5C818603D}" srcOrd="1" destOrd="0" presId="urn:microsoft.com/office/officeart/2005/8/layout/orgChart1"/>
    <dgm:cxn modelId="{04FF465F-3B7D-407F-8749-BF56C803C524}" type="presOf" srcId="{443F1F2A-F502-4357-A2EE-5DBA574C0DCF}" destId="{E24993C0-C805-4F35-B50C-C2DB900B6076}" srcOrd="1" destOrd="0" presId="urn:microsoft.com/office/officeart/2005/8/layout/orgChart1"/>
    <dgm:cxn modelId="{B2718FE3-6C22-402E-B1B2-DCA4DF5902CE}" type="presOf" srcId="{785E538B-B39A-4E63-89F7-830C45B6EEEE}" destId="{B1A1C99D-8256-42B6-A4BB-718F30BD75F1}" srcOrd="0" destOrd="0" presId="urn:microsoft.com/office/officeart/2005/8/layout/orgChart1"/>
    <dgm:cxn modelId="{1A5B540C-5414-4DE8-A416-A5275B1527BF}" srcId="{CE2763A9-6600-41A7-8B1F-B089D674E931}" destId="{66B39371-4666-46E8-9EB6-D70397B2FC57}" srcOrd="3" destOrd="0" parTransId="{0CB8026E-8018-4D4E-A0DC-17260BE6D240}" sibTransId="{F013BEFC-EE61-4AF7-9DA1-82FB01108343}"/>
    <dgm:cxn modelId="{A561C2DE-3BD0-4DB3-8B93-39FA99DDF7A2}" srcId="{49676D76-7F5A-4A25-9FBB-FFB102DF9213}" destId="{4CA3EFB1-DB68-4F18-B7B6-AA955D180A90}" srcOrd="0" destOrd="0" parTransId="{7829F332-E027-4EDD-A0CA-28D502F9487F}" sibTransId="{B09FE0AB-DEA4-4375-9B0A-EFDBAA10D613}"/>
    <dgm:cxn modelId="{F87F4285-FFA2-4DBE-9BC8-F33631AF13DD}" type="presOf" srcId="{BA832293-BB24-4831-B129-258675FA23FF}" destId="{454E3256-775B-4932-9FD9-A0FBCE1F05EE}" srcOrd="0" destOrd="0" presId="urn:microsoft.com/office/officeart/2005/8/layout/orgChart1"/>
    <dgm:cxn modelId="{A95D1280-91AE-4A54-826E-45B1466310F4}" type="presOf" srcId="{4F285E48-FAD3-46BA-9787-9718BC948C86}" destId="{8A8878E8-1504-4029-B02B-F422DA5D0951}" srcOrd="1" destOrd="0" presId="urn:microsoft.com/office/officeart/2005/8/layout/orgChart1"/>
    <dgm:cxn modelId="{85AFDEE4-9F4C-4F35-AD1B-889AA3A4D137}" type="presOf" srcId="{B96D7293-05B6-4D62-BA8C-148BAD4D64A0}" destId="{82B3D785-F22F-4F01-970E-A6590AC8DA08}" srcOrd="0" destOrd="0" presId="urn:microsoft.com/office/officeart/2005/8/layout/orgChart1"/>
    <dgm:cxn modelId="{5F931BDD-0E5E-46E0-8317-34AADD9424F9}" type="presOf" srcId="{CE2763A9-6600-41A7-8B1F-B089D674E931}" destId="{67B08909-1F53-4C51-A892-90DAB9B1F630}" srcOrd="0" destOrd="0" presId="urn:microsoft.com/office/officeart/2005/8/layout/orgChart1"/>
    <dgm:cxn modelId="{14342D48-3A1F-445A-9F06-499D34A4BC68}" type="presOf" srcId="{1515C653-3B55-4398-B5FD-D090014A7DAC}" destId="{C553479F-9239-46F5-9007-090520A30131}" srcOrd="0" destOrd="0" presId="urn:microsoft.com/office/officeart/2005/8/layout/orgChart1"/>
    <dgm:cxn modelId="{0D580406-AD0D-4C01-B3FA-8D7683EF421F}" type="presOf" srcId="{E0F46B55-6FA0-468A-9BB6-1D3A3D44310E}" destId="{6545B471-B4AF-41C8-964D-F5B52F4914FD}" srcOrd="0" destOrd="0" presId="urn:microsoft.com/office/officeart/2005/8/layout/orgChart1"/>
    <dgm:cxn modelId="{B58C4258-6C28-4951-949A-540057A2EC81}" type="presOf" srcId="{443F1F2A-F502-4357-A2EE-5DBA574C0DCF}" destId="{633E3DB8-1498-4BD1-9677-14DB41191139}" srcOrd="0" destOrd="0" presId="urn:microsoft.com/office/officeart/2005/8/layout/orgChart1"/>
    <dgm:cxn modelId="{40CAC35C-6BA4-4038-9FBD-230089070B7B}" srcId="{4CA3EFB1-DB68-4F18-B7B6-AA955D180A90}" destId="{4F285E48-FAD3-46BA-9787-9718BC948C86}" srcOrd="3" destOrd="0" parTransId="{CCBF6AF7-42FC-4FBD-B147-B311ED9D4D1A}" sibTransId="{EC23EB72-8231-4390-8D3D-4541A28C74A5}"/>
    <dgm:cxn modelId="{E2A09AC7-C437-49AD-BC12-C6A21906691A}" type="presOf" srcId="{9F212DBD-B2E9-4273-BE10-1468985009C7}" destId="{7C957350-4DC1-40D0-88A9-A848F9019409}" srcOrd="1" destOrd="0" presId="urn:microsoft.com/office/officeart/2005/8/layout/orgChart1"/>
    <dgm:cxn modelId="{2A78808F-4294-4057-BE3B-023A934DA2B8}" type="presOf" srcId="{66B39371-4666-46E8-9EB6-D70397B2FC57}" destId="{C3F5CF60-9B61-4F00-9AEF-1D917581A62F}" srcOrd="1" destOrd="0" presId="urn:microsoft.com/office/officeart/2005/8/layout/orgChart1"/>
    <dgm:cxn modelId="{64BF5F61-5F8D-421F-A194-B78F2C457355}" type="presOf" srcId="{0AD4821B-8435-4786-8A12-0FA7466EEF1A}" destId="{32F49F49-4341-44B7-9691-8EB7E4894352}" srcOrd="0" destOrd="0" presId="urn:microsoft.com/office/officeart/2005/8/layout/orgChart1"/>
    <dgm:cxn modelId="{25205BF9-5643-4E1A-87B0-DBF7EA182FE6}" type="presOf" srcId="{4F285E48-FAD3-46BA-9787-9718BC948C86}" destId="{37CA3E11-A305-48B8-BE46-5220371F51F9}" srcOrd="0" destOrd="0" presId="urn:microsoft.com/office/officeart/2005/8/layout/orgChart1"/>
    <dgm:cxn modelId="{B753ADC1-A654-4044-9AA4-8A2BDD5C9BA2}" type="presOf" srcId="{49676D76-7F5A-4A25-9FBB-FFB102DF9213}" destId="{C544ECB0-5C7C-490B-AEC9-73F0F1474C60}" srcOrd="0" destOrd="0" presId="urn:microsoft.com/office/officeart/2005/8/layout/orgChart1"/>
    <dgm:cxn modelId="{CA027B2E-8F54-4F44-82FB-8538A26DDBD3}" srcId="{9F212DBD-B2E9-4273-BE10-1468985009C7}" destId="{785E538B-B39A-4E63-89F7-830C45B6EEEE}" srcOrd="1" destOrd="0" parTransId="{760DEBDC-D266-4F33-BA82-B347EB3E718D}" sibTransId="{6C19FE72-36C9-4A83-9026-E70C9E9554B8}"/>
    <dgm:cxn modelId="{1C1698F1-8503-451A-B724-856B77D794A7}" srcId="{4CA3EFB1-DB68-4F18-B7B6-AA955D180A90}" destId="{67AD5931-B9BC-44EF-8A5A-3F0788966946}" srcOrd="2" destOrd="0" parTransId="{035C992C-E7F7-40BD-B857-CB8C7A5393C5}" sibTransId="{021FA75A-6301-4453-8F8D-8A420055108B}"/>
    <dgm:cxn modelId="{9A3868E9-859C-43A0-AACE-4D6A5D9179F5}" type="presOf" srcId="{67AD5931-B9BC-44EF-8A5A-3F0788966946}" destId="{40BB673A-B0CB-46CC-A814-30448B42E832}" srcOrd="0" destOrd="0" presId="urn:microsoft.com/office/officeart/2005/8/layout/orgChart1"/>
    <dgm:cxn modelId="{6251543D-7C21-43D6-86CF-C0F313AEFE41}" type="presOf" srcId="{D3A9B131-D3AC-4D03-A967-5732B649914E}" destId="{8A6272FC-DC66-42F1-AF34-908E73CCAB33}" srcOrd="1" destOrd="0" presId="urn:microsoft.com/office/officeart/2005/8/layout/orgChart1"/>
    <dgm:cxn modelId="{C0E391B5-2090-4571-86A1-88974827D62A}" type="presOf" srcId="{12B62651-C39D-47E3-AFC5-FD6159980ADA}" destId="{875E1322-1E8B-4330-B033-9D184913FD77}" srcOrd="0" destOrd="0" presId="urn:microsoft.com/office/officeart/2005/8/layout/orgChart1"/>
    <dgm:cxn modelId="{4759AB5B-8AF5-4739-B0DB-2C306569BBD0}" type="presOf" srcId="{E6FA70BE-614C-48FA-8570-B2376E0BC442}" destId="{87199E46-F9FC-48A8-8691-076CBFD365B6}" srcOrd="0" destOrd="0" presId="urn:microsoft.com/office/officeart/2005/8/layout/orgChart1"/>
    <dgm:cxn modelId="{58C91721-72D2-40F3-A6CB-DDEB6B6D6CEF}" type="presOf" srcId="{B96D7293-05B6-4D62-BA8C-148BAD4D64A0}" destId="{0E983E32-D1FD-45B5-94EE-194F7246A509}" srcOrd="1" destOrd="0" presId="urn:microsoft.com/office/officeart/2005/8/layout/orgChart1"/>
    <dgm:cxn modelId="{57577D26-4DCD-443C-86FB-27F2CD0E4BA9}" srcId="{DCCD514B-1BBB-46E9-9786-865FDB94CF64}" destId="{2DA495C4-CD9D-496B-8A55-7B77CB2F452C}" srcOrd="3" destOrd="0" parTransId="{6F172675-82C5-4DB9-AEDC-96303B328EB9}" sibTransId="{2D133AE4-E462-411F-9175-EB5E622D7920}"/>
    <dgm:cxn modelId="{C16F43B3-4DD1-433C-BB35-CAB15070CF02}" type="presOf" srcId="{4D81783D-66B4-447D-9EEC-C03B79A1E0E9}" destId="{390E9286-AFFF-4642-9A2B-2EB6BCA12E3A}" srcOrd="0" destOrd="0" presId="urn:microsoft.com/office/officeart/2005/8/layout/orgChart1"/>
    <dgm:cxn modelId="{E5EE8BA3-AA28-405E-91EA-49191A2AEE9D}" type="presOf" srcId="{DC903615-4DA2-4B84-A096-276FA9E8DBBF}" destId="{E23439D6-5661-495E-BC2C-1532CF1AE804}" srcOrd="1" destOrd="0" presId="urn:microsoft.com/office/officeart/2005/8/layout/orgChart1"/>
    <dgm:cxn modelId="{8DA67FE3-B52C-4D1F-805C-DBB59A34B8AB}" type="presOf" srcId="{2DA495C4-CD9D-496B-8A55-7B77CB2F452C}" destId="{D69B5058-68D1-48A9-82BA-C51B9A5BAAC5}" srcOrd="1" destOrd="0" presId="urn:microsoft.com/office/officeart/2005/8/layout/orgChart1"/>
    <dgm:cxn modelId="{1FB43718-7891-4460-BF4D-3CB2FD63399D}" srcId="{9F212DBD-B2E9-4273-BE10-1468985009C7}" destId="{DCCD514B-1BBB-46E9-9786-865FDB94CF64}" srcOrd="2" destOrd="0" parTransId="{578EA1D7-F8F9-4414-B65C-08F59A792437}" sibTransId="{C1C6B5BB-C4B1-48A8-A758-8D139F122794}"/>
    <dgm:cxn modelId="{1B679C6D-5195-426A-8B23-7A8EE1FCE50D}" type="presOf" srcId="{035C992C-E7F7-40BD-B857-CB8C7A5393C5}" destId="{A76CC82F-6D25-47E6-BFDF-0843CE5A3958}" srcOrd="0" destOrd="0" presId="urn:microsoft.com/office/officeart/2005/8/layout/orgChart1"/>
    <dgm:cxn modelId="{4F43F758-1B37-4F2F-ABA0-1F883C86DEBA}" srcId="{CE2763A9-6600-41A7-8B1F-B089D674E931}" destId="{01F6CB17-50A5-45BB-B300-E5EE008A33CB}" srcOrd="2" destOrd="0" parTransId="{D1F2AA25-B918-42DC-9E39-BA3D3EA46365}" sibTransId="{5E82E366-2D6E-48EF-A255-E25228F4D1E3}"/>
    <dgm:cxn modelId="{F6A9E191-9129-4443-B3B8-86C5DCC90C91}" srcId="{4CA3EFB1-DB68-4F18-B7B6-AA955D180A90}" destId="{2F82B097-6821-4377-8821-4071009251D4}" srcOrd="1" destOrd="0" parTransId="{4C862DB4-D20E-48F7-8E36-4C55D86A91C2}" sibTransId="{E833725F-EF18-4318-965D-4CAB1367501F}"/>
    <dgm:cxn modelId="{908C663A-FAAB-4B1E-84D8-C43912D70A4D}" type="presOf" srcId="{51064B8D-B7B9-4990-8668-3446A134096E}" destId="{47013E11-DA77-4E9F-9E93-1C18A33D858D}" srcOrd="0" destOrd="0" presId="urn:microsoft.com/office/officeart/2005/8/layout/orgChart1"/>
    <dgm:cxn modelId="{CB446F59-321F-46C7-A163-FA7E457D17E2}" type="presOf" srcId="{5CF00A5B-05B9-412B-B219-421A195AB5A0}" destId="{C7F1548F-2FB4-4F92-B3E5-BB479F7628C2}" srcOrd="1" destOrd="0" presId="urn:microsoft.com/office/officeart/2005/8/layout/orgChart1"/>
    <dgm:cxn modelId="{703171B3-F1A9-48FB-92E7-892099143001}" srcId="{9F212DBD-B2E9-4273-BE10-1468985009C7}" destId="{CE2763A9-6600-41A7-8B1F-B089D674E931}" srcOrd="4" destOrd="0" parTransId="{4D81783D-66B4-447D-9EEC-C03B79A1E0E9}" sibTransId="{1E68CEF4-1B76-4AE1-91EA-F9BA727B9EF8}"/>
    <dgm:cxn modelId="{83FAD699-F6CD-49C6-893E-B9A495B64F9D}" type="presOf" srcId="{CE2763A9-6600-41A7-8B1F-B089D674E931}" destId="{7C8B7B72-D5F4-4D6E-BF22-B1811A3E2865}" srcOrd="1" destOrd="0" presId="urn:microsoft.com/office/officeart/2005/8/layout/orgChart1"/>
    <dgm:cxn modelId="{BB65CB81-2E48-42AC-8EFC-C0C15FE4AAC0}" type="presOf" srcId="{2F82B097-6821-4377-8821-4071009251D4}" destId="{CCF36B0C-6273-4DDC-AA1F-6029C6B880AE}" srcOrd="1" destOrd="0" presId="urn:microsoft.com/office/officeart/2005/8/layout/orgChart1"/>
    <dgm:cxn modelId="{BEF08BCC-635F-4883-A7F6-6279EED3CAF4}" srcId="{5AD4C3A4-929D-4BF2-BE17-11C71FC58A6E}" destId="{DC903615-4DA2-4B84-A096-276FA9E8DBBF}" srcOrd="0" destOrd="0" parTransId="{E0F46B55-6FA0-468A-9BB6-1D3A3D44310E}" sibTransId="{3F36E1CA-8D1D-4604-8653-A41E55FEF545}"/>
    <dgm:cxn modelId="{8A64E92A-EBEA-4016-938B-A037B1F1D6C0}" srcId="{12B62651-C39D-47E3-AFC5-FD6159980ADA}" destId="{D744374F-EB05-4BEA-B882-52CA6BDA59EA}" srcOrd="0" destOrd="0" parTransId="{1515C653-3B55-4398-B5FD-D090014A7DAC}" sibTransId="{93C45BD6-0616-416B-A05D-A6F16A47941F}"/>
    <dgm:cxn modelId="{2A530EFE-16F1-4691-8F2C-1EE941BFF500}" type="presOf" srcId="{78DC161B-E965-4876-8F8D-A58912496E37}" destId="{37378E76-3C7E-4DA0-A41B-766856F46398}" srcOrd="0" destOrd="0" presId="urn:microsoft.com/office/officeart/2005/8/layout/orgChart1"/>
    <dgm:cxn modelId="{6B90938F-5EBF-449B-B73D-F08E083291C9}" type="presOf" srcId="{01F6CB17-50A5-45BB-B300-E5EE008A33CB}" destId="{72630D9B-706E-4BDA-8854-7560E932F553}" srcOrd="1" destOrd="0" presId="urn:microsoft.com/office/officeart/2005/8/layout/orgChart1"/>
    <dgm:cxn modelId="{1718F91F-81E6-4098-BD33-94EA74BD87F1}" type="presOf" srcId="{66B39371-4666-46E8-9EB6-D70397B2FC57}" destId="{A4FC195C-DB63-46E0-A9A0-55EEF285890A}" srcOrd="0" destOrd="0" presId="urn:microsoft.com/office/officeart/2005/8/layout/orgChart1"/>
    <dgm:cxn modelId="{526618AB-5896-44BD-891C-EBA12DE40DDC}" srcId="{9F212DBD-B2E9-4273-BE10-1468985009C7}" destId="{12B62651-C39D-47E3-AFC5-FD6159980ADA}" srcOrd="3" destOrd="0" parTransId="{51064B8D-B7B9-4990-8668-3446A134096E}" sibTransId="{50DEBFAA-99D1-4AFF-8D3D-E5DFA3041DFF}"/>
    <dgm:cxn modelId="{DC59E9CF-2F3A-458D-8A5A-D60B8F8AAF06}" type="presOf" srcId="{41D9D73B-990D-4F65-9D11-09016B409D74}" destId="{6F7EA2CE-324B-4296-AC6A-B141C3409396}" srcOrd="0" destOrd="0" presId="urn:microsoft.com/office/officeart/2005/8/layout/orgChart1"/>
    <dgm:cxn modelId="{F9765318-68A3-428C-B6BA-03C569C0F9D6}" type="presOf" srcId="{1C0118D3-83F6-4D67-9208-109768502C68}" destId="{D7B6FF16-1BC0-4086-9B50-D3494CF5EF13}" srcOrd="1" destOrd="0" presId="urn:microsoft.com/office/officeart/2005/8/layout/orgChart1"/>
    <dgm:cxn modelId="{9C106821-5A1C-4CD0-97D3-781DC3A35968}" type="presOf" srcId="{CCBF6AF7-42FC-4FBD-B147-B311ED9D4D1A}" destId="{D080D0A8-0C13-43E3-8F0C-46CF7EC3CC7B}" srcOrd="0" destOrd="0" presId="urn:microsoft.com/office/officeart/2005/8/layout/orgChart1"/>
    <dgm:cxn modelId="{F231BC4E-9C6E-41EE-922F-84DC4EA8D026}" type="presOf" srcId="{98EDA0F7-4923-4B4E-8F59-7F0A05368EAE}" destId="{98B51A7E-089C-48EC-8323-104B0840DB43}" srcOrd="0" destOrd="0" presId="urn:microsoft.com/office/officeart/2005/8/layout/orgChart1"/>
    <dgm:cxn modelId="{4AFC14C8-66A1-4B5E-BBEB-86C59475A246}" type="presOf" srcId="{D744374F-EB05-4BEA-B882-52CA6BDA59EA}" destId="{2CDB1034-BDC3-4468-9D14-3EB6D85BA2A2}" srcOrd="1" destOrd="0" presId="urn:microsoft.com/office/officeart/2005/8/layout/orgChart1"/>
    <dgm:cxn modelId="{ED358399-95AE-4599-857D-D8656D0BA0EA}" srcId="{DCCD514B-1BBB-46E9-9786-865FDB94CF64}" destId="{BA832293-BB24-4831-B129-258675FA23FF}" srcOrd="0" destOrd="0" parTransId="{41D9D73B-990D-4F65-9D11-09016B409D74}" sibTransId="{E1C3348C-EFCB-45A7-84C4-DA5239492379}"/>
    <dgm:cxn modelId="{59A3B8AA-143C-4FD9-B091-756900025128}" type="presOf" srcId="{DC903615-4DA2-4B84-A096-276FA9E8DBBF}" destId="{06767F46-007F-43BB-BEC6-482E9871DBFE}" srcOrd="0" destOrd="0" presId="urn:microsoft.com/office/officeart/2005/8/layout/orgChart1"/>
    <dgm:cxn modelId="{D763B231-DAEB-4578-8A7D-945C96277BBB}" type="presOf" srcId="{4CA3EFB1-DB68-4F18-B7B6-AA955D180A90}" destId="{EA7F4D7E-81A0-4294-A1C2-02346D6BA8C5}" srcOrd="0" destOrd="0" presId="urn:microsoft.com/office/officeart/2005/8/layout/orgChart1"/>
    <dgm:cxn modelId="{ABC9B3B1-C6DC-41BD-9DE6-4176FA149E81}" srcId="{4CA3EFB1-DB68-4F18-B7B6-AA955D180A90}" destId="{E854E8C6-D7AC-4D2A-BD5D-4B868CCE52FD}" srcOrd="0" destOrd="0" parTransId="{1553931A-B213-4368-A68F-9DD51ADD961F}" sibTransId="{59F0C396-DB34-40B5-A1A9-8E5989E3FAA8}"/>
    <dgm:cxn modelId="{335981F0-3C02-4E05-979E-4824653D6D95}" type="presOf" srcId="{F1A4F548-A6E9-4C4F-9D6A-C2AC63F97D72}" destId="{DBAEA80B-9318-46A8-82F5-0D4FE2C5B251}" srcOrd="0" destOrd="0" presId="urn:microsoft.com/office/officeart/2005/8/layout/orgChart1"/>
    <dgm:cxn modelId="{C280D8A4-F840-4782-8BC9-F2310BC00F53}" type="presOf" srcId="{5AD4C3A4-929D-4BF2-BE17-11C71FC58A6E}" destId="{FF008F64-A6DD-4700-A05F-03CB1AC69B55}" srcOrd="0" destOrd="0" presId="urn:microsoft.com/office/officeart/2005/8/layout/orgChart1"/>
    <dgm:cxn modelId="{40B09905-6492-4450-9C9A-C6CED6FFD207}" type="presOf" srcId="{760DEBDC-D266-4F33-BA82-B347EB3E718D}" destId="{D365A353-CA44-4E27-91BD-DE3632531B43}" srcOrd="0" destOrd="0" presId="urn:microsoft.com/office/officeart/2005/8/layout/orgChart1"/>
    <dgm:cxn modelId="{F6F7CE41-5105-4C60-911F-3B07E5DBEAEB}" type="presOf" srcId="{81D76D9B-B0D3-4824-8277-7B8C9106E3D2}" destId="{A227F24A-F1D4-4FEF-AB32-55938F3C0C5C}" srcOrd="0" destOrd="0" presId="urn:microsoft.com/office/officeart/2005/8/layout/orgChart1"/>
    <dgm:cxn modelId="{6520752A-076A-46C7-AD62-53A15BA11B1E}" srcId="{CE2763A9-6600-41A7-8B1F-B089D674E931}" destId="{B96D7293-05B6-4D62-BA8C-148BAD4D64A0}" srcOrd="0" destOrd="0" parTransId="{81D76D9B-B0D3-4824-8277-7B8C9106E3D2}" sibTransId="{B0BA7FD5-C4D7-40C4-B400-EA393F5816DB}"/>
    <dgm:cxn modelId="{AB5E441A-51AE-41DC-A713-8542BF98B7F9}" type="presOf" srcId="{1C0118D3-83F6-4D67-9208-109768502C68}" destId="{91B3946B-ECD2-452F-B7B9-03F7C55BB715}" srcOrd="0" destOrd="0" presId="urn:microsoft.com/office/officeart/2005/8/layout/orgChart1"/>
    <dgm:cxn modelId="{E1632C42-4C51-40BB-902B-DCC12B30474C}" type="presOf" srcId="{6F172675-82C5-4DB9-AEDC-96303B328EB9}" destId="{BF103CEE-7D5E-4245-B620-7ECF1A784D21}" srcOrd="0" destOrd="0" presId="urn:microsoft.com/office/officeart/2005/8/layout/orgChart1"/>
    <dgm:cxn modelId="{390F06D6-C684-46DE-B423-E35482BE4487}" type="presOf" srcId="{D91ABF61-2ACC-4BF9-9739-BF53637478AA}" destId="{E3B46AD0-3E0D-4B19-8825-91E6F2B3486F}" srcOrd="0" destOrd="0" presId="urn:microsoft.com/office/officeart/2005/8/layout/orgChart1"/>
    <dgm:cxn modelId="{B40336C6-6006-4CA7-B3B8-101ED2B6E0E8}" type="presOf" srcId="{D744374F-EB05-4BEA-B882-52CA6BDA59EA}" destId="{6B722650-3DAC-4083-B0F6-BA2300A0EBD6}" srcOrd="0" destOrd="0" presId="urn:microsoft.com/office/officeart/2005/8/layout/orgChart1"/>
    <dgm:cxn modelId="{6ECCCB5B-B7AF-4663-83D8-3461FAFC58B6}" type="presOf" srcId="{DE524678-5CA2-4641-A5BC-58270B3D11AB}" destId="{7009C815-AE6D-4A0B-A7B2-FA7B11E1A427}" srcOrd="1" destOrd="0" presId="urn:microsoft.com/office/officeart/2005/8/layout/orgChart1"/>
    <dgm:cxn modelId="{1D50AD62-CA21-47A9-A26A-DA805A073818}" type="presOf" srcId="{D1F2AA25-B918-42DC-9E39-BA3D3EA46365}" destId="{B668BE53-9BBA-4DDE-89A0-11D05683B2AE}" srcOrd="0" destOrd="0" presId="urn:microsoft.com/office/officeart/2005/8/layout/orgChart1"/>
    <dgm:cxn modelId="{E54A61FD-FC8A-4653-91A9-21C1255EBD7E}" srcId="{9F212DBD-B2E9-4273-BE10-1468985009C7}" destId="{E6FA70BE-614C-48FA-8570-B2376E0BC442}" srcOrd="0" destOrd="0" parTransId="{9A28E9B6-3EE5-4178-821A-8FB3D5888CD8}" sibTransId="{A5D0DE2A-1D8D-466A-AE53-4C01EDBEFDAE}"/>
    <dgm:cxn modelId="{824B844F-10D5-4077-BAEA-20CCAFC7FC24}" type="presOf" srcId="{9A28E9B6-3EE5-4178-821A-8FB3D5888CD8}" destId="{35861436-1E7D-4A2B-8263-A0380CF5A95B}" srcOrd="0" destOrd="0" presId="urn:microsoft.com/office/officeart/2005/8/layout/orgChart1"/>
    <dgm:cxn modelId="{407250A2-3410-481E-9F76-FFDA20E22AD5}" type="presOf" srcId="{DCCD514B-1BBB-46E9-9786-865FDB94CF64}" destId="{2F72A8EF-3C0B-4931-A52D-0EE2728C615B}" srcOrd="0" destOrd="0" presId="urn:microsoft.com/office/officeart/2005/8/layout/orgChart1"/>
    <dgm:cxn modelId="{540C4426-8255-4675-81AA-EE869DB7AB64}" type="presOf" srcId="{2DA495C4-CD9D-496B-8A55-7B77CB2F452C}" destId="{B7050DC8-5B79-403D-A4F0-F79A0890623B}" srcOrd="0" destOrd="0" presId="urn:microsoft.com/office/officeart/2005/8/layout/orgChart1"/>
    <dgm:cxn modelId="{9461C648-B39D-4AD4-A724-7047F3E754AB}" srcId="{785E538B-B39A-4E63-89F7-830C45B6EEEE}" destId="{5CF00A5B-05B9-412B-B219-421A195AB5A0}" srcOrd="1" destOrd="0" parTransId="{F3DA64DF-F10F-43D8-9C52-A699D3F1672F}" sibTransId="{412AF599-BC46-46BE-8447-0B559ADAA025}"/>
    <dgm:cxn modelId="{4FAE09C2-1BBE-4246-AADE-91BEFF3BFDC8}" type="presOf" srcId="{E6FA70BE-614C-48FA-8570-B2376E0BC442}" destId="{3A4A4CE5-1D5A-48A0-B071-DA93A06322D4}" srcOrd="1" destOrd="0" presId="urn:microsoft.com/office/officeart/2005/8/layout/orgChart1"/>
    <dgm:cxn modelId="{23A51686-999D-4CB8-B485-7EBDBFE00F93}" type="presOf" srcId="{2F82B097-6821-4377-8821-4071009251D4}" destId="{908D6A1E-3551-4C41-A84A-9ADF5B5B3182}" srcOrd="0" destOrd="0" presId="urn:microsoft.com/office/officeart/2005/8/layout/orgChart1"/>
    <dgm:cxn modelId="{2143737A-5B6E-4751-914F-42801EE22626}" type="presOf" srcId="{DCCD514B-1BBB-46E9-9786-865FDB94CF64}" destId="{508419BD-E34F-4AE8-876B-C7B7E70CB7C4}" srcOrd="1" destOrd="0" presId="urn:microsoft.com/office/officeart/2005/8/layout/orgChart1"/>
    <dgm:cxn modelId="{3C3A87D7-B772-4BF9-A7E6-86E82458BD7A}" type="presOf" srcId="{0CB8026E-8018-4D4E-A0DC-17260BE6D240}" destId="{839A67D8-5859-4170-A9AD-F9D03C9281C4}" srcOrd="0" destOrd="0" presId="urn:microsoft.com/office/officeart/2005/8/layout/orgChart1"/>
    <dgm:cxn modelId="{1FDA97D4-A1E5-4EB3-9399-C8576C756627}" type="presOf" srcId="{F3DA64DF-F10F-43D8-9C52-A699D3F1672F}" destId="{46F5802E-801D-4004-B9D2-0B6BC889411C}" srcOrd="0" destOrd="0" presId="urn:microsoft.com/office/officeart/2005/8/layout/orgChart1"/>
    <dgm:cxn modelId="{AEEF2592-49E6-4939-B860-71802714155A}" type="presOf" srcId="{E854E8C6-D7AC-4D2A-BD5D-4B868CCE52FD}" destId="{68AE0371-AB28-4C76-AEB2-C97422EBED9A}" srcOrd="0" destOrd="0" presId="urn:microsoft.com/office/officeart/2005/8/layout/orgChart1"/>
    <dgm:cxn modelId="{A2A5F78C-9BE2-463A-8842-5594673383C6}" type="presOf" srcId="{9EBF2981-2D41-40BF-8CE8-E5A29F817585}" destId="{B3259155-7F8E-4453-BFA0-B67028B6E3CF}" srcOrd="0" destOrd="0" presId="urn:microsoft.com/office/officeart/2005/8/layout/orgChart1"/>
    <dgm:cxn modelId="{7555AA80-6DC2-473C-B1CD-806CC5202A51}" srcId="{DCCD514B-1BBB-46E9-9786-865FDB94CF64}" destId="{1C0118D3-83F6-4D67-9208-109768502C68}" srcOrd="1" destOrd="0" parTransId="{0AD4821B-8435-4786-8A12-0FA7466EEF1A}" sibTransId="{5C83F091-ECC9-4B50-A066-FA974D0D3172}"/>
    <dgm:cxn modelId="{B177ABB7-09BE-419C-80C3-13CFD2F5BDA1}" type="presOf" srcId="{01F6CB17-50A5-45BB-B300-E5EE008A33CB}" destId="{ECF2E8D9-EEFB-48B9-848C-9A28C1C079B4}" srcOrd="0" destOrd="0" presId="urn:microsoft.com/office/officeart/2005/8/layout/orgChart1"/>
    <dgm:cxn modelId="{52CF004D-BED6-4D65-8CCC-9E17E33BEE35}" srcId="{49676D76-7F5A-4A25-9FBB-FFB102DF9213}" destId="{9F212DBD-B2E9-4273-BE10-1468985009C7}" srcOrd="1" destOrd="0" parTransId="{2E4F62D4-1C32-49B7-A315-739544387BDF}" sibTransId="{79715976-C855-4574-8701-D0781F297A6A}"/>
    <dgm:cxn modelId="{5F8A5AD8-538E-4194-8381-4D2C6245FAB2}" type="presParOf" srcId="{E3B46AD0-3E0D-4B19-8825-91E6F2B3486F}" destId="{2C0FEA8E-E535-4596-9A23-67D25C0ABB8C}" srcOrd="0" destOrd="0" presId="urn:microsoft.com/office/officeart/2005/8/layout/orgChart1"/>
    <dgm:cxn modelId="{1A4367E5-23E7-4DED-AE69-56A1410F4F04}" type="presParOf" srcId="{2C0FEA8E-E535-4596-9A23-67D25C0ABB8C}" destId="{A17731BF-11E9-47E3-8627-49E98FC19BE7}" srcOrd="0" destOrd="0" presId="urn:microsoft.com/office/officeart/2005/8/layout/orgChart1"/>
    <dgm:cxn modelId="{6DA93281-533B-4E86-B395-944CD47216C5}" type="presParOf" srcId="{A17731BF-11E9-47E3-8627-49E98FC19BE7}" destId="{C544ECB0-5C7C-490B-AEC9-73F0F1474C60}" srcOrd="0" destOrd="0" presId="urn:microsoft.com/office/officeart/2005/8/layout/orgChart1"/>
    <dgm:cxn modelId="{0B1E472D-6530-49F4-A7EE-3C46DCD7EE4E}" type="presParOf" srcId="{A17731BF-11E9-47E3-8627-49E98FC19BE7}" destId="{3FD39637-7D44-40AC-B365-8DEEBA4E404B}" srcOrd="1" destOrd="0" presId="urn:microsoft.com/office/officeart/2005/8/layout/orgChart1"/>
    <dgm:cxn modelId="{5F968049-4B7F-47C9-A82B-1BDA5F9F1BBE}" type="presParOf" srcId="{2C0FEA8E-E535-4596-9A23-67D25C0ABB8C}" destId="{C72BCA85-6E82-4DB4-9674-B76ACCDB8565}" srcOrd="1" destOrd="0" presId="urn:microsoft.com/office/officeart/2005/8/layout/orgChart1"/>
    <dgm:cxn modelId="{46664495-C1C5-4B7F-8CCF-AA897D44EFFC}" type="presParOf" srcId="{C72BCA85-6E82-4DB4-9674-B76ACCDB8565}" destId="{143D8000-5A5B-4EEF-83ED-FA5BD9DC7F43}" srcOrd="0" destOrd="0" presId="urn:microsoft.com/office/officeart/2005/8/layout/orgChart1"/>
    <dgm:cxn modelId="{5A8A5D6B-BBB0-4EE6-9D2B-3B957093F073}" type="presParOf" srcId="{C72BCA85-6E82-4DB4-9674-B76ACCDB8565}" destId="{0AFA6F5A-B699-4DC9-8FF2-AD95C248118E}" srcOrd="1" destOrd="0" presId="urn:microsoft.com/office/officeart/2005/8/layout/orgChart1"/>
    <dgm:cxn modelId="{268557CD-5500-4174-9C07-5C82BCEB6555}" type="presParOf" srcId="{0AFA6F5A-B699-4DC9-8FF2-AD95C248118E}" destId="{B582CC85-61E3-4E93-B48B-C38AEC9D6105}" srcOrd="0" destOrd="0" presId="urn:microsoft.com/office/officeart/2005/8/layout/orgChart1"/>
    <dgm:cxn modelId="{B6A90B3C-3047-4A84-8C6E-1C0A76CE403A}" type="presParOf" srcId="{B582CC85-61E3-4E93-B48B-C38AEC9D6105}" destId="{EA7F4D7E-81A0-4294-A1C2-02346D6BA8C5}" srcOrd="0" destOrd="0" presId="urn:microsoft.com/office/officeart/2005/8/layout/orgChart1"/>
    <dgm:cxn modelId="{AAAD03D9-37BD-4574-AACB-A96BFEEA65A9}" type="presParOf" srcId="{B582CC85-61E3-4E93-B48B-C38AEC9D6105}" destId="{61F72174-0F0F-4D3C-B58A-BAEB0D73D3FE}" srcOrd="1" destOrd="0" presId="urn:microsoft.com/office/officeart/2005/8/layout/orgChart1"/>
    <dgm:cxn modelId="{B3094A36-85B2-48FE-ADA2-0DA9CF4BE2EB}" type="presParOf" srcId="{0AFA6F5A-B699-4DC9-8FF2-AD95C248118E}" destId="{7E4265DF-2EE1-4154-88B6-3A16D6BF6CDD}" srcOrd="1" destOrd="0" presId="urn:microsoft.com/office/officeart/2005/8/layout/orgChart1"/>
    <dgm:cxn modelId="{7E0C5FAB-5BA3-49C4-9F53-014FC7FD728E}" type="presParOf" srcId="{7E4265DF-2EE1-4154-88B6-3A16D6BF6CDD}" destId="{912D57C7-6C5B-4AD6-B404-CD75172AF629}" srcOrd="0" destOrd="0" presId="urn:microsoft.com/office/officeart/2005/8/layout/orgChart1"/>
    <dgm:cxn modelId="{D9E50EAE-156C-43D1-BB14-E2A85B4923CD}" type="presParOf" srcId="{7E4265DF-2EE1-4154-88B6-3A16D6BF6CDD}" destId="{6914CFC5-38C4-457F-A960-5470C374E1C7}" srcOrd="1" destOrd="0" presId="urn:microsoft.com/office/officeart/2005/8/layout/orgChart1"/>
    <dgm:cxn modelId="{477078E5-DF94-4AE8-9648-F8EB83822AF5}" type="presParOf" srcId="{6914CFC5-38C4-457F-A960-5470C374E1C7}" destId="{DDA09F91-E2ED-4292-BF65-B9608BADB9FB}" srcOrd="0" destOrd="0" presId="urn:microsoft.com/office/officeart/2005/8/layout/orgChart1"/>
    <dgm:cxn modelId="{F2642DA2-DA09-4347-99E4-07AA38E25D1A}" type="presParOf" srcId="{DDA09F91-E2ED-4292-BF65-B9608BADB9FB}" destId="{68AE0371-AB28-4C76-AEB2-C97422EBED9A}" srcOrd="0" destOrd="0" presId="urn:microsoft.com/office/officeart/2005/8/layout/orgChart1"/>
    <dgm:cxn modelId="{FFF2C4E4-FDAE-479A-8E83-3CADA660A43B}" type="presParOf" srcId="{DDA09F91-E2ED-4292-BF65-B9608BADB9FB}" destId="{C7A1194C-9EAE-4BF1-BCAF-0EB5C818603D}" srcOrd="1" destOrd="0" presId="urn:microsoft.com/office/officeart/2005/8/layout/orgChart1"/>
    <dgm:cxn modelId="{184836E4-EA78-432D-8629-4CFCDF1459E1}" type="presParOf" srcId="{6914CFC5-38C4-457F-A960-5470C374E1C7}" destId="{4CDEA9EE-1EA0-4D96-A40C-60D43C5271BE}" srcOrd="1" destOrd="0" presId="urn:microsoft.com/office/officeart/2005/8/layout/orgChart1"/>
    <dgm:cxn modelId="{26AA2761-0497-4248-9460-92D4FBA45CB4}" type="presParOf" srcId="{6914CFC5-38C4-457F-A960-5470C374E1C7}" destId="{A4553829-ABC3-47DE-B945-355D4FF7EE2F}" srcOrd="2" destOrd="0" presId="urn:microsoft.com/office/officeart/2005/8/layout/orgChart1"/>
    <dgm:cxn modelId="{B8163573-3B8F-4DF9-9AE6-9AC9B6DF9B00}" type="presParOf" srcId="{7E4265DF-2EE1-4154-88B6-3A16D6BF6CDD}" destId="{31CBD208-5FF8-4A3F-B69F-CEE7E7015739}" srcOrd="2" destOrd="0" presId="urn:microsoft.com/office/officeart/2005/8/layout/orgChart1"/>
    <dgm:cxn modelId="{39BB1885-5CD4-4E10-9E99-176ADE7E2549}" type="presParOf" srcId="{7E4265DF-2EE1-4154-88B6-3A16D6BF6CDD}" destId="{A24146B4-6714-45AF-9767-0FF73BD8DA19}" srcOrd="3" destOrd="0" presId="urn:microsoft.com/office/officeart/2005/8/layout/orgChart1"/>
    <dgm:cxn modelId="{CDDCA440-DC2C-48E6-9C57-4508D498B0BC}" type="presParOf" srcId="{A24146B4-6714-45AF-9767-0FF73BD8DA19}" destId="{9C15C558-730D-4CD8-8908-19FCD14A4562}" srcOrd="0" destOrd="0" presId="urn:microsoft.com/office/officeart/2005/8/layout/orgChart1"/>
    <dgm:cxn modelId="{3241A70D-ED52-487A-AB5C-4E03FDB2930F}" type="presParOf" srcId="{9C15C558-730D-4CD8-8908-19FCD14A4562}" destId="{908D6A1E-3551-4C41-A84A-9ADF5B5B3182}" srcOrd="0" destOrd="0" presId="urn:microsoft.com/office/officeart/2005/8/layout/orgChart1"/>
    <dgm:cxn modelId="{6AFB360C-A8D7-4034-ABD7-92C00C5CDAE8}" type="presParOf" srcId="{9C15C558-730D-4CD8-8908-19FCD14A4562}" destId="{CCF36B0C-6273-4DDC-AA1F-6029C6B880AE}" srcOrd="1" destOrd="0" presId="urn:microsoft.com/office/officeart/2005/8/layout/orgChart1"/>
    <dgm:cxn modelId="{A1174C4A-F85F-4F68-80B5-BFF68651D748}" type="presParOf" srcId="{A24146B4-6714-45AF-9767-0FF73BD8DA19}" destId="{FD051EEC-17D1-4A72-9984-698A87234213}" srcOrd="1" destOrd="0" presId="urn:microsoft.com/office/officeart/2005/8/layout/orgChart1"/>
    <dgm:cxn modelId="{6A76A8A1-5BBB-45F2-93A4-417E5AFC2A2B}" type="presParOf" srcId="{A24146B4-6714-45AF-9767-0FF73BD8DA19}" destId="{6C409283-4C95-4347-92F3-D574EF112C48}" srcOrd="2" destOrd="0" presId="urn:microsoft.com/office/officeart/2005/8/layout/orgChart1"/>
    <dgm:cxn modelId="{1CEB10E9-AC6C-4C77-A422-40979BEA70FE}" type="presParOf" srcId="{7E4265DF-2EE1-4154-88B6-3A16D6BF6CDD}" destId="{A76CC82F-6D25-47E6-BFDF-0843CE5A3958}" srcOrd="4" destOrd="0" presId="urn:microsoft.com/office/officeart/2005/8/layout/orgChart1"/>
    <dgm:cxn modelId="{627449F1-F75D-4D03-8E9A-24338E47F60D}" type="presParOf" srcId="{7E4265DF-2EE1-4154-88B6-3A16D6BF6CDD}" destId="{C2EDC7C9-7B50-4C1D-9955-D59950184394}" srcOrd="5" destOrd="0" presId="urn:microsoft.com/office/officeart/2005/8/layout/orgChart1"/>
    <dgm:cxn modelId="{69022F56-C5A6-4B75-9F4D-F5E9C9050D31}" type="presParOf" srcId="{C2EDC7C9-7B50-4C1D-9955-D59950184394}" destId="{36A0D41A-9A2F-45EE-ACEB-A7636BB8C444}" srcOrd="0" destOrd="0" presId="urn:microsoft.com/office/officeart/2005/8/layout/orgChart1"/>
    <dgm:cxn modelId="{BD3921E1-204C-4199-B8FA-C4D9AEB8F11D}" type="presParOf" srcId="{36A0D41A-9A2F-45EE-ACEB-A7636BB8C444}" destId="{40BB673A-B0CB-46CC-A814-30448B42E832}" srcOrd="0" destOrd="0" presId="urn:microsoft.com/office/officeart/2005/8/layout/orgChart1"/>
    <dgm:cxn modelId="{B960B957-F811-4010-BA1B-3487D03764BB}" type="presParOf" srcId="{36A0D41A-9A2F-45EE-ACEB-A7636BB8C444}" destId="{CC67440C-14AA-4DDF-91F9-DD9632CDE81E}" srcOrd="1" destOrd="0" presId="urn:microsoft.com/office/officeart/2005/8/layout/orgChart1"/>
    <dgm:cxn modelId="{9867D87F-317B-443D-BA9E-6989C9524924}" type="presParOf" srcId="{C2EDC7C9-7B50-4C1D-9955-D59950184394}" destId="{7672A5AA-49A3-457A-AD39-B48381DAA670}" srcOrd="1" destOrd="0" presId="urn:microsoft.com/office/officeart/2005/8/layout/orgChart1"/>
    <dgm:cxn modelId="{2F93208C-078A-4106-B755-09645FF606E1}" type="presParOf" srcId="{C2EDC7C9-7B50-4C1D-9955-D59950184394}" destId="{122B9272-516D-412B-B0DC-E4C2A042276F}" srcOrd="2" destOrd="0" presId="urn:microsoft.com/office/officeart/2005/8/layout/orgChart1"/>
    <dgm:cxn modelId="{0E4EB2B7-276C-4BDA-856F-42AB7165BAE2}" type="presParOf" srcId="{7E4265DF-2EE1-4154-88B6-3A16D6BF6CDD}" destId="{D080D0A8-0C13-43E3-8F0C-46CF7EC3CC7B}" srcOrd="6" destOrd="0" presId="urn:microsoft.com/office/officeart/2005/8/layout/orgChart1"/>
    <dgm:cxn modelId="{766C5626-212E-427F-BF60-1F836281A5DC}" type="presParOf" srcId="{7E4265DF-2EE1-4154-88B6-3A16D6BF6CDD}" destId="{275AF020-B9A8-480E-AB37-309FA540C338}" srcOrd="7" destOrd="0" presId="urn:microsoft.com/office/officeart/2005/8/layout/orgChart1"/>
    <dgm:cxn modelId="{0DFC063E-1EE1-484C-8BB0-335CC6DB8AAC}" type="presParOf" srcId="{275AF020-B9A8-480E-AB37-309FA540C338}" destId="{0E5E3075-EFF0-49D5-8FB0-5FD0E6652652}" srcOrd="0" destOrd="0" presId="urn:microsoft.com/office/officeart/2005/8/layout/orgChart1"/>
    <dgm:cxn modelId="{84A6E1E0-7A44-4819-8D6F-82AF74CB4E68}" type="presParOf" srcId="{0E5E3075-EFF0-49D5-8FB0-5FD0E6652652}" destId="{37CA3E11-A305-48B8-BE46-5220371F51F9}" srcOrd="0" destOrd="0" presId="urn:microsoft.com/office/officeart/2005/8/layout/orgChart1"/>
    <dgm:cxn modelId="{F037BF96-B833-4A81-816B-CA1AADA9EA33}" type="presParOf" srcId="{0E5E3075-EFF0-49D5-8FB0-5FD0E6652652}" destId="{8A8878E8-1504-4029-B02B-F422DA5D0951}" srcOrd="1" destOrd="0" presId="urn:microsoft.com/office/officeart/2005/8/layout/orgChart1"/>
    <dgm:cxn modelId="{B3EC8C81-DB1F-42AF-8CFC-9E9B0A9352E2}" type="presParOf" srcId="{275AF020-B9A8-480E-AB37-309FA540C338}" destId="{6541A29A-7891-4CBD-A73E-AF45958109AA}" srcOrd="1" destOrd="0" presId="urn:microsoft.com/office/officeart/2005/8/layout/orgChart1"/>
    <dgm:cxn modelId="{39963C9C-A3C7-4DB1-9AB6-F35B3D046BC7}" type="presParOf" srcId="{275AF020-B9A8-480E-AB37-309FA540C338}" destId="{4C397AF7-8F71-48B7-9FA7-A4792846BAD8}" srcOrd="2" destOrd="0" presId="urn:microsoft.com/office/officeart/2005/8/layout/orgChart1"/>
    <dgm:cxn modelId="{69A3F902-CF51-4048-A7CB-87D144A07320}" type="presParOf" srcId="{0AFA6F5A-B699-4DC9-8FF2-AD95C248118E}" destId="{2E0FD046-32B1-437C-A729-CAB68EAA52D8}" srcOrd="2" destOrd="0" presId="urn:microsoft.com/office/officeart/2005/8/layout/orgChart1"/>
    <dgm:cxn modelId="{F28F9D47-5400-43AA-8770-E04C7DFD9258}" type="presParOf" srcId="{C72BCA85-6E82-4DB4-9674-B76ACCDB8565}" destId="{CCE98193-1DE9-42A3-BC87-11338C3359B7}" srcOrd="2" destOrd="0" presId="urn:microsoft.com/office/officeart/2005/8/layout/orgChart1"/>
    <dgm:cxn modelId="{FDF24D3F-1B2C-40C7-8F72-C36FD712D201}" type="presParOf" srcId="{C72BCA85-6E82-4DB4-9674-B76ACCDB8565}" destId="{A6B91D02-E4A1-4593-B78D-CB73B57C64AE}" srcOrd="3" destOrd="0" presId="urn:microsoft.com/office/officeart/2005/8/layout/orgChart1"/>
    <dgm:cxn modelId="{D5E66F72-DC44-4C88-BAEE-3AEA90F3FB94}" type="presParOf" srcId="{A6B91D02-E4A1-4593-B78D-CB73B57C64AE}" destId="{8068D49E-2E59-4785-A115-0E1AEF2668CF}" srcOrd="0" destOrd="0" presId="urn:microsoft.com/office/officeart/2005/8/layout/orgChart1"/>
    <dgm:cxn modelId="{D4C81836-02E8-4B23-9841-0A9D8E19E271}" type="presParOf" srcId="{8068D49E-2E59-4785-A115-0E1AEF2668CF}" destId="{B3476061-A6C8-46A4-BB2B-1C38DA6D84BE}" srcOrd="0" destOrd="0" presId="urn:microsoft.com/office/officeart/2005/8/layout/orgChart1"/>
    <dgm:cxn modelId="{ECAB9735-CF14-4767-9CAD-85C8341DFDB1}" type="presParOf" srcId="{8068D49E-2E59-4785-A115-0E1AEF2668CF}" destId="{7C957350-4DC1-40D0-88A9-A848F9019409}" srcOrd="1" destOrd="0" presId="urn:microsoft.com/office/officeart/2005/8/layout/orgChart1"/>
    <dgm:cxn modelId="{EDA00564-3EAC-4D1E-B61D-5A85A49284AD}" type="presParOf" srcId="{A6B91D02-E4A1-4593-B78D-CB73B57C64AE}" destId="{85A764B8-37A6-4BAF-AEAB-AF0C633EF813}" srcOrd="1" destOrd="0" presId="urn:microsoft.com/office/officeart/2005/8/layout/orgChart1"/>
    <dgm:cxn modelId="{A2456D65-E2F3-4535-8BD0-7EE9ADD199B5}" type="presParOf" srcId="{85A764B8-37A6-4BAF-AEAB-AF0C633EF813}" destId="{35861436-1E7D-4A2B-8263-A0380CF5A95B}" srcOrd="0" destOrd="0" presId="urn:microsoft.com/office/officeart/2005/8/layout/orgChart1"/>
    <dgm:cxn modelId="{ADD9AC24-60F2-46F6-90CA-CC62FD6B0AC0}" type="presParOf" srcId="{85A764B8-37A6-4BAF-AEAB-AF0C633EF813}" destId="{1A4959EE-61BD-4AC3-9C73-C094AC47D1D6}" srcOrd="1" destOrd="0" presId="urn:microsoft.com/office/officeart/2005/8/layout/orgChart1"/>
    <dgm:cxn modelId="{ED497E86-B85E-4841-809E-8067EC01E481}" type="presParOf" srcId="{1A4959EE-61BD-4AC3-9C73-C094AC47D1D6}" destId="{3555675B-8F19-43F8-87D7-D974F6EEBCF9}" srcOrd="0" destOrd="0" presId="urn:microsoft.com/office/officeart/2005/8/layout/orgChart1"/>
    <dgm:cxn modelId="{D3F748B0-EA49-425E-AB14-0E855FEA0A14}" type="presParOf" srcId="{3555675B-8F19-43F8-87D7-D974F6EEBCF9}" destId="{87199E46-F9FC-48A8-8691-076CBFD365B6}" srcOrd="0" destOrd="0" presId="urn:microsoft.com/office/officeart/2005/8/layout/orgChart1"/>
    <dgm:cxn modelId="{240B0F55-0AC8-4EFF-A9D4-F668A624AC8D}" type="presParOf" srcId="{3555675B-8F19-43F8-87D7-D974F6EEBCF9}" destId="{3A4A4CE5-1D5A-48A0-B071-DA93A06322D4}" srcOrd="1" destOrd="0" presId="urn:microsoft.com/office/officeart/2005/8/layout/orgChart1"/>
    <dgm:cxn modelId="{C064B3A9-9966-40EE-967C-1DE26FED095F}" type="presParOf" srcId="{1A4959EE-61BD-4AC3-9C73-C094AC47D1D6}" destId="{26BBBCCB-1005-4EB3-9F3D-B2F2EE110D83}" srcOrd="1" destOrd="0" presId="urn:microsoft.com/office/officeart/2005/8/layout/orgChart1"/>
    <dgm:cxn modelId="{E00387ED-FC38-49CC-BF84-D05C22A4C00A}" type="presParOf" srcId="{26BBBCCB-1005-4EB3-9F3D-B2F2EE110D83}" destId="{F6A8B415-5452-4747-A87A-75CC6C0A00E1}" srcOrd="0" destOrd="0" presId="urn:microsoft.com/office/officeart/2005/8/layout/orgChart1"/>
    <dgm:cxn modelId="{B462B420-16C1-4004-A0FA-F8E151217CC2}" type="presParOf" srcId="{26BBBCCB-1005-4EB3-9F3D-B2F2EE110D83}" destId="{16703FF8-892A-4BF2-8F21-EA4DFEAC83BF}" srcOrd="1" destOrd="0" presId="urn:microsoft.com/office/officeart/2005/8/layout/orgChart1"/>
    <dgm:cxn modelId="{9B6FA8F3-00A4-46F4-ACC9-D4C66B3D41DC}" type="presParOf" srcId="{16703FF8-892A-4BF2-8F21-EA4DFEAC83BF}" destId="{679DFB9B-859A-48F6-B902-53252664DFB0}" srcOrd="0" destOrd="0" presId="urn:microsoft.com/office/officeart/2005/8/layout/orgChart1"/>
    <dgm:cxn modelId="{4E9C9F9B-29CB-453D-B0BF-B32531E97179}" type="presParOf" srcId="{679DFB9B-859A-48F6-B902-53252664DFB0}" destId="{3F782F52-133B-4CD9-BC42-13577B7A3996}" srcOrd="0" destOrd="0" presId="urn:microsoft.com/office/officeart/2005/8/layout/orgChart1"/>
    <dgm:cxn modelId="{E908A12B-F5E0-46B5-8F1A-D1FFDFAFBF8A}" type="presParOf" srcId="{679DFB9B-859A-48F6-B902-53252664DFB0}" destId="{7009C815-AE6D-4A0B-A7B2-FA7B11E1A427}" srcOrd="1" destOrd="0" presId="urn:microsoft.com/office/officeart/2005/8/layout/orgChart1"/>
    <dgm:cxn modelId="{5C8CD7AC-FEB0-407E-8C27-A8A91F321B4C}" type="presParOf" srcId="{16703FF8-892A-4BF2-8F21-EA4DFEAC83BF}" destId="{CE6EF196-195D-4FD6-8A80-7516638392A0}" srcOrd="1" destOrd="0" presId="urn:microsoft.com/office/officeart/2005/8/layout/orgChart1"/>
    <dgm:cxn modelId="{331A2536-D0DE-4BA9-87A1-45B1C2607373}" type="presParOf" srcId="{16703FF8-892A-4BF2-8F21-EA4DFEAC83BF}" destId="{7406D1A3-A86D-4CE2-9906-70143BA76B73}" srcOrd="2" destOrd="0" presId="urn:microsoft.com/office/officeart/2005/8/layout/orgChart1"/>
    <dgm:cxn modelId="{765B7DC8-0EC6-42C2-945E-298BF5FD0F80}" type="presParOf" srcId="{1A4959EE-61BD-4AC3-9C73-C094AC47D1D6}" destId="{629D3829-A7FC-46E4-AFE6-D13DB6BD4D76}" srcOrd="2" destOrd="0" presId="urn:microsoft.com/office/officeart/2005/8/layout/orgChart1"/>
    <dgm:cxn modelId="{6EDCF6FB-D3FB-4E2E-B76B-BC4E75063468}" type="presParOf" srcId="{85A764B8-37A6-4BAF-AEAB-AF0C633EF813}" destId="{D365A353-CA44-4E27-91BD-DE3632531B43}" srcOrd="2" destOrd="0" presId="urn:microsoft.com/office/officeart/2005/8/layout/orgChart1"/>
    <dgm:cxn modelId="{BB8E1CD7-E3B4-47B3-A30F-3238544E27FC}" type="presParOf" srcId="{85A764B8-37A6-4BAF-AEAB-AF0C633EF813}" destId="{D774D5E5-E2E1-4318-9690-D50BF60D1585}" srcOrd="3" destOrd="0" presId="urn:microsoft.com/office/officeart/2005/8/layout/orgChart1"/>
    <dgm:cxn modelId="{BCFEE488-7725-4D19-84A0-82013DD6788E}" type="presParOf" srcId="{D774D5E5-E2E1-4318-9690-D50BF60D1585}" destId="{7AAAF220-CBE0-4EE6-82A0-F8D011003C06}" srcOrd="0" destOrd="0" presId="urn:microsoft.com/office/officeart/2005/8/layout/orgChart1"/>
    <dgm:cxn modelId="{28365A3B-8358-4D07-87C0-454DF14130FD}" type="presParOf" srcId="{7AAAF220-CBE0-4EE6-82A0-F8D011003C06}" destId="{B1A1C99D-8256-42B6-A4BB-718F30BD75F1}" srcOrd="0" destOrd="0" presId="urn:microsoft.com/office/officeart/2005/8/layout/orgChart1"/>
    <dgm:cxn modelId="{A9076892-CBF3-4734-94A4-D9B939FBCA39}" type="presParOf" srcId="{7AAAF220-CBE0-4EE6-82A0-F8D011003C06}" destId="{B908AAC1-A206-4F58-BF1C-0385FD6D6BC3}" srcOrd="1" destOrd="0" presId="urn:microsoft.com/office/officeart/2005/8/layout/orgChart1"/>
    <dgm:cxn modelId="{7B1A0A1B-51DF-4DE1-B466-3D84D9F286A1}" type="presParOf" srcId="{D774D5E5-E2E1-4318-9690-D50BF60D1585}" destId="{D6F81310-911F-4D9C-A0C2-D48072E9D71C}" srcOrd="1" destOrd="0" presId="urn:microsoft.com/office/officeart/2005/8/layout/orgChart1"/>
    <dgm:cxn modelId="{0510D59A-BA12-42FE-A13B-27CD37241FDB}" type="presParOf" srcId="{D6F81310-911F-4D9C-A0C2-D48072E9D71C}" destId="{37378E76-3C7E-4DA0-A41B-766856F46398}" srcOrd="0" destOrd="0" presId="urn:microsoft.com/office/officeart/2005/8/layout/orgChart1"/>
    <dgm:cxn modelId="{7D54B595-6D54-458D-B9B4-1870774A1125}" type="presParOf" srcId="{D6F81310-911F-4D9C-A0C2-D48072E9D71C}" destId="{E3FCE52F-915D-4C8E-A6AB-DF1836932E0A}" srcOrd="1" destOrd="0" presId="urn:microsoft.com/office/officeart/2005/8/layout/orgChart1"/>
    <dgm:cxn modelId="{72987940-5076-4A40-AE34-7B60336240C8}" type="presParOf" srcId="{E3FCE52F-915D-4C8E-A6AB-DF1836932E0A}" destId="{5E8F13DC-AEFD-47EF-989B-CB0461E382F6}" srcOrd="0" destOrd="0" presId="urn:microsoft.com/office/officeart/2005/8/layout/orgChart1"/>
    <dgm:cxn modelId="{2A0EE407-82A7-4492-B448-16268B7714F6}" type="presParOf" srcId="{5E8F13DC-AEFD-47EF-989B-CB0461E382F6}" destId="{35F920FE-29EB-405A-9331-6FA8A44F119B}" srcOrd="0" destOrd="0" presId="urn:microsoft.com/office/officeart/2005/8/layout/orgChart1"/>
    <dgm:cxn modelId="{5F0CE2DF-40B2-41FF-9E6C-854D82E2A40E}" type="presParOf" srcId="{5E8F13DC-AEFD-47EF-989B-CB0461E382F6}" destId="{8A6272FC-DC66-42F1-AF34-908E73CCAB33}" srcOrd="1" destOrd="0" presId="urn:microsoft.com/office/officeart/2005/8/layout/orgChart1"/>
    <dgm:cxn modelId="{D6F2FDEE-66E0-4867-9E13-C590F188D70C}" type="presParOf" srcId="{E3FCE52F-915D-4C8E-A6AB-DF1836932E0A}" destId="{06A0D9B3-590A-4B48-B0FA-8104DD03C473}" srcOrd="1" destOrd="0" presId="urn:microsoft.com/office/officeart/2005/8/layout/orgChart1"/>
    <dgm:cxn modelId="{DA27311F-5E64-4810-8FAD-C2E10F57DBDF}" type="presParOf" srcId="{E3FCE52F-915D-4C8E-A6AB-DF1836932E0A}" destId="{C404BE72-C2F2-4698-A589-CFFB553BBA80}" srcOrd="2" destOrd="0" presId="urn:microsoft.com/office/officeart/2005/8/layout/orgChart1"/>
    <dgm:cxn modelId="{000DD1FF-3418-4252-941F-94DF70BD1EE7}" type="presParOf" srcId="{D6F81310-911F-4D9C-A0C2-D48072E9D71C}" destId="{46F5802E-801D-4004-B9D2-0B6BC889411C}" srcOrd="2" destOrd="0" presId="urn:microsoft.com/office/officeart/2005/8/layout/orgChart1"/>
    <dgm:cxn modelId="{1DEC1DD5-CCAD-4345-855F-493BC55A72A5}" type="presParOf" srcId="{D6F81310-911F-4D9C-A0C2-D48072E9D71C}" destId="{A27F0C0B-6F3E-4538-A466-8FC3B2F0D331}" srcOrd="3" destOrd="0" presId="urn:microsoft.com/office/officeart/2005/8/layout/orgChart1"/>
    <dgm:cxn modelId="{3C4D71DB-9BB5-418C-9474-17E7585DED57}" type="presParOf" srcId="{A27F0C0B-6F3E-4538-A466-8FC3B2F0D331}" destId="{80C81366-8B87-450B-B777-2ED1433B0828}" srcOrd="0" destOrd="0" presId="urn:microsoft.com/office/officeart/2005/8/layout/orgChart1"/>
    <dgm:cxn modelId="{9D3CC8C8-C37D-407C-9D71-03372D303C4F}" type="presParOf" srcId="{80C81366-8B87-450B-B777-2ED1433B0828}" destId="{08097982-7FAB-46ED-A36C-35D8A07E36DD}" srcOrd="0" destOrd="0" presId="urn:microsoft.com/office/officeart/2005/8/layout/orgChart1"/>
    <dgm:cxn modelId="{2A5DB0FA-2C5E-46DA-8CB0-CCE51D5607B4}" type="presParOf" srcId="{80C81366-8B87-450B-B777-2ED1433B0828}" destId="{C7F1548F-2FB4-4F92-B3E5-BB479F7628C2}" srcOrd="1" destOrd="0" presId="urn:microsoft.com/office/officeart/2005/8/layout/orgChart1"/>
    <dgm:cxn modelId="{664EFBDA-9B23-4248-BE07-B099DCC750A7}" type="presParOf" srcId="{A27F0C0B-6F3E-4538-A466-8FC3B2F0D331}" destId="{F1E7FEF7-68DC-44F0-B7B5-AC3EF60048D1}" srcOrd="1" destOrd="0" presId="urn:microsoft.com/office/officeart/2005/8/layout/orgChart1"/>
    <dgm:cxn modelId="{478D5CF3-1A55-40D5-9B9C-BAF12F608312}" type="presParOf" srcId="{A27F0C0B-6F3E-4538-A466-8FC3B2F0D331}" destId="{4B37047A-E94D-4A0E-9EF4-C12F24BF1BB1}" srcOrd="2" destOrd="0" presId="urn:microsoft.com/office/officeart/2005/8/layout/orgChart1"/>
    <dgm:cxn modelId="{D846D62A-6AC7-4701-A910-BC84B57F91BE}" type="presParOf" srcId="{D774D5E5-E2E1-4318-9690-D50BF60D1585}" destId="{DBB9F7D2-8BE0-4020-A9C1-BD514C8C9113}" srcOrd="2" destOrd="0" presId="urn:microsoft.com/office/officeart/2005/8/layout/orgChart1"/>
    <dgm:cxn modelId="{98308233-CA2C-4043-A3E1-BEC2B8B54AA1}" type="presParOf" srcId="{85A764B8-37A6-4BAF-AEAB-AF0C633EF813}" destId="{7ED404F2-9B8F-467F-9870-A8920EC20098}" srcOrd="4" destOrd="0" presId="urn:microsoft.com/office/officeart/2005/8/layout/orgChart1"/>
    <dgm:cxn modelId="{03929EC6-1A5D-4625-99C0-1933E66396AE}" type="presParOf" srcId="{85A764B8-37A6-4BAF-AEAB-AF0C633EF813}" destId="{5C6BD035-1562-4F90-B849-5898A7BDC730}" srcOrd="5" destOrd="0" presId="urn:microsoft.com/office/officeart/2005/8/layout/orgChart1"/>
    <dgm:cxn modelId="{283013D8-DE54-4F95-AE50-B8F7677E0121}" type="presParOf" srcId="{5C6BD035-1562-4F90-B849-5898A7BDC730}" destId="{2E99E8C5-A090-49F1-A0D5-18E505A73EB3}" srcOrd="0" destOrd="0" presId="urn:microsoft.com/office/officeart/2005/8/layout/orgChart1"/>
    <dgm:cxn modelId="{ED7B79D8-D399-4317-9FA8-761BC14B712A}" type="presParOf" srcId="{2E99E8C5-A090-49F1-A0D5-18E505A73EB3}" destId="{2F72A8EF-3C0B-4931-A52D-0EE2728C615B}" srcOrd="0" destOrd="0" presId="urn:microsoft.com/office/officeart/2005/8/layout/orgChart1"/>
    <dgm:cxn modelId="{737448C0-AF82-4AA9-90B8-6C6923FC2A21}" type="presParOf" srcId="{2E99E8C5-A090-49F1-A0D5-18E505A73EB3}" destId="{508419BD-E34F-4AE8-876B-C7B7E70CB7C4}" srcOrd="1" destOrd="0" presId="urn:microsoft.com/office/officeart/2005/8/layout/orgChart1"/>
    <dgm:cxn modelId="{1D36DCB5-6668-4A3C-89BD-1AFF99A9D0A8}" type="presParOf" srcId="{5C6BD035-1562-4F90-B849-5898A7BDC730}" destId="{5595C750-C909-4C94-9AFB-C8EFFBA5C331}" srcOrd="1" destOrd="0" presId="urn:microsoft.com/office/officeart/2005/8/layout/orgChart1"/>
    <dgm:cxn modelId="{BCFAB1D7-1F9E-457E-B0BE-05F064B55969}" type="presParOf" srcId="{5595C750-C909-4C94-9AFB-C8EFFBA5C331}" destId="{6F7EA2CE-324B-4296-AC6A-B141C3409396}" srcOrd="0" destOrd="0" presId="urn:microsoft.com/office/officeart/2005/8/layout/orgChart1"/>
    <dgm:cxn modelId="{C05ADCCA-ABD9-4838-A4FA-902D682BFEEC}" type="presParOf" srcId="{5595C750-C909-4C94-9AFB-C8EFFBA5C331}" destId="{0F467DCA-0980-4208-839D-759A26562D01}" srcOrd="1" destOrd="0" presId="urn:microsoft.com/office/officeart/2005/8/layout/orgChart1"/>
    <dgm:cxn modelId="{28D45D1A-D8D7-42E4-A3B5-F1BCDD5B0425}" type="presParOf" srcId="{0F467DCA-0980-4208-839D-759A26562D01}" destId="{21488ABB-A49C-4A19-8649-9EC8916B132C}" srcOrd="0" destOrd="0" presId="urn:microsoft.com/office/officeart/2005/8/layout/orgChart1"/>
    <dgm:cxn modelId="{41613131-C86E-45E9-8321-E7CF47FFB37A}" type="presParOf" srcId="{21488ABB-A49C-4A19-8649-9EC8916B132C}" destId="{454E3256-775B-4932-9FD9-A0FBCE1F05EE}" srcOrd="0" destOrd="0" presId="urn:microsoft.com/office/officeart/2005/8/layout/orgChart1"/>
    <dgm:cxn modelId="{BF90D75B-7CEC-46EF-9A80-7F7B1D9A9BC6}" type="presParOf" srcId="{21488ABB-A49C-4A19-8649-9EC8916B132C}" destId="{8529ADBD-54D0-497B-B388-231AE81490BA}" srcOrd="1" destOrd="0" presId="urn:microsoft.com/office/officeart/2005/8/layout/orgChart1"/>
    <dgm:cxn modelId="{EE41E43F-9476-4A13-AB64-00F10B4B8505}" type="presParOf" srcId="{0F467DCA-0980-4208-839D-759A26562D01}" destId="{8C45C0FD-6DC2-40D9-9B4C-EAD1A3782CEE}" srcOrd="1" destOrd="0" presId="urn:microsoft.com/office/officeart/2005/8/layout/orgChart1"/>
    <dgm:cxn modelId="{E5A36A49-A3C1-42DD-8B3E-639C00F57E65}" type="presParOf" srcId="{0F467DCA-0980-4208-839D-759A26562D01}" destId="{99F6F5F9-045D-4925-AE64-7178A3FE093A}" srcOrd="2" destOrd="0" presId="urn:microsoft.com/office/officeart/2005/8/layout/orgChart1"/>
    <dgm:cxn modelId="{2779E7C7-9A5F-4BFB-8FFB-796E83F742C0}" type="presParOf" srcId="{5595C750-C909-4C94-9AFB-C8EFFBA5C331}" destId="{32F49F49-4341-44B7-9691-8EB7E4894352}" srcOrd="2" destOrd="0" presId="urn:microsoft.com/office/officeart/2005/8/layout/orgChart1"/>
    <dgm:cxn modelId="{BA26621F-4FA6-4396-8280-5727C75B485A}" type="presParOf" srcId="{5595C750-C909-4C94-9AFB-C8EFFBA5C331}" destId="{6DAE0C6F-3822-4B69-9D35-508D6EF2905C}" srcOrd="3" destOrd="0" presId="urn:microsoft.com/office/officeart/2005/8/layout/orgChart1"/>
    <dgm:cxn modelId="{BB249D4F-A6FC-4332-A827-6AAA6ACDA3B3}" type="presParOf" srcId="{6DAE0C6F-3822-4B69-9D35-508D6EF2905C}" destId="{2F4D3838-2002-4CDF-BA5B-E9F4FAFD7EAD}" srcOrd="0" destOrd="0" presId="urn:microsoft.com/office/officeart/2005/8/layout/orgChart1"/>
    <dgm:cxn modelId="{D54A0B85-47A7-4860-BC21-F3975A8728B4}" type="presParOf" srcId="{2F4D3838-2002-4CDF-BA5B-E9F4FAFD7EAD}" destId="{91B3946B-ECD2-452F-B7B9-03F7C55BB715}" srcOrd="0" destOrd="0" presId="urn:microsoft.com/office/officeart/2005/8/layout/orgChart1"/>
    <dgm:cxn modelId="{B20771B5-E9DA-46DE-A419-0E742DC1BD4D}" type="presParOf" srcId="{2F4D3838-2002-4CDF-BA5B-E9F4FAFD7EAD}" destId="{D7B6FF16-1BC0-4086-9B50-D3494CF5EF13}" srcOrd="1" destOrd="0" presId="urn:microsoft.com/office/officeart/2005/8/layout/orgChart1"/>
    <dgm:cxn modelId="{70FE3E42-AA02-4E76-BD65-B2EE8A8C5D37}" type="presParOf" srcId="{6DAE0C6F-3822-4B69-9D35-508D6EF2905C}" destId="{BB6C686D-599C-48A7-9B88-491F0470B182}" srcOrd="1" destOrd="0" presId="urn:microsoft.com/office/officeart/2005/8/layout/orgChart1"/>
    <dgm:cxn modelId="{09DDF2F3-E71F-4F2E-9CFB-A062A5D914AA}" type="presParOf" srcId="{6DAE0C6F-3822-4B69-9D35-508D6EF2905C}" destId="{F855C5AE-4AF7-4C3D-B746-296DFE3E76B3}" srcOrd="2" destOrd="0" presId="urn:microsoft.com/office/officeart/2005/8/layout/orgChart1"/>
    <dgm:cxn modelId="{D3893FE4-FE4D-4EA5-8B17-7C8C267BFF83}" type="presParOf" srcId="{5595C750-C909-4C94-9AFB-C8EFFBA5C331}" destId="{C0D30E9B-250D-4A3A-A5A8-65458B095A79}" srcOrd="4" destOrd="0" presId="urn:microsoft.com/office/officeart/2005/8/layout/orgChart1"/>
    <dgm:cxn modelId="{71AB0CB2-EE36-4838-8FC8-BE8C6146B486}" type="presParOf" srcId="{5595C750-C909-4C94-9AFB-C8EFFBA5C331}" destId="{DD41EB05-3800-421F-8582-8F83D55F8386}" srcOrd="5" destOrd="0" presId="urn:microsoft.com/office/officeart/2005/8/layout/orgChart1"/>
    <dgm:cxn modelId="{AE843CAA-97E0-443D-8907-452F807454A0}" type="presParOf" srcId="{DD41EB05-3800-421F-8582-8F83D55F8386}" destId="{182C35F5-C459-43F0-9A40-0CEB56662FC7}" srcOrd="0" destOrd="0" presId="urn:microsoft.com/office/officeart/2005/8/layout/orgChart1"/>
    <dgm:cxn modelId="{739090EE-7212-4B16-A980-EE81B9C1A051}" type="presParOf" srcId="{182C35F5-C459-43F0-9A40-0CEB56662FC7}" destId="{98B51A7E-089C-48EC-8323-104B0840DB43}" srcOrd="0" destOrd="0" presId="urn:microsoft.com/office/officeart/2005/8/layout/orgChart1"/>
    <dgm:cxn modelId="{B998C351-9456-4FE5-A34B-C066617FCC25}" type="presParOf" srcId="{182C35F5-C459-43F0-9A40-0CEB56662FC7}" destId="{9489493B-B401-4101-BF17-9C27050990AB}" srcOrd="1" destOrd="0" presId="urn:microsoft.com/office/officeart/2005/8/layout/orgChart1"/>
    <dgm:cxn modelId="{78690C18-8558-4C8A-AF0D-618956FBA011}" type="presParOf" srcId="{DD41EB05-3800-421F-8582-8F83D55F8386}" destId="{BB4EE6B2-635E-48B7-95C0-563C21A8374B}" srcOrd="1" destOrd="0" presId="urn:microsoft.com/office/officeart/2005/8/layout/orgChart1"/>
    <dgm:cxn modelId="{127E7083-8DCE-4043-A515-C765A80FAFF8}" type="presParOf" srcId="{DD41EB05-3800-421F-8582-8F83D55F8386}" destId="{C6DD37E0-29A4-48F3-87FE-59E442634237}" srcOrd="2" destOrd="0" presId="urn:microsoft.com/office/officeart/2005/8/layout/orgChart1"/>
    <dgm:cxn modelId="{9EBB2C39-E969-471A-BC15-929BB73ADDC0}" type="presParOf" srcId="{5595C750-C909-4C94-9AFB-C8EFFBA5C331}" destId="{BF103CEE-7D5E-4245-B620-7ECF1A784D21}" srcOrd="6" destOrd="0" presId="urn:microsoft.com/office/officeart/2005/8/layout/orgChart1"/>
    <dgm:cxn modelId="{EDFE5261-18BF-4654-B251-90D55A04F958}" type="presParOf" srcId="{5595C750-C909-4C94-9AFB-C8EFFBA5C331}" destId="{2F1212F9-8A90-4546-A8B7-C502E8776F5A}" srcOrd="7" destOrd="0" presId="urn:microsoft.com/office/officeart/2005/8/layout/orgChart1"/>
    <dgm:cxn modelId="{8F7FBDCF-A460-4D4D-9C28-1D148CC380F8}" type="presParOf" srcId="{2F1212F9-8A90-4546-A8B7-C502E8776F5A}" destId="{109FDC61-D78A-4F43-AA60-E1E17B5A0FA9}" srcOrd="0" destOrd="0" presId="urn:microsoft.com/office/officeart/2005/8/layout/orgChart1"/>
    <dgm:cxn modelId="{E74C96DE-5C1F-4871-A029-9ABF532F400B}" type="presParOf" srcId="{109FDC61-D78A-4F43-AA60-E1E17B5A0FA9}" destId="{B7050DC8-5B79-403D-A4F0-F79A0890623B}" srcOrd="0" destOrd="0" presId="urn:microsoft.com/office/officeart/2005/8/layout/orgChart1"/>
    <dgm:cxn modelId="{CBC35D94-38F2-48CD-8BC9-5F2076DC4EB9}" type="presParOf" srcId="{109FDC61-D78A-4F43-AA60-E1E17B5A0FA9}" destId="{D69B5058-68D1-48A9-82BA-C51B9A5BAAC5}" srcOrd="1" destOrd="0" presId="urn:microsoft.com/office/officeart/2005/8/layout/orgChart1"/>
    <dgm:cxn modelId="{76325E81-E6CD-4672-8656-59583B9352F7}" type="presParOf" srcId="{2F1212F9-8A90-4546-A8B7-C502E8776F5A}" destId="{794AE3DD-E779-4FFA-B238-1FD2405195D2}" srcOrd="1" destOrd="0" presId="urn:microsoft.com/office/officeart/2005/8/layout/orgChart1"/>
    <dgm:cxn modelId="{375C4271-943B-404C-B791-B5F509C8A579}" type="presParOf" srcId="{2F1212F9-8A90-4546-A8B7-C502E8776F5A}" destId="{05308E36-EA29-45D7-A270-F58211419ADE}" srcOrd="2" destOrd="0" presId="urn:microsoft.com/office/officeart/2005/8/layout/orgChart1"/>
    <dgm:cxn modelId="{7651948B-46A9-4659-B178-3F449E97DD39}" type="presParOf" srcId="{5C6BD035-1562-4F90-B849-5898A7BDC730}" destId="{76D5F2D0-AC01-4533-B6DB-7EBFA7E1885A}" srcOrd="2" destOrd="0" presId="urn:microsoft.com/office/officeart/2005/8/layout/orgChart1"/>
    <dgm:cxn modelId="{3AD58D22-3112-45FD-B092-A47FC3732815}" type="presParOf" srcId="{85A764B8-37A6-4BAF-AEAB-AF0C633EF813}" destId="{47013E11-DA77-4E9F-9E93-1C18A33D858D}" srcOrd="6" destOrd="0" presId="urn:microsoft.com/office/officeart/2005/8/layout/orgChart1"/>
    <dgm:cxn modelId="{C4495A93-D972-4E23-99A9-D0B0709CDBF3}" type="presParOf" srcId="{85A764B8-37A6-4BAF-AEAB-AF0C633EF813}" destId="{8100281B-4D4B-4EFB-AE95-3E39F3C43927}" srcOrd="7" destOrd="0" presId="urn:microsoft.com/office/officeart/2005/8/layout/orgChart1"/>
    <dgm:cxn modelId="{C939D544-68D0-4514-9E4F-1076E119B2F5}" type="presParOf" srcId="{8100281B-4D4B-4EFB-AE95-3E39F3C43927}" destId="{AD9CB74E-C7D7-4C85-8D47-D9E78F7AE35D}" srcOrd="0" destOrd="0" presId="urn:microsoft.com/office/officeart/2005/8/layout/orgChart1"/>
    <dgm:cxn modelId="{0D23AF74-DC73-4FBF-BA78-99B4C55CEB78}" type="presParOf" srcId="{AD9CB74E-C7D7-4C85-8D47-D9E78F7AE35D}" destId="{875E1322-1E8B-4330-B033-9D184913FD77}" srcOrd="0" destOrd="0" presId="urn:microsoft.com/office/officeart/2005/8/layout/orgChart1"/>
    <dgm:cxn modelId="{E28E2039-A7AC-4166-9690-85B445FCA295}" type="presParOf" srcId="{AD9CB74E-C7D7-4C85-8D47-D9E78F7AE35D}" destId="{8ABAAB5B-B13F-42A1-88D4-9BFA44E3FAD1}" srcOrd="1" destOrd="0" presId="urn:microsoft.com/office/officeart/2005/8/layout/orgChart1"/>
    <dgm:cxn modelId="{0B8D3DCC-DEDB-44A5-AD6F-F7B9EF9DC6E9}" type="presParOf" srcId="{8100281B-4D4B-4EFB-AE95-3E39F3C43927}" destId="{E2BDF19F-2A45-43E6-AF73-4B6593418E5E}" srcOrd="1" destOrd="0" presId="urn:microsoft.com/office/officeart/2005/8/layout/orgChart1"/>
    <dgm:cxn modelId="{C3E33E3A-6BE3-44B3-8A13-288C4C0AE985}" type="presParOf" srcId="{E2BDF19F-2A45-43E6-AF73-4B6593418E5E}" destId="{C553479F-9239-46F5-9007-090520A30131}" srcOrd="0" destOrd="0" presId="urn:microsoft.com/office/officeart/2005/8/layout/orgChart1"/>
    <dgm:cxn modelId="{060DE569-6577-4D56-A293-49293FEB6C49}" type="presParOf" srcId="{E2BDF19F-2A45-43E6-AF73-4B6593418E5E}" destId="{432ADEBE-66B3-4ED2-9963-EA145CA4A409}" srcOrd="1" destOrd="0" presId="urn:microsoft.com/office/officeart/2005/8/layout/orgChart1"/>
    <dgm:cxn modelId="{DB6914CE-1013-4750-8426-9A1F97F2FB49}" type="presParOf" srcId="{432ADEBE-66B3-4ED2-9963-EA145CA4A409}" destId="{C17E42F2-0C33-43FD-AAE0-3655B6F7563E}" srcOrd="0" destOrd="0" presId="urn:microsoft.com/office/officeart/2005/8/layout/orgChart1"/>
    <dgm:cxn modelId="{0E31F379-06F2-49BA-A633-244918E999F5}" type="presParOf" srcId="{C17E42F2-0C33-43FD-AAE0-3655B6F7563E}" destId="{6B722650-3DAC-4083-B0F6-BA2300A0EBD6}" srcOrd="0" destOrd="0" presId="urn:microsoft.com/office/officeart/2005/8/layout/orgChart1"/>
    <dgm:cxn modelId="{66F0ED48-571F-4625-8E4E-1358CCE301D6}" type="presParOf" srcId="{C17E42F2-0C33-43FD-AAE0-3655B6F7563E}" destId="{2CDB1034-BDC3-4468-9D14-3EB6D85BA2A2}" srcOrd="1" destOrd="0" presId="urn:microsoft.com/office/officeart/2005/8/layout/orgChart1"/>
    <dgm:cxn modelId="{AC449E43-07F5-4028-81DD-E51296F7A2C3}" type="presParOf" srcId="{432ADEBE-66B3-4ED2-9963-EA145CA4A409}" destId="{6B32ABC0-101C-4B50-B108-6436A3019748}" srcOrd="1" destOrd="0" presId="urn:microsoft.com/office/officeart/2005/8/layout/orgChart1"/>
    <dgm:cxn modelId="{3250B42E-F581-45D6-A637-A030F6A118D1}" type="presParOf" srcId="{432ADEBE-66B3-4ED2-9963-EA145CA4A409}" destId="{F273E25B-EC57-4909-8655-1B83B7A2FA7C}" srcOrd="2" destOrd="0" presId="urn:microsoft.com/office/officeart/2005/8/layout/orgChart1"/>
    <dgm:cxn modelId="{CE0BF985-3C17-4E24-970F-D43D3B61AE22}" type="presParOf" srcId="{8100281B-4D4B-4EFB-AE95-3E39F3C43927}" destId="{EA3A387B-0EEC-4F45-B936-1F361219A643}" srcOrd="2" destOrd="0" presId="urn:microsoft.com/office/officeart/2005/8/layout/orgChart1"/>
    <dgm:cxn modelId="{216E4114-F78B-4EBA-9229-323F24636501}" type="presParOf" srcId="{85A764B8-37A6-4BAF-AEAB-AF0C633EF813}" destId="{390E9286-AFFF-4642-9A2B-2EB6BCA12E3A}" srcOrd="8" destOrd="0" presId="urn:microsoft.com/office/officeart/2005/8/layout/orgChart1"/>
    <dgm:cxn modelId="{0F68634F-6F54-44A3-A8E6-DC15C5646E0A}" type="presParOf" srcId="{85A764B8-37A6-4BAF-AEAB-AF0C633EF813}" destId="{571A302E-D9AF-4E6A-A0D4-0C899D4E8EDF}" srcOrd="9" destOrd="0" presId="urn:microsoft.com/office/officeart/2005/8/layout/orgChart1"/>
    <dgm:cxn modelId="{0467C522-D3D4-4640-969D-E72A379F05AC}" type="presParOf" srcId="{571A302E-D9AF-4E6A-A0D4-0C899D4E8EDF}" destId="{63F3461D-52E8-4D49-A0E2-45BD32ED9770}" srcOrd="0" destOrd="0" presId="urn:microsoft.com/office/officeart/2005/8/layout/orgChart1"/>
    <dgm:cxn modelId="{FEB32CAD-85E2-4E62-B808-5AB0A48CC265}" type="presParOf" srcId="{63F3461D-52E8-4D49-A0E2-45BD32ED9770}" destId="{67B08909-1F53-4C51-A892-90DAB9B1F630}" srcOrd="0" destOrd="0" presId="urn:microsoft.com/office/officeart/2005/8/layout/orgChart1"/>
    <dgm:cxn modelId="{EE13721C-B454-4A3B-A55A-3543119B3A8C}" type="presParOf" srcId="{63F3461D-52E8-4D49-A0E2-45BD32ED9770}" destId="{7C8B7B72-D5F4-4D6E-BF22-B1811A3E2865}" srcOrd="1" destOrd="0" presId="urn:microsoft.com/office/officeart/2005/8/layout/orgChart1"/>
    <dgm:cxn modelId="{9E8E460B-0046-4ABD-9918-A80CB6258BD1}" type="presParOf" srcId="{571A302E-D9AF-4E6A-A0D4-0C899D4E8EDF}" destId="{7793C3CA-0767-4313-B473-26A4216BD46C}" srcOrd="1" destOrd="0" presId="urn:microsoft.com/office/officeart/2005/8/layout/orgChart1"/>
    <dgm:cxn modelId="{A88C630C-E00F-41EB-BD57-515A28BAD46A}" type="presParOf" srcId="{7793C3CA-0767-4313-B473-26A4216BD46C}" destId="{A227F24A-F1D4-4FEF-AB32-55938F3C0C5C}" srcOrd="0" destOrd="0" presId="urn:microsoft.com/office/officeart/2005/8/layout/orgChart1"/>
    <dgm:cxn modelId="{9629D4C9-3979-4353-BFB7-E7810C3C4575}" type="presParOf" srcId="{7793C3CA-0767-4313-B473-26A4216BD46C}" destId="{20557DCE-0510-4DDB-8FF9-023C573E982D}" srcOrd="1" destOrd="0" presId="urn:microsoft.com/office/officeart/2005/8/layout/orgChart1"/>
    <dgm:cxn modelId="{E1D4329D-0F92-4CC5-AD46-7AD04E248FB0}" type="presParOf" srcId="{20557DCE-0510-4DDB-8FF9-023C573E982D}" destId="{DD986AAE-5CBC-47F7-8104-FEC61268E9AF}" srcOrd="0" destOrd="0" presId="urn:microsoft.com/office/officeart/2005/8/layout/orgChart1"/>
    <dgm:cxn modelId="{6CFBB444-79FC-4D50-932A-4183F6D4E6DF}" type="presParOf" srcId="{DD986AAE-5CBC-47F7-8104-FEC61268E9AF}" destId="{82B3D785-F22F-4F01-970E-A6590AC8DA08}" srcOrd="0" destOrd="0" presId="urn:microsoft.com/office/officeart/2005/8/layout/orgChart1"/>
    <dgm:cxn modelId="{A287D605-7BFD-4B14-8B52-A25E37F031C6}" type="presParOf" srcId="{DD986AAE-5CBC-47F7-8104-FEC61268E9AF}" destId="{0E983E32-D1FD-45B5-94EE-194F7246A509}" srcOrd="1" destOrd="0" presId="urn:microsoft.com/office/officeart/2005/8/layout/orgChart1"/>
    <dgm:cxn modelId="{B3A6B3B0-B7CA-4F0B-929F-53428230DECB}" type="presParOf" srcId="{20557DCE-0510-4DDB-8FF9-023C573E982D}" destId="{5F6F9228-6AD4-4310-84D2-31227E2C9A65}" srcOrd="1" destOrd="0" presId="urn:microsoft.com/office/officeart/2005/8/layout/orgChart1"/>
    <dgm:cxn modelId="{2119C3D0-FC37-428D-A95E-EEC1E103F625}" type="presParOf" srcId="{20557DCE-0510-4DDB-8FF9-023C573E982D}" destId="{0141EF94-002C-481F-8B66-F28D89B4D3DF}" srcOrd="2" destOrd="0" presId="urn:microsoft.com/office/officeart/2005/8/layout/orgChart1"/>
    <dgm:cxn modelId="{88993BC0-1543-469A-AB42-EFCC71AEB22D}" type="presParOf" srcId="{7793C3CA-0767-4313-B473-26A4216BD46C}" destId="{78AAB878-C168-40A1-94A9-F781B1A00500}" srcOrd="2" destOrd="0" presId="urn:microsoft.com/office/officeart/2005/8/layout/orgChart1"/>
    <dgm:cxn modelId="{77EFDA05-67D2-4832-B8B0-932B1CD213BA}" type="presParOf" srcId="{7793C3CA-0767-4313-B473-26A4216BD46C}" destId="{556EA6EB-0E12-4B3D-BCAE-322665DAF651}" srcOrd="3" destOrd="0" presId="urn:microsoft.com/office/officeart/2005/8/layout/orgChart1"/>
    <dgm:cxn modelId="{DF866B56-3412-4132-8C8C-63D794648106}" type="presParOf" srcId="{556EA6EB-0E12-4B3D-BCAE-322665DAF651}" destId="{FD682666-0982-4272-A2C9-A86AFABE270E}" srcOrd="0" destOrd="0" presId="urn:microsoft.com/office/officeart/2005/8/layout/orgChart1"/>
    <dgm:cxn modelId="{BE3ACBD5-FFAE-404D-910B-9FB8F5CB1353}" type="presParOf" srcId="{FD682666-0982-4272-A2C9-A86AFABE270E}" destId="{A7DAFA5A-05C5-4556-896C-FDF6EF1A889D}" srcOrd="0" destOrd="0" presId="urn:microsoft.com/office/officeart/2005/8/layout/orgChart1"/>
    <dgm:cxn modelId="{56117D06-4321-49BF-B22F-C2DB62ABE2AF}" type="presParOf" srcId="{FD682666-0982-4272-A2C9-A86AFABE270E}" destId="{43666E72-029F-4C1B-B90D-484389B47A85}" srcOrd="1" destOrd="0" presId="urn:microsoft.com/office/officeart/2005/8/layout/orgChart1"/>
    <dgm:cxn modelId="{5E82337C-B641-43A6-B384-88C98C076EA2}" type="presParOf" srcId="{556EA6EB-0E12-4B3D-BCAE-322665DAF651}" destId="{BA5F19B9-6FE8-41BB-8AFA-1F7598EDA419}" srcOrd="1" destOrd="0" presId="urn:microsoft.com/office/officeart/2005/8/layout/orgChart1"/>
    <dgm:cxn modelId="{1C4A2C6F-FE68-4A14-BD5E-E3FAA73D759C}" type="presParOf" srcId="{556EA6EB-0E12-4B3D-BCAE-322665DAF651}" destId="{8BF5B6E3-8345-4714-A224-381863AC5421}" srcOrd="2" destOrd="0" presId="urn:microsoft.com/office/officeart/2005/8/layout/orgChart1"/>
    <dgm:cxn modelId="{285B47B9-82FA-4B78-9C12-509549391183}" type="presParOf" srcId="{7793C3CA-0767-4313-B473-26A4216BD46C}" destId="{B668BE53-9BBA-4DDE-89A0-11D05683B2AE}" srcOrd="4" destOrd="0" presId="urn:microsoft.com/office/officeart/2005/8/layout/orgChart1"/>
    <dgm:cxn modelId="{402A941D-B364-46E5-A1DB-7BDBEA4FC944}" type="presParOf" srcId="{7793C3CA-0767-4313-B473-26A4216BD46C}" destId="{5840E71F-B069-4A73-B629-6A1281B1F262}" srcOrd="5" destOrd="0" presId="urn:microsoft.com/office/officeart/2005/8/layout/orgChart1"/>
    <dgm:cxn modelId="{9A76B737-85DB-4883-8DF2-99B2DA198A4F}" type="presParOf" srcId="{5840E71F-B069-4A73-B629-6A1281B1F262}" destId="{7B53B966-5DB8-4BD9-A625-6FD2BCF38F56}" srcOrd="0" destOrd="0" presId="urn:microsoft.com/office/officeart/2005/8/layout/orgChart1"/>
    <dgm:cxn modelId="{415533EF-C2A7-4791-9346-2BFC2D8F2C03}" type="presParOf" srcId="{7B53B966-5DB8-4BD9-A625-6FD2BCF38F56}" destId="{ECF2E8D9-EEFB-48B9-848C-9A28C1C079B4}" srcOrd="0" destOrd="0" presId="urn:microsoft.com/office/officeart/2005/8/layout/orgChart1"/>
    <dgm:cxn modelId="{55051F74-56DE-48EB-A109-8A016CD3D7ED}" type="presParOf" srcId="{7B53B966-5DB8-4BD9-A625-6FD2BCF38F56}" destId="{72630D9B-706E-4BDA-8854-7560E932F553}" srcOrd="1" destOrd="0" presId="urn:microsoft.com/office/officeart/2005/8/layout/orgChart1"/>
    <dgm:cxn modelId="{1E4165AA-B741-4D4D-915C-07700008BA3A}" type="presParOf" srcId="{5840E71F-B069-4A73-B629-6A1281B1F262}" destId="{A7FC95CF-A27D-42B3-84C3-90932AA54EFD}" srcOrd="1" destOrd="0" presId="urn:microsoft.com/office/officeart/2005/8/layout/orgChart1"/>
    <dgm:cxn modelId="{7DECB6FD-AE51-4222-8718-61E8CAF1E942}" type="presParOf" srcId="{5840E71F-B069-4A73-B629-6A1281B1F262}" destId="{3BE753FC-7DED-4D19-82D4-C45C53DBB0EC}" srcOrd="2" destOrd="0" presId="urn:microsoft.com/office/officeart/2005/8/layout/orgChart1"/>
    <dgm:cxn modelId="{31A2D139-9A57-4EE9-BB8D-20B7667D97A0}" type="presParOf" srcId="{7793C3CA-0767-4313-B473-26A4216BD46C}" destId="{839A67D8-5859-4170-A9AD-F9D03C9281C4}" srcOrd="6" destOrd="0" presId="urn:microsoft.com/office/officeart/2005/8/layout/orgChart1"/>
    <dgm:cxn modelId="{51EEB7A3-8621-4536-8BAA-0E31AC576D98}" type="presParOf" srcId="{7793C3CA-0767-4313-B473-26A4216BD46C}" destId="{BCEE0096-B0FC-412A-A223-B0D3FAC19FA9}" srcOrd="7" destOrd="0" presId="urn:microsoft.com/office/officeart/2005/8/layout/orgChart1"/>
    <dgm:cxn modelId="{51F73794-B97A-42E8-BCAC-12AE85B0B1F6}" type="presParOf" srcId="{BCEE0096-B0FC-412A-A223-B0D3FAC19FA9}" destId="{6F523458-2C4B-4DB4-AB4E-B9CA7210C28D}" srcOrd="0" destOrd="0" presId="urn:microsoft.com/office/officeart/2005/8/layout/orgChart1"/>
    <dgm:cxn modelId="{C1A102D5-8F36-4699-BEDE-B71D41087215}" type="presParOf" srcId="{6F523458-2C4B-4DB4-AB4E-B9CA7210C28D}" destId="{A4FC195C-DB63-46E0-A9A0-55EEF285890A}" srcOrd="0" destOrd="0" presId="urn:microsoft.com/office/officeart/2005/8/layout/orgChart1"/>
    <dgm:cxn modelId="{28D68F82-3D89-41BE-AE27-6F306B062594}" type="presParOf" srcId="{6F523458-2C4B-4DB4-AB4E-B9CA7210C28D}" destId="{C3F5CF60-9B61-4F00-9AEF-1D917581A62F}" srcOrd="1" destOrd="0" presId="urn:microsoft.com/office/officeart/2005/8/layout/orgChart1"/>
    <dgm:cxn modelId="{A19B1BFD-354A-4262-8104-1F18575B8DEB}" type="presParOf" srcId="{BCEE0096-B0FC-412A-A223-B0D3FAC19FA9}" destId="{973B660A-DF20-48AE-8D95-413A264D5B7A}" srcOrd="1" destOrd="0" presId="urn:microsoft.com/office/officeart/2005/8/layout/orgChart1"/>
    <dgm:cxn modelId="{37DFBEEF-B2CE-4FAE-94BB-4C4ED65AE947}" type="presParOf" srcId="{BCEE0096-B0FC-412A-A223-B0D3FAC19FA9}" destId="{70128F31-5DEA-4A70-B4FE-F0B1EE7BF8CA}" srcOrd="2" destOrd="0" presId="urn:microsoft.com/office/officeart/2005/8/layout/orgChart1"/>
    <dgm:cxn modelId="{5D11AD81-B23D-403A-918A-7B849C470088}" type="presParOf" srcId="{571A302E-D9AF-4E6A-A0D4-0C899D4E8EDF}" destId="{A5BC6A69-D36E-4D29-BD67-3F83036A9387}" srcOrd="2" destOrd="0" presId="urn:microsoft.com/office/officeart/2005/8/layout/orgChart1"/>
    <dgm:cxn modelId="{5CB9EA35-2D00-4CB5-BB6F-229F62D1E056}" type="presParOf" srcId="{A6B91D02-E4A1-4593-B78D-CB73B57C64AE}" destId="{5229E8C6-2F94-4696-8445-AE6E09F6AE14}" srcOrd="2" destOrd="0" presId="urn:microsoft.com/office/officeart/2005/8/layout/orgChart1"/>
    <dgm:cxn modelId="{9D3A8946-59C8-4FDE-9304-A232183CFC57}" type="presParOf" srcId="{C72BCA85-6E82-4DB4-9674-B76ACCDB8565}" destId="{B3259155-7F8E-4453-BFA0-B67028B6E3CF}" srcOrd="4" destOrd="0" presId="urn:microsoft.com/office/officeart/2005/8/layout/orgChart1"/>
    <dgm:cxn modelId="{A655946B-94EF-4F39-B063-8D97CF0A32C4}" type="presParOf" srcId="{C72BCA85-6E82-4DB4-9674-B76ACCDB8565}" destId="{35795918-BAAF-46D1-A87C-7843A7667777}" srcOrd="5" destOrd="0" presId="urn:microsoft.com/office/officeart/2005/8/layout/orgChart1"/>
    <dgm:cxn modelId="{B1BB65E6-1C08-4518-B486-ED792C5A3016}" type="presParOf" srcId="{35795918-BAAF-46D1-A87C-7843A7667777}" destId="{B87C1CB0-E137-4AB6-AFCE-1C0944B71CF7}" srcOrd="0" destOrd="0" presId="urn:microsoft.com/office/officeart/2005/8/layout/orgChart1"/>
    <dgm:cxn modelId="{08EF0636-6293-425B-A21E-64C13CAA5933}" type="presParOf" srcId="{B87C1CB0-E137-4AB6-AFCE-1C0944B71CF7}" destId="{FF008F64-A6DD-4700-A05F-03CB1AC69B55}" srcOrd="0" destOrd="0" presId="urn:microsoft.com/office/officeart/2005/8/layout/orgChart1"/>
    <dgm:cxn modelId="{ECFC1C73-299B-4742-9B7E-B1D2B2A52DD2}" type="presParOf" srcId="{B87C1CB0-E137-4AB6-AFCE-1C0944B71CF7}" destId="{A6705EA6-302C-40F1-A952-CA7D66720A44}" srcOrd="1" destOrd="0" presId="urn:microsoft.com/office/officeart/2005/8/layout/orgChart1"/>
    <dgm:cxn modelId="{6D9EFD94-1A3B-4C51-A0C2-630594E7913A}" type="presParOf" srcId="{35795918-BAAF-46D1-A87C-7843A7667777}" destId="{884628CD-76BC-47D7-8669-F1F5E21C7566}" srcOrd="1" destOrd="0" presId="urn:microsoft.com/office/officeart/2005/8/layout/orgChart1"/>
    <dgm:cxn modelId="{830882A1-B4D5-4DCE-A7E7-3BD2E7ABAD48}" type="presParOf" srcId="{884628CD-76BC-47D7-8669-F1F5E21C7566}" destId="{6545B471-B4AF-41C8-964D-F5B52F4914FD}" srcOrd="0" destOrd="0" presId="urn:microsoft.com/office/officeart/2005/8/layout/orgChart1"/>
    <dgm:cxn modelId="{8AFA6B12-6BD6-4996-8FEA-4EA3D96070AD}" type="presParOf" srcId="{884628CD-76BC-47D7-8669-F1F5E21C7566}" destId="{3A288DA3-5B89-4D91-8CA0-ED966465BAFE}" srcOrd="1" destOrd="0" presId="urn:microsoft.com/office/officeart/2005/8/layout/orgChart1"/>
    <dgm:cxn modelId="{88ABEB71-4F64-4E6D-A835-703C1551E7E9}" type="presParOf" srcId="{3A288DA3-5B89-4D91-8CA0-ED966465BAFE}" destId="{26F54E54-AF5E-4617-85EC-7DA052DB0216}" srcOrd="0" destOrd="0" presId="urn:microsoft.com/office/officeart/2005/8/layout/orgChart1"/>
    <dgm:cxn modelId="{A2B07E8D-BC4B-4828-B75C-A34EC4F43FB8}" type="presParOf" srcId="{26F54E54-AF5E-4617-85EC-7DA052DB0216}" destId="{06767F46-007F-43BB-BEC6-482E9871DBFE}" srcOrd="0" destOrd="0" presId="urn:microsoft.com/office/officeart/2005/8/layout/orgChart1"/>
    <dgm:cxn modelId="{E451312C-6F8E-4CED-9F79-74307A19445B}" type="presParOf" srcId="{26F54E54-AF5E-4617-85EC-7DA052DB0216}" destId="{E23439D6-5661-495E-BC2C-1532CF1AE804}" srcOrd="1" destOrd="0" presId="urn:microsoft.com/office/officeart/2005/8/layout/orgChart1"/>
    <dgm:cxn modelId="{F8E99B0B-5F1E-4643-A55F-BD8BF15B8B4F}" type="presParOf" srcId="{3A288DA3-5B89-4D91-8CA0-ED966465BAFE}" destId="{81AF2B59-D780-4699-8E2D-9EF25C2E42BE}" srcOrd="1" destOrd="0" presId="urn:microsoft.com/office/officeart/2005/8/layout/orgChart1"/>
    <dgm:cxn modelId="{F6B2B6C1-CE9E-472B-A1C8-3756F9CAB3F5}" type="presParOf" srcId="{3A288DA3-5B89-4D91-8CA0-ED966465BAFE}" destId="{545CFF8E-42BB-4B72-9487-8AF2F7DA20FB}" srcOrd="2" destOrd="0" presId="urn:microsoft.com/office/officeart/2005/8/layout/orgChart1"/>
    <dgm:cxn modelId="{B11A90F2-FDAC-4A7F-AA6C-92E6FF7FF5D2}" type="presParOf" srcId="{884628CD-76BC-47D7-8669-F1F5E21C7566}" destId="{DBAEA80B-9318-46A8-82F5-0D4FE2C5B251}" srcOrd="2" destOrd="0" presId="urn:microsoft.com/office/officeart/2005/8/layout/orgChart1"/>
    <dgm:cxn modelId="{BE5F3975-2F6E-471F-BCB5-CBAD6485A253}" type="presParOf" srcId="{884628CD-76BC-47D7-8669-F1F5E21C7566}" destId="{737347AE-2BA7-4C0E-A1EC-C98025015918}" srcOrd="3" destOrd="0" presId="urn:microsoft.com/office/officeart/2005/8/layout/orgChart1"/>
    <dgm:cxn modelId="{855E094B-A4C5-4D79-9F10-26DC362003EC}" type="presParOf" srcId="{737347AE-2BA7-4C0E-A1EC-C98025015918}" destId="{4A81500D-D271-46BD-8F06-5090D3AB1849}" srcOrd="0" destOrd="0" presId="urn:microsoft.com/office/officeart/2005/8/layout/orgChart1"/>
    <dgm:cxn modelId="{C0CA50E6-0599-4C80-A4D5-ED6F855D7AB9}" type="presParOf" srcId="{4A81500D-D271-46BD-8F06-5090D3AB1849}" destId="{633E3DB8-1498-4BD1-9677-14DB41191139}" srcOrd="0" destOrd="0" presId="urn:microsoft.com/office/officeart/2005/8/layout/orgChart1"/>
    <dgm:cxn modelId="{CA22A379-ACF7-428D-9F0D-704BC59C4821}" type="presParOf" srcId="{4A81500D-D271-46BD-8F06-5090D3AB1849}" destId="{E24993C0-C805-4F35-B50C-C2DB900B6076}" srcOrd="1" destOrd="0" presId="urn:microsoft.com/office/officeart/2005/8/layout/orgChart1"/>
    <dgm:cxn modelId="{2DCD5019-4837-4E9D-87E0-0C674D6B7AC5}" type="presParOf" srcId="{737347AE-2BA7-4C0E-A1EC-C98025015918}" destId="{AFDAF7B0-5F76-4AE2-93AC-8894DCC5B50B}" srcOrd="1" destOrd="0" presId="urn:microsoft.com/office/officeart/2005/8/layout/orgChart1"/>
    <dgm:cxn modelId="{03F22048-E72F-45AC-B0EF-207D968D3441}" type="presParOf" srcId="{737347AE-2BA7-4C0E-A1EC-C98025015918}" destId="{63D7D7F0-3BF2-4576-88DB-A73D60D8E878}" srcOrd="2" destOrd="0" presId="urn:microsoft.com/office/officeart/2005/8/layout/orgChart1"/>
    <dgm:cxn modelId="{251DD58B-90F5-4EB0-BB5E-77B754B29337}" type="presParOf" srcId="{35795918-BAAF-46D1-A87C-7843A7667777}" destId="{340DA936-11AA-4F55-AE18-5D39B4C9855C}" srcOrd="2" destOrd="0" presId="urn:microsoft.com/office/officeart/2005/8/layout/orgChart1"/>
    <dgm:cxn modelId="{60B3E5E4-1C87-44DA-A197-FE58DC7B638C}" type="presParOf" srcId="{2C0FEA8E-E535-4596-9A23-67D25C0ABB8C}" destId="{385A6B84-5718-4ED9-B1A1-808361484AC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304CAA-4CDC-4BB7-8453-A5E014C22F8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s-ES"/>
        </a:p>
      </dgm:t>
    </dgm:pt>
    <dgm:pt modelId="{2E992B53-AB32-40B8-9755-308802A35484}">
      <dgm:prSet phldrT="[Texto]"/>
      <dgm:spPr/>
      <dgm:t>
        <a:bodyPr/>
        <a:lstStyle/>
        <a:p>
          <a:r>
            <a:rPr lang="es-ES"/>
            <a:t>Jefe de Proyecto</a:t>
          </a:r>
        </a:p>
      </dgm:t>
    </dgm:pt>
    <dgm:pt modelId="{6580FAF2-ADBD-4D3B-AE9C-369F84731BA0}" type="parTrans" cxnId="{77B39F47-06B4-49A2-8B3B-A8576DC7AF08}">
      <dgm:prSet/>
      <dgm:spPr/>
      <dgm:t>
        <a:bodyPr/>
        <a:lstStyle/>
        <a:p>
          <a:endParaRPr lang="es-ES"/>
        </a:p>
      </dgm:t>
    </dgm:pt>
    <dgm:pt modelId="{65544A83-4AA0-43C9-8D36-1EF722B29FFE}" type="sibTrans" cxnId="{77B39F47-06B4-49A2-8B3B-A8576DC7AF08}">
      <dgm:prSet/>
      <dgm:spPr/>
      <dgm:t>
        <a:bodyPr/>
        <a:lstStyle/>
        <a:p>
          <a:endParaRPr lang="es-ES"/>
        </a:p>
      </dgm:t>
    </dgm:pt>
    <dgm:pt modelId="{7C6751E3-F2A4-476B-8D5E-7B5C318CAF0B}">
      <dgm:prSet phldrT="[Texto]"/>
      <dgm:spPr/>
      <dgm:t>
        <a:bodyPr/>
        <a:lstStyle/>
        <a:p>
          <a:r>
            <a:rPr lang="es-ES"/>
            <a:t>Gestor de la Configuración </a:t>
          </a:r>
        </a:p>
      </dgm:t>
    </dgm:pt>
    <dgm:pt modelId="{287EE071-6E32-4F30-AC94-B367504509DE}" type="parTrans" cxnId="{CE65C30E-1F34-4862-8190-A6EB6807FEFA}">
      <dgm:prSet/>
      <dgm:spPr/>
      <dgm:t>
        <a:bodyPr/>
        <a:lstStyle/>
        <a:p>
          <a:endParaRPr lang="es-ES"/>
        </a:p>
      </dgm:t>
    </dgm:pt>
    <dgm:pt modelId="{108FC4AC-3F11-4048-9788-8185375BF5E2}" type="sibTrans" cxnId="{CE65C30E-1F34-4862-8190-A6EB6807FEFA}">
      <dgm:prSet/>
      <dgm:spPr/>
      <dgm:t>
        <a:bodyPr/>
        <a:lstStyle/>
        <a:p>
          <a:endParaRPr lang="es-ES"/>
        </a:p>
      </dgm:t>
    </dgm:pt>
    <dgm:pt modelId="{78ECB29C-FF0E-49C5-9F25-8C5D353D45DF}">
      <dgm:prSet phldrT="[Texto]"/>
      <dgm:spPr/>
      <dgm:t>
        <a:bodyPr/>
        <a:lstStyle/>
        <a:p>
          <a:r>
            <a:rPr lang="es-ES"/>
            <a:t>Analista Programador</a:t>
          </a:r>
        </a:p>
      </dgm:t>
    </dgm:pt>
    <dgm:pt modelId="{53430792-2FFC-4F8B-BB6E-5211511CFC07}" type="parTrans" cxnId="{02E0FFAE-20F5-4996-BC1A-EAE782E1FE89}">
      <dgm:prSet/>
      <dgm:spPr/>
      <dgm:t>
        <a:bodyPr/>
        <a:lstStyle/>
        <a:p>
          <a:endParaRPr lang="es-ES"/>
        </a:p>
      </dgm:t>
    </dgm:pt>
    <dgm:pt modelId="{13AB0D94-9821-4544-A9AD-DDF1816FE012}" type="sibTrans" cxnId="{02E0FFAE-20F5-4996-BC1A-EAE782E1FE89}">
      <dgm:prSet/>
      <dgm:spPr/>
      <dgm:t>
        <a:bodyPr/>
        <a:lstStyle/>
        <a:p>
          <a:endParaRPr lang="es-ES"/>
        </a:p>
      </dgm:t>
    </dgm:pt>
    <dgm:pt modelId="{BAE85DAA-C82C-4A43-B5E5-2819BB9DC2DE}">
      <dgm:prSet phldrT="[Texto]"/>
      <dgm:spPr/>
      <dgm:t>
        <a:bodyPr/>
        <a:lstStyle/>
        <a:p>
          <a:r>
            <a:rPr lang="es-ES"/>
            <a:t>Analista Funcional</a:t>
          </a:r>
        </a:p>
      </dgm:t>
    </dgm:pt>
    <dgm:pt modelId="{8646E836-BDB1-49DF-A849-BB9DFADD79F5}" type="parTrans" cxnId="{28FF782C-13C1-489B-B782-F1E41B1F11E6}">
      <dgm:prSet/>
      <dgm:spPr/>
      <dgm:t>
        <a:bodyPr/>
        <a:lstStyle/>
        <a:p>
          <a:endParaRPr lang="es-ES"/>
        </a:p>
      </dgm:t>
    </dgm:pt>
    <dgm:pt modelId="{8984216F-42F0-44E5-9E98-CF3DEF2B55C7}" type="sibTrans" cxnId="{28FF782C-13C1-489B-B782-F1E41B1F11E6}">
      <dgm:prSet/>
      <dgm:spPr/>
      <dgm:t>
        <a:bodyPr/>
        <a:lstStyle/>
        <a:p>
          <a:endParaRPr lang="es-ES"/>
        </a:p>
      </dgm:t>
    </dgm:pt>
    <dgm:pt modelId="{B3744E4E-A2A2-4019-8405-0EDB8A5904B1}">
      <dgm:prSet/>
      <dgm:spPr/>
      <dgm:t>
        <a:bodyPr/>
        <a:lstStyle/>
        <a:p>
          <a:r>
            <a:rPr lang="es-ES"/>
            <a:t>Programadores  </a:t>
          </a:r>
        </a:p>
      </dgm:t>
    </dgm:pt>
    <dgm:pt modelId="{A41534E6-957B-42B8-A18A-2261B1871201}" type="parTrans" cxnId="{6A8A05D3-8A96-4845-8DDB-BEC76AEE11BF}">
      <dgm:prSet/>
      <dgm:spPr/>
      <dgm:t>
        <a:bodyPr/>
        <a:lstStyle/>
        <a:p>
          <a:endParaRPr lang="es-ES"/>
        </a:p>
      </dgm:t>
    </dgm:pt>
    <dgm:pt modelId="{77153F7F-1920-4499-AE1F-4683D90BFE10}" type="sibTrans" cxnId="{6A8A05D3-8A96-4845-8DDB-BEC76AEE11BF}">
      <dgm:prSet/>
      <dgm:spPr/>
      <dgm:t>
        <a:bodyPr/>
        <a:lstStyle/>
        <a:p>
          <a:endParaRPr lang="es-ES"/>
        </a:p>
      </dgm:t>
    </dgm:pt>
    <dgm:pt modelId="{F86F3171-7F02-4471-81B9-82AC9812B86F}">
      <dgm:prSet/>
      <dgm:spPr/>
      <dgm:t>
        <a:bodyPr/>
        <a:lstStyle/>
        <a:p>
          <a:r>
            <a:rPr lang="es-ES"/>
            <a:t>Documentador</a:t>
          </a:r>
        </a:p>
      </dgm:t>
    </dgm:pt>
    <dgm:pt modelId="{43312472-7773-4384-B200-F720553C1AF6}" type="parTrans" cxnId="{07D76195-4F0B-48DB-8882-2F7F06F21CA2}">
      <dgm:prSet/>
      <dgm:spPr/>
      <dgm:t>
        <a:bodyPr/>
        <a:lstStyle/>
        <a:p>
          <a:endParaRPr lang="es-ES"/>
        </a:p>
      </dgm:t>
    </dgm:pt>
    <dgm:pt modelId="{0A6EE4E4-CF74-42FB-AF89-53739AB717FB}" type="sibTrans" cxnId="{07D76195-4F0B-48DB-8882-2F7F06F21CA2}">
      <dgm:prSet/>
      <dgm:spPr/>
      <dgm:t>
        <a:bodyPr/>
        <a:lstStyle/>
        <a:p>
          <a:endParaRPr lang="es-ES"/>
        </a:p>
      </dgm:t>
    </dgm:pt>
    <dgm:pt modelId="{45146BF6-015C-469F-8C9F-51563F2D473E}">
      <dgm:prSet/>
      <dgm:spPr/>
      <dgm:t>
        <a:bodyPr/>
        <a:lstStyle/>
        <a:p>
          <a:r>
            <a:rPr lang="es-ES"/>
            <a:t>Analista de Calidad</a:t>
          </a:r>
        </a:p>
      </dgm:t>
    </dgm:pt>
    <dgm:pt modelId="{7DF57C37-5F74-465B-8DE2-CC4093BA828F}" type="parTrans" cxnId="{3D2DC52D-3237-4BDF-87EA-06EC07465A90}">
      <dgm:prSet/>
      <dgm:spPr/>
      <dgm:t>
        <a:bodyPr/>
        <a:lstStyle/>
        <a:p>
          <a:endParaRPr lang="es-PE"/>
        </a:p>
      </dgm:t>
    </dgm:pt>
    <dgm:pt modelId="{E6337512-21FB-43AD-8C84-B90C680BE7E3}" type="sibTrans" cxnId="{3D2DC52D-3237-4BDF-87EA-06EC07465A90}">
      <dgm:prSet/>
      <dgm:spPr/>
      <dgm:t>
        <a:bodyPr/>
        <a:lstStyle/>
        <a:p>
          <a:endParaRPr lang="es-PE"/>
        </a:p>
      </dgm:t>
    </dgm:pt>
    <dgm:pt modelId="{1E1C8ACD-7695-4357-AAA8-103CAA2AD991}" type="pres">
      <dgm:prSet presAssocID="{42304CAA-4CDC-4BB7-8453-A5E014C22F8F}" presName="hierChild1" presStyleCnt="0">
        <dgm:presLayoutVars>
          <dgm:orgChart val="1"/>
          <dgm:chPref val="1"/>
          <dgm:dir/>
          <dgm:animOne val="branch"/>
          <dgm:animLvl val="lvl"/>
          <dgm:resizeHandles/>
        </dgm:presLayoutVars>
      </dgm:prSet>
      <dgm:spPr/>
      <dgm:t>
        <a:bodyPr/>
        <a:lstStyle/>
        <a:p>
          <a:endParaRPr lang="es-PE"/>
        </a:p>
      </dgm:t>
    </dgm:pt>
    <dgm:pt modelId="{C294C3A5-C0D5-4657-A338-65608E93F3C9}" type="pres">
      <dgm:prSet presAssocID="{2E992B53-AB32-40B8-9755-308802A35484}" presName="hierRoot1" presStyleCnt="0">
        <dgm:presLayoutVars>
          <dgm:hierBranch val="init"/>
        </dgm:presLayoutVars>
      </dgm:prSet>
      <dgm:spPr/>
    </dgm:pt>
    <dgm:pt modelId="{E2967347-70DD-4F71-A283-BDCB9243FE56}" type="pres">
      <dgm:prSet presAssocID="{2E992B53-AB32-40B8-9755-308802A35484}" presName="rootComposite1" presStyleCnt="0"/>
      <dgm:spPr/>
    </dgm:pt>
    <dgm:pt modelId="{A5B85C93-1632-4E3B-9DF3-3313B3297E50}" type="pres">
      <dgm:prSet presAssocID="{2E992B53-AB32-40B8-9755-308802A35484}" presName="rootText1" presStyleLbl="node0" presStyleIdx="0" presStyleCnt="1" custScaleX="124773">
        <dgm:presLayoutVars>
          <dgm:chPref val="3"/>
        </dgm:presLayoutVars>
      </dgm:prSet>
      <dgm:spPr/>
      <dgm:t>
        <a:bodyPr/>
        <a:lstStyle/>
        <a:p>
          <a:endParaRPr lang="es-ES"/>
        </a:p>
      </dgm:t>
    </dgm:pt>
    <dgm:pt modelId="{052BBE01-F938-4E32-B69E-654AE2437B21}" type="pres">
      <dgm:prSet presAssocID="{2E992B53-AB32-40B8-9755-308802A35484}" presName="rootConnector1" presStyleLbl="node1" presStyleIdx="0" presStyleCnt="0"/>
      <dgm:spPr/>
      <dgm:t>
        <a:bodyPr/>
        <a:lstStyle/>
        <a:p>
          <a:endParaRPr lang="es-PE"/>
        </a:p>
      </dgm:t>
    </dgm:pt>
    <dgm:pt modelId="{DF7C2C09-9C9A-4A21-A068-8D2199B09633}" type="pres">
      <dgm:prSet presAssocID="{2E992B53-AB32-40B8-9755-308802A35484}" presName="hierChild2" presStyleCnt="0"/>
      <dgm:spPr/>
    </dgm:pt>
    <dgm:pt modelId="{CCC324BC-EEB6-4432-BDDC-2D11DD65FB21}" type="pres">
      <dgm:prSet presAssocID="{287EE071-6E32-4F30-AC94-B367504509DE}" presName="Name37" presStyleLbl="parChTrans1D2" presStyleIdx="0" presStyleCnt="4"/>
      <dgm:spPr/>
      <dgm:t>
        <a:bodyPr/>
        <a:lstStyle/>
        <a:p>
          <a:endParaRPr lang="es-PE"/>
        </a:p>
      </dgm:t>
    </dgm:pt>
    <dgm:pt modelId="{775E897B-7A27-4E9F-BC80-CCA7685089A6}" type="pres">
      <dgm:prSet presAssocID="{7C6751E3-F2A4-476B-8D5E-7B5C318CAF0B}" presName="hierRoot2" presStyleCnt="0">
        <dgm:presLayoutVars>
          <dgm:hierBranch val="init"/>
        </dgm:presLayoutVars>
      </dgm:prSet>
      <dgm:spPr/>
    </dgm:pt>
    <dgm:pt modelId="{DA8A1BB3-88F3-4196-8244-E4A51018838F}" type="pres">
      <dgm:prSet presAssocID="{7C6751E3-F2A4-476B-8D5E-7B5C318CAF0B}" presName="rootComposite" presStyleCnt="0"/>
      <dgm:spPr/>
    </dgm:pt>
    <dgm:pt modelId="{7C74FF2F-8D59-4D00-BF7E-3BEB0D535028}" type="pres">
      <dgm:prSet presAssocID="{7C6751E3-F2A4-476B-8D5E-7B5C318CAF0B}" presName="rootText" presStyleLbl="node2" presStyleIdx="0" presStyleCnt="4">
        <dgm:presLayoutVars>
          <dgm:chPref val="3"/>
        </dgm:presLayoutVars>
      </dgm:prSet>
      <dgm:spPr/>
      <dgm:t>
        <a:bodyPr/>
        <a:lstStyle/>
        <a:p>
          <a:endParaRPr lang="es-ES"/>
        </a:p>
      </dgm:t>
    </dgm:pt>
    <dgm:pt modelId="{AE69A966-6A0A-4C3A-8A24-F9DB4DCA6E96}" type="pres">
      <dgm:prSet presAssocID="{7C6751E3-F2A4-476B-8D5E-7B5C318CAF0B}" presName="rootConnector" presStyleLbl="node2" presStyleIdx="0" presStyleCnt="4"/>
      <dgm:spPr/>
      <dgm:t>
        <a:bodyPr/>
        <a:lstStyle/>
        <a:p>
          <a:endParaRPr lang="es-PE"/>
        </a:p>
      </dgm:t>
    </dgm:pt>
    <dgm:pt modelId="{D8019BD9-0EA6-413B-8470-6769AB1B1B4B}" type="pres">
      <dgm:prSet presAssocID="{7C6751E3-F2A4-476B-8D5E-7B5C318CAF0B}" presName="hierChild4" presStyleCnt="0"/>
      <dgm:spPr/>
    </dgm:pt>
    <dgm:pt modelId="{4173B3C2-3196-4EE3-BDEE-825356637681}" type="pres">
      <dgm:prSet presAssocID="{7C6751E3-F2A4-476B-8D5E-7B5C318CAF0B}" presName="hierChild5" presStyleCnt="0"/>
      <dgm:spPr/>
    </dgm:pt>
    <dgm:pt modelId="{C11BDE45-14FE-4811-B323-F5609CDF7AD3}" type="pres">
      <dgm:prSet presAssocID="{53430792-2FFC-4F8B-BB6E-5211511CFC07}" presName="Name37" presStyleLbl="parChTrans1D2" presStyleIdx="1" presStyleCnt="4"/>
      <dgm:spPr/>
      <dgm:t>
        <a:bodyPr/>
        <a:lstStyle/>
        <a:p>
          <a:endParaRPr lang="es-PE"/>
        </a:p>
      </dgm:t>
    </dgm:pt>
    <dgm:pt modelId="{A3B07CF4-81F6-41BF-BA93-B3A32A663CCE}" type="pres">
      <dgm:prSet presAssocID="{78ECB29C-FF0E-49C5-9F25-8C5D353D45DF}" presName="hierRoot2" presStyleCnt="0">
        <dgm:presLayoutVars>
          <dgm:hierBranch val="init"/>
        </dgm:presLayoutVars>
      </dgm:prSet>
      <dgm:spPr/>
    </dgm:pt>
    <dgm:pt modelId="{72497246-5FFA-411C-83E8-CD7329B5AB91}" type="pres">
      <dgm:prSet presAssocID="{78ECB29C-FF0E-49C5-9F25-8C5D353D45DF}" presName="rootComposite" presStyleCnt="0"/>
      <dgm:spPr/>
    </dgm:pt>
    <dgm:pt modelId="{F0B0BD13-0978-4E75-9460-38D331E7BE70}" type="pres">
      <dgm:prSet presAssocID="{78ECB29C-FF0E-49C5-9F25-8C5D353D45DF}" presName="rootText" presStyleLbl="node2" presStyleIdx="1" presStyleCnt="4">
        <dgm:presLayoutVars>
          <dgm:chPref val="3"/>
        </dgm:presLayoutVars>
      </dgm:prSet>
      <dgm:spPr/>
      <dgm:t>
        <a:bodyPr/>
        <a:lstStyle/>
        <a:p>
          <a:endParaRPr lang="es-ES"/>
        </a:p>
      </dgm:t>
    </dgm:pt>
    <dgm:pt modelId="{59913013-CE19-43CA-B77C-1DA28244B0F3}" type="pres">
      <dgm:prSet presAssocID="{78ECB29C-FF0E-49C5-9F25-8C5D353D45DF}" presName="rootConnector" presStyleLbl="node2" presStyleIdx="1" presStyleCnt="4"/>
      <dgm:spPr/>
      <dgm:t>
        <a:bodyPr/>
        <a:lstStyle/>
        <a:p>
          <a:endParaRPr lang="es-PE"/>
        </a:p>
      </dgm:t>
    </dgm:pt>
    <dgm:pt modelId="{D6AD8D63-6522-4274-85B2-04798E181090}" type="pres">
      <dgm:prSet presAssocID="{78ECB29C-FF0E-49C5-9F25-8C5D353D45DF}" presName="hierChild4" presStyleCnt="0"/>
      <dgm:spPr/>
    </dgm:pt>
    <dgm:pt modelId="{885A178F-F6D4-448E-ACFB-9A1DFFFA5751}" type="pres">
      <dgm:prSet presAssocID="{A41534E6-957B-42B8-A18A-2261B1871201}" presName="Name37" presStyleLbl="parChTrans1D3" presStyleIdx="0" presStyleCnt="2"/>
      <dgm:spPr/>
      <dgm:t>
        <a:bodyPr/>
        <a:lstStyle/>
        <a:p>
          <a:endParaRPr lang="es-PE"/>
        </a:p>
      </dgm:t>
    </dgm:pt>
    <dgm:pt modelId="{3051673E-668C-4C99-A38D-3277793F64C2}" type="pres">
      <dgm:prSet presAssocID="{B3744E4E-A2A2-4019-8405-0EDB8A5904B1}" presName="hierRoot2" presStyleCnt="0">
        <dgm:presLayoutVars>
          <dgm:hierBranch val="init"/>
        </dgm:presLayoutVars>
      </dgm:prSet>
      <dgm:spPr/>
    </dgm:pt>
    <dgm:pt modelId="{7521EE76-FBCE-424F-B8CA-A1261B762720}" type="pres">
      <dgm:prSet presAssocID="{B3744E4E-A2A2-4019-8405-0EDB8A5904B1}" presName="rootComposite" presStyleCnt="0"/>
      <dgm:spPr/>
    </dgm:pt>
    <dgm:pt modelId="{4FFB26DD-B66C-478F-BA5C-05226C1EE2CE}" type="pres">
      <dgm:prSet presAssocID="{B3744E4E-A2A2-4019-8405-0EDB8A5904B1}" presName="rootText" presStyleLbl="node3" presStyleIdx="0" presStyleCnt="2">
        <dgm:presLayoutVars>
          <dgm:chPref val="3"/>
        </dgm:presLayoutVars>
      </dgm:prSet>
      <dgm:spPr/>
      <dgm:t>
        <a:bodyPr/>
        <a:lstStyle/>
        <a:p>
          <a:endParaRPr lang="es-ES"/>
        </a:p>
      </dgm:t>
    </dgm:pt>
    <dgm:pt modelId="{1EBE7996-11CC-4038-9041-4126D5A778F2}" type="pres">
      <dgm:prSet presAssocID="{B3744E4E-A2A2-4019-8405-0EDB8A5904B1}" presName="rootConnector" presStyleLbl="node3" presStyleIdx="0" presStyleCnt="2"/>
      <dgm:spPr/>
      <dgm:t>
        <a:bodyPr/>
        <a:lstStyle/>
        <a:p>
          <a:endParaRPr lang="es-PE"/>
        </a:p>
      </dgm:t>
    </dgm:pt>
    <dgm:pt modelId="{8352EBD5-C524-4BD8-A03D-9AE54AA992D0}" type="pres">
      <dgm:prSet presAssocID="{B3744E4E-A2A2-4019-8405-0EDB8A5904B1}" presName="hierChild4" presStyleCnt="0"/>
      <dgm:spPr/>
    </dgm:pt>
    <dgm:pt modelId="{334181C7-7C7C-4A55-83B9-A3C77780C4F9}" type="pres">
      <dgm:prSet presAssocID="{B3744E4E-A2A2-4019-8405-0EDB8A5904B1}" presName="hierChild5" presStyleCnt="0"/>
      <dgm:spPr/>
    </dgm:pt>
    <dgm:pt modelId="{8FBC7B3F-5EDA-4BCC-8F29-FCD68A039186}" type="pres">
      <dgm:prSet presAssocID="{78ECB29C-FF0E-49C5-9F25-8C5D353D45DF}" presName="hierChild5" presStyleCnt="0"/>
      <dgm:spPr/>
    </dgm:pt>
    <dgm:pt modelId="{BDA5DE17-AD10-4BD6-8E0F-94B7EF76EFA8}" type="pres">
      <dgm:prSet presAssocID="{8646E836-BDB1-49DF-A849-BB9DFADD79F5}" presName="Name37" presStyleLbl="parChTrans1D2" presStyleIdx="2" presStyleCnt="4"/>
      <dgm:spPr/>
      <dgm:t>
        <a:bodyPr/>
        <a:lstStyle/>
        <a:p>
          <a:endParaRPr lang="es-PE"/>
        </a:p>
      </dgm:t>
    </dgm:pt>
    <dgm:pt modelId="{1BC36034-12A1-44B2-9C62-8642D2365CFC}" type="pres">
      <dgm:prSet presAssocID="{BAE85DAA-C82C-4A43-B5E5-2819BB9DC2DE}" presName="hierRoot2" presStyleCnt="0">
        <dgm:presLayoutVars>
          <dgm:hierBranch val="init"/>
        </dgm:presLayoutVars>
      </dgm:prSet>
      <dgm:spPr/>
    </dgm:pt>
    <dgm:pt modelId="{4649FE15-62CC-4554-80D5-3FEA0DFAFBE1}" type="pres">
      <dgm:prSet presAssocID="{BAE85DAA-C82C-4A43-B5E5-2819BB9DC2DE}" presName="rootComposite" presStyleCnt="0"/>
      <dgm:spPr/>
    </dgm:pt>
    <dgm:pt modelId="{4F55A467-69B5-4449-A4C7-5E0210682651}" type="pres">
      <dgm:prSet presAssocID="{BAE85DAA-C82C-4A43-B5E5-2819BB9DC2DE}" presName="rootText" presStyleLbl="node2" presStyleIdx="2" presStyleCnt="4">
        <dgm:presLayoutVars>
          <dgm:chPref val="3"/>
        </dgm:presLayoutVars>
      </dgm:prSet>
      <dgm:spPr/>
      <dgm:t>
        <a:bodyPr/>
        <a:lstStyle/>
        <a:p>
          <a:endParaRPr lang="es-PE"/>
        </a:p>
      </dgm:t>
    </dgm:pt>
    <dgm:pt modelId="{0509616C-AC23-40AE-B569-2A85EB7F2E37}" type="pres">
      <dgm:prSet presAssocID="{BAE85DAA-C82C-4A43-B5E5-2819BB9DC2DE}" presName="rootConnector" presStyleLbl="node2" presStyleIdx="2" presStyleCnt="4"/>
      <dgm:spPr/>
      <dgm:t>
        <a:bodyPr/>
        <a:lstStyle/>
        <a:p>
          <a:endParaRPr lang="es-PE"/>
        </a:p>
      </dgm:t>
    </dgm:pt>
    <dgm:pt modelId="{B3B2875B-B15B-488C-BEB8-A547F850764E}" type="pres">
      <dgm:prSet presAssocID="{BAE85DAA-C82C-4A43-B5E5-2819BB9DC2DE}" presName="hierChild4" presStyleCnt="0"/>
      <dgm:spPr/>
    </dgm:pt>
    <dgm:pt modelId="{E3444087-C074-46D6-B73A-25D669E2EB97}" type="pres">
      <dgm:prSet presAssocID="{43312472-7773-4384-B200-F720553C1AF6}" presName="Name37" presStyleLbl="parChTrans1D3" presStyleIdx="1" presStyleCnt="2"/>
      <dgm:spPr/>
      <dgm:t>
        <a:bodyPr/>
        <a:lstStyle/>
        <a:p>
          <a:endParaRPr lang="es-PE"/>
        </a:p>
      </dgm:t>
    </dgm:pt>
    <dgm:pt modelId="{531FADA5-BCE0-4BB0-9D9F-08F44DC568AE}" type="pres">
      <dgm:prSet presAssocID="{F86F3171-7F02-4471-81B9-82AC9812B86F}" presName="hierRoot2" presStyleCnt="0">
        <dgm:presLayoutVars>
          <dgm:hierBranch val="init"/>
        </dgm:presLayoutVars>
      </dgm:prSet>
      <dgm:spPr/>
    </dgm:pt>
    <dgm:pt modelId="{7564F981-3D21-4557-BAC0-73BC36962DF3}" type="pres">
      <dgm:prSet presAssocID="{F86F3171-7F02-4471-81B9-82AC9812B86F}" presName="rootComposite" presStyleCnt="0"/>
      <dgm:spPr/>
    </dgm:pt>
    <dgm:pt modelId="{EFDCE6CC-57A8-43CB-95EF-4E97F93C2A6F}" type="pres">
      <dgm:prSet presAssocID="{F86F3171-7F02-4471-81B9-82AC9812B86F}" presName="rootText" presStyleLbl="node3" presStyleIdx="1" presStyleCnt="2">
        <dgm:presLayoutVars>
          <dgm:chPref val="3"/>
        </dgm:presLayoutVars>
      </dgm:prSet>
      <dgm:spPr/>
      <dgm:t>
        <a:bodyPr/>
        <a:lstStyle/>
        <a:p>
          <a:endParaRPr lang="es-PE"/>
        </a:p>
      </dgm:t>
    </dgm:pt>
    <dgm:pt modelId="{A05CC3C5-8EA8-4FF5-A3D4-291F03C31119}" type="pres">
      <dgm:prSet presAssocID="{F86F3171-7F02-4471-81B9-82AC9812B86F}" presName="rootConnector" presStyleLbl="node3" presStyleIdx="1" presStyleCnt="2"/>
      <dgm:spPr/>
      <dgm:t>
        <a:bodyPr/>
        <a:lstStyle/>
        <a:p>
          <a:endParaRPr lang="es-PE"/>
        </a:p>
      </dgm:t>
    </dgm:pt>
    <dgm:pt modelId="{BEE6F1E3-5B30-494A-9DFF-2C35AD00C99B}" type="pres">
      <dgm:prSet presAssocID="{F86F3171-7F02-4471-81B9-82AC9812B86F}" presName="hierChild4" presStyleCnt="0"/>
      <dgm:spPr/>
    </dgm:pt>
    <dgm:pt modelId="{488F92F9-754D-4D2C-8697-236A87CDB74E}" type="pres">
      <dgm:prSet presAssocID="{F86F3171-7F02-4471-81B9-82AC9812B86F}" presName="hierChild5" presStyleCnt="0"/>
      <dgm:spPr/>
    </dgm:pt>
    <dgm:pt modelId="{F9E2DA16-86AE-40B0-8D66-0C7283BC7FEC}" type="pres">
      <dgm:prSet presAssocID="{BAE85DAA-C82C-4A43-B5E5-2819BB9DC2DE}" presName="hierChild5" presStyleCnt="0"/>
      <dgm:spPr/>
    </dgm:pt>
    <dgm:pt modelId="{765E0F9A-2F90-4D3B-A64E-733EE7780C59}" type="pres">
      <dgm:prSet presAssocID="{7DF57C37-5F74-465B-8DE2-CC4093BA828F}" presName="Name37" presStyleLbl="parChTrans1D2" presStyleIdx="3" presStyleCnt="4"/>
      <dgm:spPr/>
      <dgm:t>
        <a:bodyPr/>
        <a:lstStyle/>
        <a:p>
          <a:endParaRPr lang="es-PE"/>
        </a:p>
      </dgm:t>
    </dgm:pt>
    <dgm:pt modelId="{CFC80C30-9CED-4A5A-8257-E3FB32A3C67C}" type="pres">
      <dgm:prSet presAssocID="{45146BF6-015C-469F-8C9F-51563F2D473E}" presName="hierRoot2" presStyleCnt="0">
        <dgm:presLayoutVars>
          <dgm:hierBranch val="init"/>
        </dgm:presLayoutVars>
      </dgm:prSet>
      <dgm:spPr/>
    </dgm:pt>
    <dgm:pt modelId="{60766D78-48A0-4026-8736-7EC0554B0407}" type="pres">
      <dgm:prSet presAssocID="{45146BF6-015C-469F-8C9F-51563F2D473E}" presName="rootComposite" presStyleCnt="0"/>
      <dgm:spPr/>
    </dgm:pt>
    <dgm:pt modelId="{80C51A67-6D12-438E-B54B-20871F804899}" type="pres">
      <dgm:prSet presAssocID="{45146BF6-015C-469F-8C9F-51563F2D473E}" presName="rootText" presStyleLbl="node2" presStyleIdx="3" presStyleCnt="4">
        <dgm:presLayoutVars>
          <dgm:chPref val="3"/>
        </dgm:presLayoutVars>
      </dgm:prSet>
      <dgm:spPr/>
      <dgm:t>
        <a:bodyPr/>
        <a:lstStyle/>
        <a:p>
          <a:endParaRPr lang="es-PE"/>
        </a:p>
      </dgm:t>
    </dgm:pt>
    <dgm:pt modelId="{D0EF1AFC-FA1B-49C6-B674-C3E92525CA34}" type="pres">
      <dgm:prSet presAssocID="{45146BF6-015C-469F-8C9F-51563F2D473E}" presName="rootConnector" presStyleLbl="node2" presStyleIdx="3" presStyleCnt="4"/>
      <dgm:spPr/>
      <dgm:t>
        <a:bodyPr/>
        <a:lstStyle/>
        <a:p>
          <a:endParaRPr lang="es-PE"/>
        </a:p>
      </dgm:t>
    </dgm:pt>
    <dgm:pt modelId="{E130A136-50AE-4F2A-BD90-81C882DFB19F}" type="pres">
      <dgm:prSet presAssocID="{45146BF6-015C-469F-8C9F-51563F2D473E}" presName="hierChild4" presStyleCnt="0"/>
      <dgm:spPr/>
    </dgm:pt>
    <dgm:pt modelId="{040D8D3F-08FC-4325-BC4A-163C4F0AE998}" type="pres">
      <dgm:prSet presAssocID="{45146BF6-015C-469F-8C9F-51563F2D473E}" presName="hierChild5" presStyleCnt="0"/>
      <dgm:spPr/>
    </dgm:pt>
    <dgm:pt modelId="{B74AD3A8-EF7D-4CAF-B3E8-C15E3090CFB0}" type="pres">
      <dgm:prSet presAssocID="{2E992B53-AB32-40B8-9755-308802A35484}" presName="hierChild3" presStyleCnt="0"/>
      <dgm:spPr/>
    </dgm:pt>
  </dgm:ptLst>
  <dgm:cxnLst>
    <dgm:cxn modelId="{77B39F47-06B4-49A2-8B3B-A8576DC7AF08}" srcId="{42304CAA-4CDC-4BB7-8453-A5E014C22F8F}" destId="{2E992B53-AB32-40B8-9755-308802A35484}" srcOrd="0" destOrd="0" parTransId="{6580FAF2-ADBD-4D3B-AE9C-369F84731BA0}" sibTransId="{65544A83-4AA0-43C9-8D36-1EF722B29FFE}"/>
    <dgm:cxn modelId="{C5EBF61E-4BAA-4D9A-BDAA-29D1208E525F}" type="presOf" srcId="{53430792-2FFC-4F8B-BB6E-5211511CFC07}" destId="{C11BDE45-14FE-4811-B323-F5609CDF7AD3}" srcOrd="0" destOrd="0" presId="urn:microsoft.com/office/officeart/2005/8/layout/orgChart1"/>
    <dgm:cxn modelId="{B7031A86-04E4-4F99-808E-31127AA30A6E}" type="presOf" srcId="{78ECB29C-FF0E-49C5-9F25-8C5D353D45DF}" destId="{F0B0BD13-0978-4E75-9460-38D331E7BE70}" srcOrd="0" destOrd="0" presId="urn:microsoft.com/office/officeart/2005/8/layout/orgChart1"/>
    <dgm:cxn modelId="{6DF1C5CE-C1D5-42CE-862F-AEF1A10A6E24}" type="presOf" srcId="{78ECB29C-FF0E-49C5-9F25-8C5D353D45DF}" destId="{59913013-CE19-43CA-B77C-1DA28244B0F3}" srcOrd="1" destOrd="0" presId="urn:microsoft.com/office/officeart/2005/8/layout/orgChart1"/>
    <dgm:cxn modelId="{18044FFF-EE8C-41CA-98A9-C0A0579A9E0B}" type="presOf" srcId="{BAE85DAA-C82C-4A43-B5E5-2819BB9DC2DE}" destId="{0509616C-AC23-40AE-B569-2A85EB7F2E37}" srcOrd="1" destOrd="0" presId="urn:microsoft.com/office/officeart/2005/8/layout/orgChart1"/>
    <dgm:cxn modelId="{1EEF867A-5814-468C-898A-8392CEE0F7B2}" type="presOf" srcId="{8646E836-BDB1-49DF-A849-BB9DFADD79F5}" destId="{BDA5DE17-AD10-4BD6-8E0F-94B7EF76EFA8}" srcOrd="0" destOrd="0" presId="urn:microsoft.com/office/officeart/2005/8/layout/orgChart1"/>
    <dgm:cxn modelId="{223D7FC8-A05C-4C1E-9F55-CF6727456DCE}" type="presOf" srcId="{43312472-7773-4384-B200-F720553C1AF6}" destId="{E3444087-C074-46D6-B73A-25D669E2EB97}" srcOrd="0" destOrd="0" presId="urn:microsoft.com/office/officeart/2005/8/layout/orgChart1"/>
    <dgm:cxn modelId="{02E0FFAE-20F5-4996-BC1A-EAE782E1FE89}" srcId="{2E992B53-AB32-40B8-9755-308802A35484}" destId="{78ECB29C-FF0E-49C5-9F25-8C5D353D45DF}" srcOrd="1" destOrd="0" parTransId="{53430792-2FFC-4F8B-BB6E-5211511CFC07}" sibTransId="{13AB0D94-9821-4544-A9AD-DDF1816FE012}"/>
    <dgm:cxn modelId="{EE6110E7-98E0-4D5B-880E-292260E0C322}" type="presOf" srcId="{B3744E4E-A2A2-4019-8405-0EDB8A5904B1}" destId="{1EBE7996-11CC-4038-9041-4126D5A778F2}" srcOrd="1" destOrd="0" presId="urn:microsoft.com/office/officeart/2005/8/layout/orgChart1"/>
    <dgm:cxn modelId="{17CBD3A2-74BA-43F8-96AE-7AA5B8DAC766}" type="presOf" srcId="{BAE85DAA-C82C-4A43-B5E5-2819BB9DC2DE}" destId="{4F55A467-69B5-4449-A4C7-5E0210682651}" srcOrd="0" destOrd="0" presId="urn:microsoft.com/office/officeart/2005/8/layout/orgChart1"/>
    <dgm:cxn modelId="{CE65C30E-1F34-4862-8190-A6EB6807FEFA}" srcId="{2E992B53-AB32-40B8-9755-308802A35484}" destId="{7C6751E3-F2A4-476B-8D5E-7B5C318CAF0B}" srcOrd="0" destOrd="0" parTransId="{287EE071-6E32-4F30-AC94-B367504509DE}" sibTransId="{108FC4AC-3F11-4048-9788-8185375BF5E2}"/>
    <dgm:cxn modelId="{BCE38909-2B54-43ED-BD02-71C0F0745BA3}" type="presOf" srcId="{287EE071-6E32-4F30-AC94-B367504509DE}" destId="{CCC324BC-EEB6-4432-BDDC-2D11DD65FB21}" srcOrd="0" destOrd="0" presId="urn:microsoft.com/office/officeart/2005/8/layout/orgChart1"/>
    <dgm:cxn modelId="{F6AAEE23-FA9B-4171-B471-F22BF5A2BC65}" type="presOf" srcId="{A41534E6-957B-42B8-A18A-2261B1871201}" destId="{885A178F-F6D4-448E-ACFB-9A1DFFFA5751}" srcOrd="0" destOrd="0" presId="urn:microsoft.com/office/officeart/2005/8/layout/orgChart1"/>
    <dgm:cxn modelId="{4A4642EA-268A-44B3-92CB-FC33505439FE}" type="presOf" srcId="{7DF57C37-5F74-465B-8DE2-CC4093BA828F}" destId="{765E0F9A-2F90-4D3B-A64E-733EE7780C59}" srcOrd="0" destOrd="0" presId="urn:microsoft.com/office/officeart/2005/8/layout/orgChart1"/>
    <dgm:cxn modelId="{A41B19EB-09BA-4BA6-85B7-0E8FE6F9597B}" type="presOf" srcId="{B3744E4E-A2A2-4019-8405-0EDB8A5904B1}" destId="{4FFB26DD-B66C-478F-BA5C-05226C1EE2CE}" srcOrd="0" destOrd="0" presId="urn:microsoft.com/office/officeart/2005/8/layout/orgChart1"/>
    <dgm:cxn modelId="{6A8A05D3-8A96-4845-8DDB-BEC76AEE11BF}" srcId="{78ECB29C-FF0E-49C5-9F25-8C5D353D45DF}" destId="{B3744E4E-A2A2-4019-8405-0EDB8A5904B1}" srcOrd="0" destOrd="0" parTransId="{A41534E6-957B-42B8-A18A-2261B1871201}" sibTransId="{77153F7F-1920-4499-AE1F-4683D90BFE10}"/>
    <dgm:cxn modelId="{D2736767-B076-47D0-A8F0-7231D20D41EA}" type="presOf" srcId="{45146BF6-015C-469F-8C9F-51563F2D473E}" destId="{80C51A67-6D12-438E-B54B-20871F804899}" srcOrd="0" destOrd="0" presId="urn:microsoft.com/office/officeart/2005/8/layout/orgChart1"/>
    <dgm:cxn modelId="{46B11AAE-5116-4592-8DF8-36707C40D6CA}" type="presOf" srcId="{42304CAA-4CDC-4BB7-8453-A5E014C22F8F}" destId="{1E1C8ACD-7695-4357-AAA8-103CAA2AD991}" srcOrd="0" destOrd="0" presId="urn:microsoft.com/office/officeart/2005/8/layout/orgChart1"/>
    <dgm:cxn modelId="{3D2DC52D-3237-4BDF-87EA-06EC07465A90}" srcId="{2E992B53-AB32-40B8-9755-308802A35484}" destId="{45146BF6-015C-469F-8C9F-51563F2D473E}" srcOrd="3" destOrd="0" parTransId="{7DF57C37-5F74-465B-8DE2-CC4093BA828F}" sibTransId="{E6337512-21FB-43AD-8C84-B90C680BE7E3}"/>
    <dgm:cxn modelId="{AC3CC108-DEB7-4A8C-8F34-50E54E04859B}" type="presOf" srcId="{F86F3171-7F02-4471-81B9-82AC9812B86F}" destId="{A05CC3C5-8EA8-4FF5-A3D4-291F03C31119}" srcOrd="1" destOrd="0" presId="urn:microsoft.com/office/officeart/2005/8/layout/orgChart1"/>
    <dgm:cxn modelId="{183E62F2-7B50-4744-9AAA-D6628A918721}" type="presOf" srcId="{2E992B53-AB32-40B8-9755-308802A35484}" destId="{052BBE01-F938-4E32-B69E-654AE2437B21}" srcOrd="1" destOrd="0" presId="urn:microsoft.com/office/officeart/2005/8/layout/orgChart1"/>
    <dgm:cxn modelId="{D26626D1-A303-4D4A-9386-A6C7F2F10F26}" type="presOf" srcId="{F86F3171-7F02-4471-81B9-82AC9812B86F}" destId="{EFDCE6CC-57A8-43CB-95EF-4E97F93C2A6F}" srcOrd="0" destOrd="0" presId="urn:microsoft.com/office/officeart/2005/8/layout/orgChart1"/>
    <dgm:cxn modelId="{28081FF7-9E2E-4BBA-878A-E4DCA9ABD700}" type="presOf" srcId="{2E992B53-AB32-40B8-9755-308802A35484}" destId="{A5B85C93-1632-4E3B-9DF3-3313B3297E50}" srcOrd="0" destOrd="0" presId="urn:microsoft.com/office/officeart/2005/8/layout/orgChart1"/>
    <dgm:cxn modelId="{790DCBDC-8A26-4A24-A772-673367605D45}" type="presOf" srcId="{7C6751E3-F2A4-476B-8D5E-7B5C318CAF0B}" destId="{AE69A966-6A0A-4C3A-8A24-F9DB4DCA6E96}" srcOrd="1" destOrd="0" presId="urn:microsoft.com/office/officeart/2005/8/layout/orgChart1"/>
    <dgm:cxn modelId="{07D76195-4F0B-48DB-8882-2F7F06F21CA2}" srcId="{BAE85DAA-C82C-4A43-B5E5-2819BB9DC2DE}" destId="{F86F3171-7F02-4471-81B9-82AC9812B86F}" srcOrd="0" destOrd="0" parTransId="{43312472-7773-4384-B200-F720553C1AF6}" sibTransId="{0A6EE4E4-CF74-42FB-AF89-53739AB717FB}"/>
    <dgm:cxn modelId="{6F355508-2596-4414-AB21-C9CB28EF4FE9}" type="presOf" srcId="{7C6751E3-F2A4-476B-8D5E-7B5C318CAF0B}" destId="{7C74FF2F-8D59-4D00-BF7E-3BEB0D535028}" srcOrd="0" destOrd="0" presId="urn:microsoft.com/office/officeart/2005/8/layout/orgChart1"/>
    <dgm:cxn modelId="{28FF782C-13C1-489B-B782-F1E41B1F11E6}" srcId="{2E992B53-AB32-40B8-9755-308802A35484}" destId="{BAE85DAA-C82C-4A43-B5E5-2819BB9DC2DE}" srcOrd="2" destOrd="0" parTransId="{8646E836-BDB1-49DF-A849-BB9DFADD79F5}" sibTransId="{8984216F-42F0-44E5-9E98-CF3DEF2B55C7}"/>
    <dgm:cxn modelId="{F9C796D5-3F57-46C1-BF77-577F3E0002B3}" type="presOf" srcId="{45146BF6-015C-469F-8C9F-51563F2D473E}" destId="{D0EF1AFC-FA1B-49C6-B674-C3E92525CA34}" srcOrd="1" destOrd="0" presId="urn:microsoft.com/office/officeart/2005/8/layout/orgChart1"/>
    <dgm:cxn modelId="{BB1FB191-1A77-4AC8-ADF5-133FBCCA564D}" type="presParOf" srcId="{1E1C8ACD-7695-4357-AAA8-103CAA2AD991}" destId="{C294C3A5-C0D5-4657-A338-65608E93F3C9}" srcOrd="0" destOrd="0" presId="urn:microsoft.com/office/officeart/2005/8/layout/orgChart1"/>
    <dgm:cxn modelId="{F9F89281-D389-4DE2-9DE4-D294C918DC33}" type="presParOf" srcId="{C294C3A5-C0D5-4657-A338-65608E93F3C9}" destId="{E2967347-70DD-4F71-A283-BDCB9243FE56}" srcOrd="0" destOrd="0" presId="urn:microsoft.com/office/officeart/2005/8/layout/orgChart1"/>
    <dgm:cxn modelId="{8818EEDB-5D3E-4845-AA0F-C89831AE73CE}" type="presParOf" srcId="{E2967347-70DD-4F71-A283-BDCB9243FE56}" destId="{A5B85C93-1632-4E3B-9DF3-3313B3297E50}" srcOrd="0" destOrd="0" presId="urn:microsoft.com/office/officeart/2005/8/layout/orgChart1"/>
    <dgm:cxn modelId="{EB6A46C0-5ED8-4A37-A20B-5F05EAA3780D}" type="presParOf" srcId="{E2967347-70DD-4F71-A283-BDCB9243FE56}" destId="{052BBE01-F938-4E32-B69E-654AE2437B21}" srcOrd="1" destOrd="0" presId="urn:microsoft.com/office/officeart/2005/8/layout/orgChart1"/>
    <dgm:cxn modelId="{E58E25B5-5E05-4AF6-B342-B58E9131C0C9}" type="presParOf" srcId="{C294C3A5-C0D5-4657-A338-65608E93F3C9}" destId="{DF7C2C09-9C9A-4A21-A068-8D2199B09633}" srcOrd="1" destOrd="0" presId="urn:microsoft.com/office/officeart/2005/8/layout/orgChart1"/>
    <dgm:cxn modelId="{83CEDD54-547A-4469-BC46-B5EC8739630F}" type="presParOf" srcId="{DF7C2C09-9C9A-4A21-A068-8D2199B09633}" destId="{CCC324BC-EEB6-4432-BDDC-2D11DD65FB21}" srcOrd="0" destOrd="0" presId="urn:microsoft.com/office/officeart/2005/8/layout/orgChart1"/>
    <dgm:cxn modelId="{B296CEE2-4876-4E2E-B04D-19A3638D08B8}" type="presParOf" srcId="{DF7C2C09-9C9A-4A21-A068-8D2199B09633}" destId="{775E897B-7A27-4E9F-BC80-CCA7685089A6}" srcOrd="1" destOrd="0" presId="urn:microsoft.com/office/officeart/2005/8/layout/orgChart1"/>
    <dgm:cxn modelId="{8403EA79-04FE-4D96-955B-C75CD611508B}" type="presParOf" srcId="{775E897B-7A27-4E9F-BC80-CCA7685089A6}" destId="{DA8A1BB3-88F3-4196-8244-E4A51018838F}" srcOrd="0" destOrd="0" presId="urn:microsoft.com/office/officeart/2005/8/layout/orgChart1"/>
    <dgm:cxn modelId="{BB3765A9-E53F-4AA0-BA4C-A6BDD933D52E}" type="presParOf" srcId="{DA8A1BB3-88F3-4196-8244-E4A51018838F}" destId="{7C74FF2F-8D59-4D00-BF7E-3BEB0D535028}" srcOrd="0" destOrd="0" presId="urn:microsoft.com/office/officeart/2005/8/layout/orgChart1"/>
    <dgm:cxn modelId="{26D5CD62-8741-460A-9D0D-65E83D056ABF}" type="presParOf" srcId="{DA8A1BB3-88F3-4196-8244-E4A51018838F}" destId="{AE69A966-6A0A-4C3A-8A24-F9DB4DCA6E96}" srcOrd="1" destOrd="0" presId="urn:microsoft.com/office/officeart/2005/8/layout/orgChart1"/>
    <dgm:cxn modelId="{0514EF93-EEC5-4DBA-AADA-51E88A0BAD99}" type="presParOf" srcId="{775E897B-7A27-4E9F-BC80-CCA7685089A6}" destId="{D8019BD9-0EA6-413B-8470-6769AB1B1B4B}" srcOrd="1" destOrd="0" presId="urn:microsoft.com/office/officeart/2005/8/layout/orgChart1"/>
    <dgm:cxn modelId="{782CFA52-A82A-4563-8F6C-F69CCE564631}" type="presParOf" srcId="{775E897B-7A27-4E9F-BC80-CCA7685089A6}" destId="{4173B3C2-3196-4EE3-BDEE-825356637681}" srcOrd="2" destOrd="0" presId="urn:microsoft.com/office/officeart/2005/8/layout/orgChart1"/>
    <dgm:cxn modelId="{F77112E3-8BA1-4CC0-8E6E-F500B11F868E}" type="presParOf" srcId="{DF7C2C09-9C9A-4A21-A068-8D2199B09633}" destId="{C11BDE45-14FE-4811-B323-F5609CDF7AD3}" srcOrd="2" destOrd="0" presId="urn:microsoft.com/office/officeart/2005/8/layout/orgChart1"/>
    <dgm:cxn modelId="{5BE8244F-6504-43F4-A392-64FCD532CC73}" type="presParOf" srcId="{DF7C2C09-9C9A-4A21-A068-8D2199B09633}" destId="{A3B07CF4-81F6-41BF-BA93-B3A32A663CCE}" srcOrd="3" destOrd="0" presId="urn:microsoft.com/office/officeart/2005/8/layout/orgChart1"/>
    <dgm:cxn modelId="{876A2597-D139-4358-882D-DE24AD2BC7EF}" type="presParOf" srcId="{A3B07CF4-81F6-41BF-BA93-B3A32A663CCE}" destId="{72497246-5FFA-411C-83E8-CD7329B5AB91}" srcOrd="0" destOrd="0" presId="urn:microsoft.com/office/officeart/2005/8/layout/orgChart1"/>
    <dgm:cxn modelId="{E8EDF313-EB6F-4351-90B3-E000F81B6006}" type="presParOf" srcId="{72497246-5FFA-411C-83E8-CD7329B5AB91}" destId="{F0B0BD13-0978-4E75-9460-38D331E7BE70}" srcOrd="0" destOrd="0" presId="urn:microsoft.com/office/officeart/2005/8/layout/orgChart1"/>
    <dgm:cxn modelId="{974F1CA0-091E-4EE0-8D8F-D2B4DAE5315C}" type="presParOf" srcId="{72497246-5FFA-411C-83E8-CD7329B5AB91}" destId="{59913013-CE19-43CA-B77C-1DA28244B0F3}" srcOrd="1" destOrd="0" presId="urn:microsoft.com/office/officeart/2005/8/layout/orgChart1"/>
    <dgm:cxn modelId="{DE54F582-62B1-48A3-AC21-22203C0D4498}" type="presParOf" srcId="{A3B07CF4-81F6-41BF-BA93-B3A32A663CCE}" destId="{D6AD8D63-6522-4274-85B2-04798E181090}" srcOrd="1" destOrd="0" presId="urn:microsoft.com/office/officeart/2005/8/layout/orgChart1"/>
    <dgm:cxn modelId="{C4294B07-7A18-4F82-96F7-062C7F2642B9}" type="presParOf" srcId="{D6AD8D63-6522-4274-85B2-04798E181090}" destId="{885A178F-F6D4-448E-ACFB-9A1DFFFA5751}" srcOrd="0" destOrd="0" presId="urn:microsoft.com/office/officeart/2005/8/layout/orgChart1"/>
    <dgm:cxn modelId="{F5B7AEBF-12AB-4257-9C63-A2C602296705}" type="presParOf" srcId="{D6AD8D63-6522-4274-85B2-04798E181090}" destId="{3051673E-668C-4C99-A38D-3277793F64C2}" srcOrd="1" destOrd="0" presId="urn:microsoft.com/office/officeart/2005/8/layout/orgChart1"/>
    <dgm:cxn modelId="{41835E5D-79C0-4F19-9CAE-0175A2D76160}" type="presParOf" srcId="{3051673E-668C-4C99-A38D-3277793F64C2}" destId="{7521EE76-FBCE-424F-B8CA-A1261B762720}" srcOrd="0" destOrd="0" presId="urn:microsoft.com/office/officeart/2005/8/layout/orgChart1"/>
    <dgm:cxn modelId="{35EC8276-0DD2-40E5-9348-03CB5ECB5665}" type="presParOf" srcId="{7521EE76-FBCE-424F-B8CA-A1261B762720}" destId="{4FFB26DD-B66C-478F-BA5C-05226C1EE2CE}" srcOrd="0" destOrd="0" presId="urn:microsoft.com/office/officeart/2005/8/layout/orgChart1"/>
    <dgm:cxn modelId="{5BF5B45F-5B48-4358-B6B1-58CDC2E8B2A7}" type="presParOf" srcId="{7521EE76-FBCE-424F-B8CA-A1261B762720}" destId="{1EBE7996-11CC-4038-9041-4126D5A778F2}" srcOrd="1" destOrd="0" presId="urn:microsoft.com/office/officeart/2005/8/layout/orgChart1"/>
    <dgm:cxn modelId="{CE47507C-E675-4BE4-8B9A-C779846EA118}" type="presParOf" srcId="{3051673E-668C-4C99-A38D-3277793F64C2}" destId="{8352EBD5-C524-4BD8-A03D-9AE54AA992D0}" srcOrd="1" destOrd="0" presId="urn:microsoft.com/office/officeart/2005/8/layout/orgChart1"/>
    <dgm:cxn modelId="{1C71121C-E9C6-4EAB-B276-DF831FCEFA22}" type="presParOf" srcId="{3051673E-668C-4C99-A38D-3277793F64C2}" destId="{334181C7-7C7C-4A55-83B9-A3C77780C4F9}" srcOrd="2" destOrd="0" presId="urn:microsoft.com/office/officeart/2005/8/layout/orgChart1"/>
    <dgm:cxn modelId="{A74E3951-4BFC-4E19-B787-484B5364EE4A}" type="presParOf" srcId="{A3B07CF4-81F6-41BF-BA93-B3A32A663CCE}" destId="{8FBC7B3F-5EDA-4BCC-8F29-FCD68A039186}" srcOrd="2" destOrd="0" presId="urn:microsoft.com/office/officeart/2005/8/layout/orgChart1"/>
    <dgm:cxn modelId="{B6A1E299-53C7-4F03-86B9-8CC4BBFE42D3}" type="presParOf" srcId="{DF7C2C09-9C9A-4A21-A068-8D2199B09633}" destId="{BDA5DE17-AD10-4BD6-8E0F-94B7EF76EFA8}" srcOrd="4" destOrd="0" presId="urn:microsoft.com/office/officeart/2005/8/layout/orgChart1"/>
    <dgm:cxn modelId="{3D218B02-2E20-4506-9E4C-755550112DEC}" type="presParOf" srcId="{DF7C2C09-9C9A-4A21-A068-8D2199B09633}" destId="{1BC36034-12A1-44B2-9C62-8642D2365CFC}" srcOrd="5" destOrd="0" presId="urn:microsoft.com/office/officeart/2005/8/layout/orgChart1"/>
    <dgm:cxn modelId="{00E49A64-B00A-4CDF-B6EB-B0781604DB7F}" type="presParOf" srcId="{1BC36034-12A1-44B2-9C62-8642D2365CFC}" destId="{4649FE15-62CC-4554-80D5-3FEA0DFAFBE1}" srcOrd="0" destOrd="0" presId="urn:microsoft.com/office/officeart/2005/8/layout/orgChart1"/>
    <dgm:cxn modelId="{ABBEC245-BF33-4CED-89C9-003BAE3B7578}" type="presParOf" srcId="{4649FE15-62CC-4554-80D5-3FEA0DFAFBE1}" destId="{4F55A467-69B5-4449-A4C7-5E0210682651}" srcOrd="0" destOrd="0" presId="urn:microsoft.com/office/officeart/2005/8/layout/orgChart1"/>
    <dgm:cxn modelId="{725F6C7C-F40D-4F76-AB5F-6205CD7B639E}" type="presParOf" srcId="{4649FE15-62CC-4554-80D5-3FEA0DFAFBE1}" destId="{0509616C-AC23-40AE-B569-2A85EB7F2E37}" srcOrd="1" destOrd="0" presId="urn:microsoft.com/office/officeart/2005/8/layout/orgChart1"/>
    <dgm:cxn modelId="{1B4DB6B4-8F3E-4A66-A893-07FD0F25B269}" type="presParOf" srcId="{1BC36034-12A1-44B2-9C62-8642D2365CFC}" destId="{B3B2875B-B15B-488C-BEB8-A547F850764E}" srcOrd="1" destOrd="0" presId="urn:microsoft.com/office/officeart/2005/8/layout/orgChart1"/>
    <dgm:cxn modelId="{75320987-CB37-4115-A025-05B143DB76A3}" type="presParOf" srcId="{B3B2875B-B15B-488C-BEB8-A547F850764E}" destId="{E3444087-C074-46D6-B73A-25D669E2EB97}" srcOrd="0" destOrd="0" presId="urn:microsoft.com/office/officeart/2005/8/layout/orgChart1"/>
    <dgm:cxn modelId="{294BE318-ED1B-4E68-9C2E-61E819287192}" type="presParOf" srcId="{B3B2875B-B15B-488C-BEB8-A547F850764E}" destId="{531FADA5-BCE0-4BB0-9D9F-08F44DC568AE}" srcOrd="1" destOrd="0" presId="urn:microsoft.com/office/officeart/2005/8/layout/orgChart1"/>
    <dgm:cxn modelId="{F14150A3-2427-49E5-92CE-2EC9D9D6B52F}" type="presParOf" srcId="{531FADA5-BCE0-4BB0-9D9F-08F44DC568AE}" destId="{7564F981-3D21-4557-BAC0-73BC36962DF3}" srcOrd="0" destOrd="0" presId="urn:microsoft.com/office/officeart/2005/8/layout/orgChart1"/>
    <dgm:cxn modelId="{ED774A64-A0A3-43F1-AF32-400AAD5CB180}" type="presParOf" srcId="{7564F981-3D21-4557-BAC0-73BC36962DF3}" destId="{EFDCE6CC-57A8-43CB-95EF-4E97F93C2A6F}" srcOrd="0" destOrd="0" presId="urn:microsoft.com/office/officeart/2005/8/layout/orgChart1"/>
    <dgm:cxn modelId="{E94305DB-230E-4F26-AE40-252942CD9458}" type="presParOf" srcId="{7564F981-3D21-4557-BAC0-73BC36962DF3}" destId="{A05CC3C5-8EA8-4FF5-A3D4-291F03C31119}" srcOrd="1" destOrd="0" presId="urn:microsoft.com/office/officeart/2005/8/layout/orgChart1"/>
    <dgm:cxn modelId="{60360E65-3C47-4646-A094-2A31091B9522}" type="presParOf" srcId="{531FADA5-BCE0-4BB0-9D9F-08F44DC568AE}" destId="{BEE6F1E3-5B30-494A-9DFF-2C35AD00C99B}" srcOrd="1" destOrd="0" presId="urn:microsoft.com/office/officeart/2005/8/layout/orgChart1"/>
    <dgm:cxn modelId="{ED6A65F7-AB00-4B21-9F41-6E82C337332A}" type="presParOf" srcId="{531FADA5-BCE0-4BB0-9D9F-08F44DC568AE}" destId="{488F92F9-754D-4D2C-8697-236A87CDB74E}" srcOrd="2" destOrd="0" presId="urn:microsoft.com/office/officeart/2005/8/layout/orgChart1"/>
    <dgm:cxn modelId="{AF2BE0DB-20CD-4948-8DAB-7E6F0BC91BA8}" type="presParOf" srcId="{1BC36034-12A1-44B2-9C62-8642D2365CFC}" destId="{F9E2DA16-86AE-40B0-8D66-0C7283BC7FEC}" srcOrd="2" destOrd="0" presId="urn:microsoft.com/office/officeart/2005/8/layout/orgChart1"/>
    <dgm:cxn modelId="{0F3B1E11-F845-4A10-BBE8-F7CAF791EDB7}" type="presParOf" srcId="{DF7C2C09-9C9A-4A21-A068-8D2199B09633}" destId="{765E0F9A-2F90-4D3B-A64E-733EE7780C59}" srcOrd="6" destOrd="0" presId="urn:microsoft.com/office/officeart/2005/8/layout/orgChart1"/>
    <dgm:cxn modelId="{579F1CCE-F682-4241-AA21-15DAA5E073B7}" type="presParOf" srcId="{DF7C2C09-9C9A-4A21-A068-8D2199B09633}" destId="{CFC80C30-9CED-4A5A-8257-E3FB32A3C67C}" srcOrd="7" destOrd="0" presId="urn:microsoft.com/office/officeart/2005/8/layout/orgChart1"/>
    <dgm:cxn modelId="{F9FEE926-63A6-4E45-9D97-08C7B80BC061}" type="presParOf" srcId="{CFC80C30-9CED-4A5A-8257-E3FB32A3C67C}" destId="{60766D78-48A0-4026-8736-7EC0554B0407}" srcOrd="0" destOrd="0" presId="urn:microsoft.com/office/officeart/2005/8/layout/orgChart1"/>
    <dgm:cxn modelId="{686C17E0-4451-4F31-A5C5-0DC6E3D140F4}" type="presParOf" srcId="{60766D78-48A0-4026-8736-7EC0554B0407}" destId="{80C51A67-6D12-438E-B54B-20871F804899}" srcOrd="0" destOrd="0" presId="urn:microsoft.com/office/officeart/2005/8/layout/orgChart1"/>
    <dgm:cxn modelId="{9150177B-324A-4A8C-959A-D796EBC6848B}" type="presParOf" srcId="{60766D78-48A0-4026-8736-7EC0554B0407}" destId="{D0EF1AFC-FA1B-49C6-B674-C3E92525CA34}" srcOrd="1" destOrd="0" presId="urn:microsoft.com/office/officeart/2005/8/layout/orgChart1"/>
    <dgm:cxn modelId="{DADE37FE-9FBF-44D7-B73D-2B590913C4F5}" type="presParOf" srcId="{CFC80C30-9CED-4A5A-8257-E3FB32A3C67C}" destId="{E130A136-50AE-4F2A-BD90-81C882DFB19F}" srcOrd="1" destOrd="0" presId="urn:microsoft.com/office/officeart/2005/8/layout/orgChart1"/>
    <dgm:cxn modelId="{446B3788-1FA2-46F7-8180-AEBEB1C538B8}" type="presParOf" srcId="{CFC80C30-9CED-4A5A-8257-E3FB32A3C67C}" destId="{040D8D3F-08FC-4325-BC4A-163C4F0AE998}" srcOrd="2" destOrd="0" presId="urn:microsoft.com/office/officeart/2005/8/layout/orgChart1"/>
    <dgm:cxn modelId="{5029B5C3-17FD-4E27-8DF3-EF0512424327}" type="presParOf" srcId="{C294C3A5-C0D5-4657-A338-65608E93F3C9}" destId="{B74AD3A8-EF7D-4CAF-B3E8-C15E3090CFB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EA80B-9318-46A8-82F5-0D4FE2C5B251}">
      <dsp:nvSpPr>
        <dsp:cNvPr id="0" name=""/>
        <dsp:cNvSpPr/>
      </dsp:nvSpPr>
      <dsp:spPr>
        <a:xfrm>
          <a:off x="6587633" y="831892"/>
          <a:ext cx="91440" cy="1144006"/>
        </a:xfrm>
        <a:custGeom>
          <a:avLst/>
          <a:gdLst/>
          <a:ahLst/>
          <a:cxnLst/>
          <a:rect l="0" t="0" r="0" b="0"/>
          <a:pathLst>
            <a:path>
              <a:moveTo>
                <a:pt x="45720" y="0"/>
              </a:moveTo>
              <a:lnTo>
                <a:pt x="45720" y="1144006"/>
              </a:lnTo>
              <a:lnTo>
                <a:pt x="128961" y="1144006"/>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45B471-B4AF-41C8-964D-F5B52F4914FD}">
      <dsp:nvSpPr>
        <dsp:cNvPr id="0" name=""/>
        <dsp:cNvSpPr/>
      </dsp:nvSpPr>
      <dsp:spPr>
        <a:xfrm>
          <a:off x="6587633" y="831892"/>
          <a:ext cx="91440" cy="402790"/>
        </a:xfrm>
        <a:custGeom>
          <a:avLst/>
          <a:gdLst/>
          <a:ahLst/>
          <a:cxnLst/>
          <a:rect l="0" t="0" r="0" b="0"/>
          <a:pathLst>
            <a:path>
              <a:moveTo>
                <a:pt x="45720" y="0"/>
              </a:moveTo>
              <a:lnTo>
                <a:pt x="45720" y="402790"/>
              </a:lnTo>
              <a:lnTo>
                <a:pt x="128961" y="402790"/>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259155-7F8E-4453-BFA0-B67028B6E3CF}">
      <dsp:nvSpPr>
        <dsp:cNvPr id="0" name=""/>
        <dsp:cNvSpPr/>
      </dsp:nvSpPr>
      <dsp:spPr>
        <a:xfrm>
          <a:off x="4098488" y="435815"/>
          <a:ext cx="2756841" cy="118606"/>
        </a:xfrm>
        <a:custGeom>
          <a:avLst/>
          <a:gdLst/>
          <a:ahLst/>
          <a:cxnLst/>
          <a:rect l="0" t="0" r="0" b="0"/>
          <a:pathLst>
            <a:path>
              <a:moveTo>
                <a:pt x="0" y="0"/>
              </a:moveTo>
              <a:lnTo>
                <a:pt x="0" y="60337"/>
              </a:lnTo>
              <a:lnTo>
                <a:pt x="2756841" y="60337"/>
              </a:lnTo>
              <a:lnTo>
                <a:pt x="2756841" y="118606"/>
              </a:lnTo>
            </a:path>
          </a:pathLst>
        </a:custGeom>
        <a:noFill/>
        <a:ln w="285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9A67D8-5859-4170-A9AD-F9D03C9281C4}">
      <dsp:nvSpPr>
        <dsp:cNvPr id="0" name=""/>
        <dsp:cNvSpPr/>
      </dsp:nvSpPr>
      <dsp:spPr>
        <a:xfrm>
          <a:off x="3309857" y="3647693"/>
          <a:ext cx="218397" cy="895623"/>
        </a:xfrm>
        <a:custGeom>
          <a:avLst/>
          <a:gdLst/>
          <a:ahLst/>
          <a:cxnLst/>
          <a:rect l="0" t="0" r="0" b="0"/>
          <a:pathLst>
            <a:path>
              <a:moveTo>
                <a:pt x="0" y="0"/>
              </a:moveTo>
              <a:lnTo>
                <a:pt x="0" y="895623"/>
              </a:lnTo>
              <a:lnTo>
                <a:pt x="218397" y="895623"/>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68BE53-9BBA-4DDE-89A0-11D05683B2AE}">
      <dsp:nvSpPr>
        <dsp:cNvPr id="0" name=""/>
        <dsp:cNvSpPr/>
      </dsp:nvSpPr>
      <dsp:spPr>
        <a:xfrm>
          <a:off x="3309857" y="3647693"/>
          <a:ext cx="1222730" cy="498448"/>
        </a:xfrm>
        <a:custGeom>
          <a:avLst/>
          <a:gdLst/>
          <a:ahLst/>
          <a:cxnLst/>
          <a:rect l="0" t="0" r="0" b="0"/>
          <a:pathLst>
            <a:path>
              <a:moveTo>
                <a:pt x="0" y="0"/>
              </a:moveTo>
              <a:lnTo>
                <a:pt x="0" y="498448"/>
              </a:lnTo>
              <a:lnTo>
                <a:pt x="1222730" y="498448"/>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AAB878-C168-40A1-94A9-F781B1A00500}">
      <dsp:nvSpPr>
        <dsp:cNvPr id="0" name=""/>
        <dsp:cNvSpPr/>
      </dsp:nvSpPr>
      <dsp:spPr>
        <a:xfrm>
          <a:off x="2059779" y="3647693"/>
          <a:ext cx="1250078" cy="341197"/>
        </a:xfrm>
        <a:custGeom>
          <a:avLst/>
          <a:gdLst/>
          <a:ahLst/>
          <a:cxnLst/>
          <a:rect l="0" t="0" r="0" b="0"/>
          <a:pathLst>
            <a:path>
              <a:moveTo>
                <a:pt x="1250078" y="0"/>
              </a:moveTo>
              <a:lnTo>
                <a:pt x="1250078" y="341197"/>
              </a:lnTo>
              <a:lnTo>
                <a:pt x="0" y="341197"/>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7F24A-F1D4-4FEF-AB32-55938F3C0C5C}">
      <dsp:nvSpPr>
        <dsp:cNvPr id="0" name=""/>
        <dsp:cNvSpPr/>
      </dsp:nvSpPr>
      <dsp:spPr>
        <a:xfrm>
          <a:off x="2962591" y="3647693"/>
          <a:ext cx="347265" cy="1041710"/>
        </a:xfrm>
        <a:custGeom>
          <a:avLst/>
          <a:gdLst/>
          <a:ahLst/>
          <a:cxnLst/>
          <a:rect l="0" t="0" r="0" b="0"/>
          <a:pathLst>
            <a:path>
              <a:moveTo>
                <a:pt x="347265" y="0"/>
              </a:moveTo>
              <a:lnTo>
                <a:pt x="347265" y="1041710"/>
              </a:lnTo>
              <a:lnTo>
                <a:pt x="0" y="104171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0E9286-AFFF-4642-9A2B-2EB6BCA12E3A}">
      <dsp:nvSpPr>
        <dsp:cNvPr id="0" name=""/>
        <dsp:cNvSpPr/>
      </dsp:nvSpPr>
      <dsp:spPr>
        <a:xfrm>
          <a:off x="3587328" y="1068990"/>
          <a:ext cx="370207" cy="2439967"/>
        </a:xfrm>
        <a:custGeom>
          <a:avLst/>
          <a:gdLst/>
          <a:ahLst/>
          <a:cxnLst/>
          <a:rect l="0" t="0" r="0" b="0"/>
          <a:pathLst>
            <a:path>
              <a:moveTo>
                <a:pt x="370207" y="0"/>
              </a:moveTo>
              <a:lnTo>
                <a:pt x="370207" y="2439967"/>
              </a:lnTo>
              <a:lnTo>
                <a:pt x="0" y="2439967"/>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53479F-9239-46F5-9007-090520A30131}">
      <dsp:nvSpPr>
        <dsp:cNvPr id="0" name=""/>
        <dsp:cNvSpPr/>
      </dsp:nvSpPr>
      <dsp:spPr>
        <a:xfrm>
          <a:off x="5569120" y="2464119"/>
          <a:ext cx="91440" cy="374166"/>
        </a:xfrm>
        <a:custGeom>
          <a:avLst/>
          <a:gdLst/>
          <a:ahLst/>
          <a:cxnLst/>
          <a:rect l="0" t="0" r="0" b="0"/>
          <a:pathLst>
            <a:path>
              <a:moveTo>
                <a:pt x="103988" y="0"/>
              </a:moveTo>
              <a:lnTo>
                <a:pt x="103988" y="374166"/>
              </a:lnTo>
              <a:lnTo>
                <a:pt x="45720" y="374166"/>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13E11-DA77-4E9F-9E93-1C18A33D858D}">
      <dsp:nvSpPr>
        <dsp:cNvPr id="0" name=""/>
        <dsp:cNvSpPr/>
      </dsp:nvSpPr>
      <dsp:spPr>
        <a:xfrm>
          <a:off x="3957535" y="1068990"/>
          <a:ext cx="1438103" cy="1256393"/>
        </a:xfrm>
        <a:custGeom>
          <a:avLst/>
          <a:gdLst/>
          <a:ahLst/>
          <a:cxnLst/>
          <a:rect l="0" t="0" r="0" b="0"/>
          <a:pathLst>
            <a:path>
              <a:moveTo>
                <a:pt x="0" y="0"/>
              </a:moveTo>
              <a:lnTo>
                <a:pt x="0" y="1256393"/>
              </a:lnTo>
              <a:lnTo>
                <a:pt x="1438103" y="1256393"/>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103CEE-7D5E-4245-B620-7ECF1A784D21}">
      <dsp:nvSpPr>
        <dsp:cNvPr id="0" name=""/>
        <dsp:cNvSpPr/>
      </dsp:nvSpPr>
      <dsp:spPr>
        <a:xfrm>
          <a:off x="3195178" y="1800170"/>
          <a:ext cx="128824" cy="1108197"/>
        </a:xfrm>
        <a:custGeom>
          <a:avLst/>
          <a:gdLst/>
          <a:ahLst/>
          <a:cxnLst/>
          <a:rect l="0" t="0" r="0" b="0"/>
          <a:pathLst>
            <a:path>
              <a:moveTo>
                <a:pt x="0" y="0"/>
              </a:moveTo>
              <a:lnTo>
                <a:pt x="0" y="1108197"/>
              </a:lnTo>
              <a:lnTo>
                <a:pt x="128824" y="1108197"/>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D30E9B-250D-4A3A-A5A8-65458B095A79}">
      <dsp:nvSpPr>
        <dsp:cNvPr id="0" name=""/>
        <dsp:cNvSpPr/>
      </dsp:nvSpPr>
      <dsp:spPr>
        <a:xfrm>
          <a:off x="2959878" y="1800170"/>
          <a:ext cx="235300" cy="1076910"/>
        </a:xfrm>
        <a:custGeom>
          <a:avLst/>
          <a:gdLst/>
          <a:ahLst/>
          <a:cxnLst/>
          <a:rect l="0" t="0" r="0" b="0"/>
          <a:pathLst>
            <a:path>
              <a:moveTo>
                <a:pt x="235300" y="0"/>
              </a:moveTo>
              <a:lnTo>
                <a:pt x="235300" y="1076910"/>
              </a:lnTo>
              <a:lnTo>
                <a:pt x="0" y="107691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F49F49-4341-44B7-9691-8EB7E4894352}">
      <dsp:nvSpPr>
        <dsp:cNvPr id="0" name=""/>
        <dsp:cNvSpPr/>
      </dsp:nvSpPr>
      <dsp:spPr>
        <a:xfrm>
          <a:off x="3195178" y="1800170"/>
          <a:ext cx="169717" cy="403836"/>
        </a:xfrm>
        <a:custGeom>
          <a:avLst/>
          <a:gdLst/>
          <a:ahLst/>
          <a:cxnLst/>
          <a:rect l="0" t="0" r="0" b="0"/>
          <a:pathLst>
            <a:path>
              <a:moveTo>
                <a:pt x="0" y="0"/>
              </a:moveTo>
              <a:lnTo>
                <a:pt x="0" y="403836"/>
              </a:lnTo>
              <a:lnTo>
                <a:pt x="169717" y="403836"/>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EA2CE-324B-4296-AC6A-B141C3409396}">
      <dsp:nvSpPr>
        <dsp:cNvPr id="0" name=""/>
        <dsp:cNvSpPr/>
      </dsp:nvSpPr>
      <dsp:spPr>
        <a:xfrm>
          <a:off x="3093426" y="1800170"/>
          <a:ext cx="91440" cy="436300"/>
        </a:xfrm>
        <a:custGeom>
          <a:avLst/>
          <a:gdLst/>
          <a:ahLst/>
          <a:cxnLst/>
          <a:rect l="0" t="0" r="0" b="0"/>
          <a:pathLst>
            <a:path>
              <a:moveTo>
                <a:pt x="101752" y="0"/>
              </a:moveTo>
              <a:lnTo>
                <a:pt x="101752" y="436300"/>
              </a:lnTo>
              <a:lnTo>
                <a:pt x="45720" y="43630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D404F2-9B8F-467F-9870-A8920EC20098}">
      <dsp:nvSpPr>
        <dsp:cNvPr id="0" name=""/>
        <dsp:cNvSpPr/>
      </dsp:nvSpPr>
      <dsp:spPr>
        <a:xfrm>
          <a:off x="3472649" y="1068990"/>
          <a:ext cx="484885" cy="592444"/>
        </a:xfrm>
        <a:custGeom>
          <a:avLst/>
          <a:gdLst/>
          <a:ahLst/>
          <a:cxnLst/>
          <a:rect l="0" t="0" r="0" b="0"/>
          <a:pathLst>
            <a:path>
              <a:moveTo>
                <a:pt x="484885" y="0"/>
              </a:moveTo>
              <a:lnTo>
                <a:pt x="484885" y="592444"/>
              </a:lnTo>
              <a:lnTo>
                <a:pt x="0" y="592444"/>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F5802E-801D-4004-B9D2-0B6BC889411C}">
      <dsp:nvSpPr>
        <dsp:cNvPr id="0" name=""/>
        <dsp:cNvSpPr/>
      </dsp:nvSpPr>
      <dsp:spPr>
        <a:xfrm>
          <a:off x="5419529" y="1429758"/>
          <a:ext cx="242104" cy="324321"/>
        </a:xfrm>
        <a:custGeom>
          <a:avLst/>
          <a:gdLst/>
          <a:ahLst/>
          <a:cxnLst/>
          <a:rect l="0" t="0" r="0" b="0"/>
          <a:pathLst>
            <a:path>
              <a:moveTo>
                <a:pt x="0" y="0"/>
              </a:moveTo>
              <a:lnTo>
                <a:pt x="0" y="324321"/>
              </a:lnTo>
              <a:lnTo>
                <a:pt x="242104" y="324321"/>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78E76-3C7E-4DA0-A41B-766856F46398}">
      <dsp:nvSpPr>
        <dsp:cNvPr id="0" name=""/>
        <dsp:cNvSpPr/>
      </dsp:nvSpPr>
      <dsp:spPr>
        <a:xfrm>
          <a:off x="5317392" y="1429758"/>
          <a:ext cx="102137" cy="353529"/>
        </a:xfrm>
        <a:custGeom>
          <a:avLst/>
          <a:gdLst/>
          <a:ahLst/>
          <a:cxnLst/>
          <a:rect l="0" t="0" r="0" b="0"/>
          <a:pathLst>
            <a:path>
              <a:moveTo>
                <a:pt x="102137" y="0"/>
              </a:moveTo>
              <a:lnTo>
                <a:pt x="102137" y="353529"/>
              </a:lnTo>
              <a:lnTo>
                <a:pt x="0" y="353529"/>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65A353-CA44-4E27-91BD-DE3632531B43}">
      <dsp:nvSpPr>
        <dsp:cNvPr id="0" name=""/>
        <dsp:cNvSpPr/>
      </dsp:nvSpPr>
      <dsp:spPr>
        <a:xfrm>
          <a:off x="3957535" y="1068990"/>
          <a:ext cx="1184522" cy="222032"/>
        </a:xfrm>
        <a:custGeom>
          <a:avLst/>
          <a:gdLst/>
          <a:ahLst/>
          <a:cxnLst/>
          <a:rect l="0" t="0" r="0" b="0"/>
          <a:pathLst>
            <a:path>
              <a:moveTo>
                <a:pt x="0" y="0"/>
              </a:moveTo>
              <a:lnTo>
                <a:pt x="0" y="222032"/>
              </a:lnTo>
              <a:lnTo>
                <a:pt x="1184522" y="222032"/>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8B415-5452-4747-A87A-75CC6C0A00E1}">
      <dsp:nvSpPr>
        <dsp:cNvPr id="0" name=""/>
        <dsp:cNvSpPr/>
      </dsp:nvSpPr>
      <dsp:spPr>
        <a:xfrm>
          <a:off x="2300015" y="1271139"/>
          <a:ext cx="91440" cy="368864"/>
        </a:xfrm>
        <a:custGeom>
          <a:avLst/>
          <a:gdLst/>
          <a:ahLst/>
          <a:cxnLst/>
          <a:rect l="0" t="0" r="0" b="0"/>
          <a:pathLst>
            <a:path>
              <a:moveTo>
                <a:pt x="45720" y="0"/>
              </a:moveTo>
              <a:lnTo>
                <a:pt x="57839" y="368864"/>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861436-1E7D-4A2B-8263-A0380CF5A95B}">
      <dsp:nvSpPr>
        <dsp:cNvPr id="0" name=""/>
        <dsp:cNvSpPr/>
      </dsp:nvSpPr>
      <dsp:spPr>
        <a:xfrm>
          <a:off x="2751486" y="1023270"/>
          <a:ext cx="1206049" cy="91440"/>
        </a:xfrm>
        <a:custGeom>
          <a:avLst/>
          <a:gdLst/>
          <a:ahLst/>
          <a:cxnLst/>
          <a:rect l="0" t="0" r="0" b="0"/>
          <a:pathLst>
            <a:path>
              <a:moveTo>
                <a:pt x="1206049" y="45720"/>
              </a:moveTo>
              <a:lnTo>
                <a:pt x="1206049" y="109133"/>
              </a:lnTo>
              <a:lnTo>
                <a:pt x="0" y="109133"/>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E98193-1DE9-42A3-BC87-11338C3359B7}">
      <dsp:nvSpPr>
        <dsp:cNvPr id="0" name=""/>
        <dsp:cNvSpPr/>
      </dsp:nvSpPr>
      <dsp:spPr>
        <a:xfrm>
          <a:off x="3957535" y="435815"/>
          <a:ext cx="140953" cy="118606"/>
        </a:xfrm>
        <a:custGeom>
          <a:avLst/>
          <a:gdLst/>
          <a:ahLst/>
          <a:cxnLst/>
          <a:rect l="0" t="0" r="0" b="0"/>
          <a:pathLst>
            <a:path>
              <a:moveTo>
                <a:pt x="140953" y="0"/>
              </a:moveTo>
              <a:lnTo>
                <a:pt x="140953" y="60337"/>
              </a:lnTo>
              <a:lnTo>
                <a:pt x="0" y="60337"/>
              </a:lnTo>
              <a:lnTo>
                <a:pt x="0" y="118606"/>
              </a:lnTo>
            </a:path>
          </a:pathLst>
        </a:custGeom>
        <a:noFill/>
        <a:ln w="285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80D0A8-0C13-43E3-8F0C-46CF7EC3CC7B}">
      <dsp:nvSpPr>
        <dsp:cNvPr id="0" name=""/>
        <dsp:cNvSpPr/>
      </dsp:nvSpPr>
      <dsp:spPr>
        <a:xfrm>
          <a:off x="904271" y="908765"/>
          <a:ext cx="259505" cy="2003081"/>
        </a:xfrm>
        <a:custGeom>
          <a:avLst/>
          <a:gdLst/>
          <a:ahLst/>
          <a:cxnLst/>
          <a:rect l="0" t="0" r="0" b="0"/>
          <a:pathLst>
            <a:path>
              <a:moveTo>
                <a:pt x="259505" y="0"/>
              </a:moveTo>
              <a:lnTo>
                <a:pt x="259505" y="2003081"/>
              </a:lnTo>
              <a:lnTo>
                <a:pt x="0" y="2003081"/>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CC82F-6D25-47E6-BFDF-0843CE5A3958}">
      <dsp:nvSpPr>
        <dsp:cNvPr id="0" name=""/>
        <dsp:cNvSpPr/>
      </dsp:nvSpPr>
      <dsp:spPr>
        <a:xfrm>
          <a:off x="875298" y="908765"/>
          <a:ext cx="288478" cy="1485598"/>
        </a:xfrm>
        <a:custGeom>
          <a:avLst/>
          <a:gdLst/>
          <a:ahLst/>
          <a:cxnLst/>
          <a:rect l="0" t="0" r="0" b="0"/>
          <a:pathLst>
            <a:path>
              <a:moveTo>
                <a:pt x="288478" y="0"/>
              </a:moveTo>
              <a:lnTo>
                <a:pt x="288478" y="1485598"/>
              </a:lnTo>
              <a:lnTo>
                <a:pt x="0" y="1485598"/>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CBD208-5FF8-4A3F-B69F-CEE7E7015739}">
      <dsp:nvSpPr>
        <dsp:cNvPr id="0" name=""/>
        <dsp:cNvSpPr/>
      </dsp:nvSpPr>
      <dsp:spPr>
        <a:xfrm>
          <a:off x="884133" y="908765"/>
          <a:ext cx="279643" cy="850865"/>
        </a:xfrm>
        <a:custGeom>
          <a:avLst/>
          <a:gdLst/>
          <a:ahLst/>
          <a:cxnLst/>
          <a:rect l="0" t="0" r="0" b="0"/>
          <a:pathLst>
            <a:path>
              <a:moveTo>
                <a:pt x="279643" y="0"/>
              </a:moveTo>
              <a:lnTo>
                <a:pt x="279643" y="850865"/>
              </a:lnTo>
              <a:lnTo>
                <a:pt x="0" y="850865"/>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2D57C7-6C5B-4AD6-B404-CD75172AF629}">
      <dsp:nvSpPr>
        <dsp:cNvPr id="0" name=""/>
        <dsp:cNvSpPr/>
      </dsp:nvSpPr>
      <dsp:spPr>
        <a:xfrm>
          <a:off x="883095" y="908765"/>
          <a:ext cx="280681" cy="240596"/>
        </a:xfrm>
        <a:custGeom>
          <a:avLst/>
          <a:gdLst/>
          <a:ahLst/>
          <a:cxnLst/>
          <a:rect l="0" t="0" r="0" b="0"/>
          <a:pathLst>
            <a:path>
              <a:moveTo>
                <a:pt x="280681" y="0"/>
              </a:moveTo>
              <a:lnTo>
                <a:pt x="280681" y="240596"/>
              </a:lnTo>
              <a:lnTo>
                <a:pt x="0" y="240596"/>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D8000-5A5B-4EEF-83ED-FA5BD9DC7F43}">
      <dsp:nvSpPr>
        <dsp:cNvPr id="0" name=""/>
        <dsp:cNvSpPr/>
      </dsp:nvSpPr>
      <dsp:spPr>
        <a:xfrm>
          <a:off x="684527" y="435815"/>
          <a:ext cx="3413961" cy="110276"/>
        </a:xfrm>
        <a:custGeom>
          <a:avLst/>
          <a:gdLst/>
          <a:ahLst/>
          <a:cxnLst/>
          <a:rect l="0" t="0" r="0" b="0"/>
          <a:pathLst>
            <a:path>
              <a:moveTo>
                <a:pt x="3413961" y="0"/>
              </a:moveTo>
              <a:lnTo>
                <a:pt x="3413961" y="52007"/>
              </a:lnTo>
              <a:lnTo>
                <a:pt x="0" y="52007"/>
              </a:lnTo>
              <a:lnTo>
                <a:pt x="0" y="110276"/>
              </a:lnTo>
            </a:path>
          </a:pathLst>
        </a:custGeom>
        <a:noFill/>
        <a:ln w="285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44ECB0-5C7C-490B-AEC9-73F0F1474C60}">
      <dsp:nvSpPr>
        <dsp:cNvPr id="0" name=""/>
        <dsp:cNvSpPr/>
      </dsp:nvSpPr>
      <dsp:spPr>
        <a:xfrm>
          <a:off x="3168353" y="0"/>
          <a:ext cx="1860269" cy="435815"/>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ES" sz="1050" kern="1200" dirty="0"/>
            <a:t>PROYECTO </a:t>
          </a:r>
          <a:endParaRPr lang="es-ES" sz="1050" kern="1200" dirty="0" smtClean="0"/>
        </a:p>
        <a:p>
          <a:pPr lvl="0" algn="ctr" defTabSz="466725">
            <a:lnSpc>
              <a:spcPct val="90000"/>
            </a:lnSpc>
            <a:spcBef>
              <a:spcPct val="0"/>
            </a:spcBef>
            <a:spcAft>
              <a:spcPct val="35000"/>
            </a:spcAft>
          </a:pPr>
          <a:r>
            <a:rPr lang="es-ES" sz="1050" kern="1200" dirty="0" smtClean="0"/>
            <a:t>BIO ASSISTENS</a:t>
          </a:r>
          <a:endParaRPr lang="es-ES" sz="1050" kern="1200" dirty="0"/>
        </a:p>
      </dsp:txBody>
      <dsp:txXfrm>
        <a:off x="3168353" y="0"/>
        <a:ext cx="1860269" cy="435815"/>
      </dsp:txXfrm>
    </dsp:sp>
    <dsp:sp modelId="{EA7F4D7E-81A0-4294-A1C2-02346D6BA8C5}">
      <dsp:nvSpPr>
        <dsp:cNvPr id="0" name=""/>
        <dsp:cNvSpPr/>
      </dsp:nvSpPr>
      <dsp:spPr>
        <a:xfrm>
          <a:off x="85464" y="546091"/>
          <a:ext cx="1198124" cy="362673"/>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a:t>Planificación</a:t>
          </a:r>
        </a:p>
      </dsp:txBody>
      <dsp:txXfrm>
        <a:off x="85464" y="546091"/>
        <a:ext cx="1198124" cy="362673"/>
      </dsp:txXfrm>
    </dsp:sp>
    <dsp:sp modelId="{68AE0371-AB28-4C76-AEB2-C97422EBED9A}">
      <dsp:nvSpPr>
        <dsp:cNvPr id="0" name=""/>
        <dsp:cNvSpPr/>
      </dsp:nvSpPr>
      <dsp:spPr>
        <a:xfrm>
          <a:off x="0" y="1016973"/>
          <a:ext cx="883095" cy="264776"/>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ES" sz="900" kern="1200"/>
            <a:t>Plan de </a:t>
          </a:r>
          <a:r>
            <a:rPr lang="es-ES" sz="800" kern="1200"/>
            <a:t>Proyecto</a:t>
          </a:r>
          <a:endParaRPr lang="es-ES" sz="900" kern="1200"/>
        </a:p>
      </dsp:txBody>
      <dsp:txXfrm>
        <a:off x="0" y="1016973"/>
        <a:ext cx="883095" cy="264776"/>
      </dsp:txXfrm>
    </dsp:sp>
    <dsp:sp modelId="{908D6A1E-3551-4C41-A84A-9ADF5B5B3182}">
      <dsp:nvSpPr>
        <dsp:cNvPr id="0" name=""/>
        <dsp:cNvSpPr/>
      </dsp:nvSpPr>
      <dsp:spPr>
        <a:xfrm>
          <a:off x="0" y="1423276"/>
          <a:ext cx="884133" cy="672708"/>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ES" sz="800" kern="1200" dirty="0"/>
            <a:t>Acta de Revisión Interna del Plan de Proyecto</a:t>
          </a:r>
        </a:p>
      </dsp:txBody>
      <dsp:txXfrm>
        <a:off x="0" y="1423276"/>
        <a:ext cx="884133" cy="672708"/>
      </dsp:txXfrm>
    </dsp:sp>
    <dsp:sp modelId="{40BB673A-B0CB-46CC-A814-30448B42E832}">
      <dsp:nvSpPr>
        <dsp:cNvPr id="0" name=""/>
        <dsp:cNvSpPr/>
      </dsp:nvSpPr>
      <dsp:spPr>
        <a:xfrm>
          <a:off x="0" y="2229182"/>
          <a:ext cx="875298" cy="330362"/>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ES" sz="900" kern="1200"/>
            <a:t>Riesgos del Proyecto</a:t>
          </a:r>
        </a:p>
      </dsp:txBody>
      <dsp:txXfrm>
        <a:off x="0" y="2229182"/>
        <a:ext cx="875298" cy="330362"/>
      </dsp:txXfrm>
    </dsp:sp>
    <dsp:sp modelId="{37CA3E11-A305-48B8-BE46-5220371F51F9}">
      <dsp:nvSpPr>
        <dsp:cNvPr id="0" name=""/>
        <dsp:cNvSpPr/>
      </dsp:nvSpPr>
      <dsp:spPr>
        <a:xfrm>
          <a:off x="0" y="2734387"/>
          <a:ext cx="904271" cy="354918"/>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ES" sz="900" kern="1200"/>
            <a:t>Cronograma del Proyecto</a:t>
          </a:r>
        </a:p>
      </dsp:txBody>
      <dsp:txXfrm>
        <a:off x="0" y="2734387"/>
        <a:ext cx="904271" cy="354918"/>
      </dsp:txXfrm>
    </dsp:sp>
    <dsp:sp modelId="{B3476061-A6C8-46A4-BB2B-1C38DA6D84BE}">
      <dsp:nvSpPr>
        <dsp:cNvPr id="0" name=""/>
        <dsp:cNvSpPr/>
      </dsp:nvSpPr>
      <dsp:spPr>
        <a:xfrm>
          <a:off x="2969900" y="554421"/>
          <a:ext cx="1975270" cy="514569"/>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S" sz="1100" kern="1200"/>
            <a:t>Ejecución, Seguimiento y Control</a:t>
          </a:r>
        </a:p>
      </dsp:txBody>
      <dsp:txXfrm>
        <a:off x="2969900" y="554421"/>
        <a:ext cx="1975270" cy="514569"/>
      </dsp:txXfrm>
    </dsp:sp>
    <dsp:sp modelId="{87199E46-F9FC-48A8-8691-076CBFD365B6}">
      <dsp:nvSpPr>
        <dsp:cNvPr id="0" name=""/>
        <dsp:cNvSpPr/>
      </dsp:nvSpPr>
      <dsp:spPr>
        <a:xfrm>
          <a:off x="1939984" y="993668"/>
          <a:ext cx="811502" cy="27747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PE" sz="1200" kern="1200" dirty="0"/>
            <a:t>PP-PMC</a:t>
          </a:r>
        </a:p>
      </dsp:txBody>
      <dsp:txXfrm>
        <a:off x="1939984" y="993668"/>
        <a:ext cx="811502" cy="277470"/>
      </dsp:txXfrm>
    </dsp:sp>
    <dsp:sp modelId="{3F782F52-133B-4CD9-BC42-13577B7A3996}">
      <dsp:nvSpPr>
        <dsp:cNvPr id="0" name=""/>
        <dsp:cNvSpPr/>
      </dsp:nvSpPr>
      <dsp:spPr>
        <a:xfrm>
          <a:off x="1344326" y="1394716"/>
          <a:ext cx="1013528" cy="490573"/>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PE" sz="800" kern="1200" dirty="0"/>
            <a:t>Proceso de Gestión de Procesos PP-PMC</a:t>
          </a:r>
        </a:p>
      </dsp:txBody>
      <dsp:txXfrm>
        <a:off x="1344326" y="1394716"/>
        <a:ext cx="1013528" cy="490573"/>
      </dsp:txXfrm>
    </dsp:sp>
    <dsp:sp modelId="{B1A1C99D-8256-42B6-A4BB-718F30BD75F1}">
      <dsp:nvSpPr>
        <dsp:cNvPr id="0" name=""/>
        <dsp:cNvSpPr/>
      </dsp:nvSpPr>
      <dsp:spPr>
        <a:xfrm>
          <a:off x="5142058" y="1152287"/>
          <a:ext cx="554941" cy="27747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PE" sz="1200" kern="1200"/>
            <a:t>GC</a:t>
          </a:r>
        </a:p>
      </dsp:txBody>
      <dsp:txXfrm>
        <a:off x="5142058" y="1152287"/>
        <a:ext cx="554941" cy="277470"/>
      </dsp:txXfrm>
    </dsp:sp>
    <dsp:sp modelId="{35F920FE-29EB-405A-9331-6FA8A44F119B}">
      <dsp:nvSpPr>
        <dsp:cNvPr id="0" name=""/>
        <dsp:cNvSpPr/>
      </dsp:nvSpPr>
      <dsp:spPr>
        <a:xfrm>
          <a:off x="4200383" y="1559736"/>
          <a:ext cx="1117008" cy="447102"/>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s-PE" sz="900" kern="1200" dirty="0"/>
            <a:t>Proceso de Gestión de la Configuración</a:t>
          </a:r>
        </a:p>
      </dsp:txBody>
      <dsp:txXfrm>
        <a:off x="4200383" y="1559736"/>
        <a:ext cx="1117008" cy="447102"/>
      </dsp:txXfrm>
    </dsp:sp>
    <dsp:sp modelId="{08097982-7FAB-46ED-A36C-35D8A07E36DD}">
      <dsp:nvSpPr>
        <dsp:cNvPr id="0" name=""/>
        <dsp:cNvSpPr/>
      </dsp:nvSpPr>
      <dsp:spPr>
        <a:xfrm>
          <a:off x="5661633" y="1569637"/>
          <a:ext cx="631512" cy="368886"/>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ES" sz="800" kern="1200" dirty="0"/>
            <a:t>Solicitud de Accesos</a:t>
          </a:r>
        </a:p>
      </dsp:txBody>
      <dsp:txXfrm>
        <a:off x="5661633" y="1569637"/>
        <a:ext cx="631512" cy="368886"/>
      </dsp:txXfrm>
    </dsp:sp>
    <dsp:sp modelId="{2F72A8EF-3C0B-4931-A52D-0EE2728C615B}">
      <dsp:nvSpPr>
        <dsp:cNvPr id="0" name=""/>
        <dsp:cNvSpPr/>
      </dsp:nvSpPr>
      <dsp:spPr>
        <a:xfrm>
          <a:off x="2917707" y="1522700"/>
          <a:ext cx="554941" cy="27747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PE" sz="1200" kern="1200" dirty="0"/>
            <a:t>PPQA</a:t>
          </a:r>
        </a:p>
      </dsp:txBody>
      <dsp:txXfrm>
        <a:off x="2917707" y="1522700"/>
        <a:ext cx="554941" cy="277470"/>
      </dsp:txXfrm>
    </dsp:sp>
    <dsp:sp modelId="{454E3256-775B-4932-9FD9-A0FBCE1F05EE}">
      <dsp:nvSpPr>
        <dsp:cNvPr id="0" name=""/>
        <dsp:cNvSpPr/>
      </dsp:nvSpPr>
      <dsp:spPr>
        <a:xfrm>
          <a:off x="2293620" y="1984195"/>
          <a:ext cx="845525" cy="504552"/>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PE" sz="800" kern="1200" dirty="0"/>
            <a:t>Proceso de Aseguramiento de la calidad</a:t>
          </a:r>
        </a:p>
      </dsp:txBody>
      <dsp:txXfrm>
        <a:off x="2293620" y="1984195"/>
        <a:ext cx="845525" cy="504552"/>
      </dsp:txXfrm>
    </dsp:sp>
    <dsp:sp modelId="{91B3946B-ECD2-452F-B7B9-03F7C55BB715}">
      <dsp:nvSpPr>
        <dsp:cNvPr id="0" name=""/>
        <dsp:cNvSpPr/>
      </dsp:nvSpPr>
      <dsp:spPr>
        <a:xfrm>
          <a:off x="3364896" y="1942191"/>
          <a:ext cx="554941" cy="523631"/>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 sz="700" kern="1200" dirty="0"/>
            <a:t>Matriz de Seguimiento del Proyecto</a:t>
          </a:r>
        </a:p>
      </dsp:txBody>
      <dsp:txXfrm>
        <a:off x="3364896" y="1942191"/>
        <a:ext cx="554941" cy="523631"/>
      </dsp:txXfrm>
    </dsp:sp>
    <dsp:sp modelId="{98B51A7E-089C-48EC-8323-104B0840DB43}">
      <dsp:nvSpPr>
        <dsp:cNvPr id="0" name=""/>
        <dsp:cNvSpPr/>
      </dsp:nvSpPr>
      <dsp:spPr>
        <a:xfrm>
          <a:off x="2291339" y="2652317"/>
          <a:ext cx="668538" cy="44952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 sz="700" kern="1200" dirty="0"/>
            <a:t>Herramienta de Gestión QA del Producto</a:t>
          </a:r>
        </a:p>
      </dsp:txBody>
      <dsp:txXfrm>
        <a:off x="2291339" y="2652317"/>
        <a:ext cx="668538" cy="449527"/>
      </dsp:txXfrm>
    </dsp:sp>
    <dsp:sp modelId="{B7050DC8-5B79-403D-A4F0-F79A0890623B}">
      <dsp:nvSpPr>
        <dsp:cNvPr id="0" name=""/>
        <dsp:cNvSpPr/>
      </dsp:nvSpPr>
      <dsp:spPr>
        <a:xfrm>
          <a:off x="3324002" y="2691310"/>
          <a:ext cx="554941" cy="434116"/>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s-ES" sz="600" kern="1200" dirty="0" err="1"/>
            <a:t>CheckList</a:t>
          </a:r>
          <a:r>
            <a:rPr lang="es-ES" sz="600" kern="1200" dirty="0"/>
            <a:t> de Aseguramiento de Calidad</a:t>
          </a:r>
        </a:p>
      </dsp:txBody>
      <dsp:txXfrm>
        <a:off x="3324002" y="2691310"/>
        <a:ext cx="554941" cy="434116"/>
      </dsp:txXfrm>
    </dsp:sp>
    <dsp:sp modelId="{875E1322-1E8B-4330-B033-9D184913FD77}">
      <dsp:nvSpPr>
        <dsp:cNvPr id="0" name=""/>
        <dsp:cNvSpPr/>
      </dsp:nvSpPr>
      <dsp:spPr>
        <a:xfrm>
          <a:off x="5395639" y="2186648"/>
          <a:ext cx="554941" cy="27747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PE" sz="1200" kern="1200"/>
            <a:t>REQM</a:t>
          </a:r>
          <a:endParaRPr lang="es-PE" sz="700" kern="1200"/>
        </a:p>
      </dsp:txBody>
      <dsp:txXfrm>
        <a:off x="5395639" y="2186648"/>
        <a:ext cx="554941" cy="277470"/>
      </dsp:txXfrm>
    </dsp:sp>
    <dsp:sp modelId="{6B722650-3DAC-4083-B0F6-BA2300A0EBD6}">
      <dsp:nvSpPr>
        <dsp:cNvPr id="0" name=""/>
        <dsp:cNvSpPr/>
      </dsp:nvSpPr>
      <dsp:spPr>
        <a:xfrm>
          <a:off x="4734997" y="2580657"/>
          <a:ext cx="879843" cy="51525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PE" sz="700" kern="1200"/>
            <a:t>Proceso  de Gestion de cambios de Requerimientos</a:t>
          </a:r>
        </a:p>
      </dsp:txBody>
      <dsp:txXfrm>
        <a:off x="4734997" y="2580657"/>
        <a:ext cx="879843" cy="515257"/>
      </dsp:txXfrm>
    </dsp:sp>
    <dsp:sp modelId="{67B08909-1F53-4C51-A892-90DAB9B1F630}">
      <dsp:nvSpPr>
        <dsp:cNvPr id="0" name=""/>
        <dsp:cNvSpPr/>
      </dsp:nvSpPr>
      <dsp:spPr>
        <a:xfrm>
          <a:off x="3032386" y="3370222"/>
          <a:ext cx="554941" cy="27747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PE" sz="1200" kern="1200"/>
            <a:t>MA</a:t>
          </a:r>
        </a:p>
      </dsp:txBody>
      <dsp:txXfrm>
        <a:off x="3032386" y="3370222"/>
        <a:ext cx="554941" cy="277470"/>
      </dsp:txXfrm>
    </dsp:sp>
    <dsp:sp modelId="{82B3D785-F22F-4F01-970E-A6590AC8DA08}">
      <dsp:nvSpPr>
        <dsp:cNvPr id="0" name=""/>
        <dsp:cNvSpPr/>
      </dsp:nvSpPr>
      <dsp:spPr>
        <a:xfrm>
          <a:off x="2350518" y="4452736"/>
          <a:ext cx="612072" cy="473334"/>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PE" sz="800" kern="1200"/>
            <a:t>Proceso de Medicion de Metricas</a:t>
          </a:r>
        </a:p>
      </dsp:txBody>
      <dsp:txXfrm>
        <a:off x="2350518" y="4452736"/>
        <a:ext cx="612072" cy="473334"/>
      </dsp:txXfrm>
    </dsp:sp>
    <dsp:sp modelId="{A7DAFA5A-05C5-4556-896C-FDF6EF1A889D}">
      <dsp:nvSpPr>
        <dsp:cNvPr id="0" name=""/>
        <dsp:cNvSpPr/>
      </dsp:nvSpPr>
      <dsp:spPr>
        <a:xfrm>
          <a:off x="792087" y="3744417"/>
          <a:ext cx="1267692" cy="48894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ES" sz="800" kern="1200"/>
            <a:t>Ficha de Métricas de Indice de Cambios de Items de Configuración</a:t>
          </a:r>
        </a:p>
      </dsp:txBody>
      <dsp:txXfrm>
        <a:off x="792087" y="3744417"/>
        <a:ext cx="1267692" cy="488947"/>
      </dsp:txXfrm>
    </dsp:sp>
    <dsp:sp modelId="{ECF2E8D9-EEFB-48B9-848C-9A28C1C079B4}">
      <dsp:nvSpPr>
        <dsp:cNvPr id="0" name=""/>
        <dsp:cNvSpPr/>
      </dsp:nvSpPr>
      <dsp:spPr>
        <a:xfrm>
          <a:off x="4532588" y="3947919"/>
          <a:ext cx="1167430" cy="396444"/>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ES" sz="800" kern="1200" dirty="0"/>
            <a:t>Ficha de Métricas de N Conformidades de QA</a:t>
          </a:r>
        </a:p>
      </dsp:txBody>
      <dsp:txXfrm>
        <a:off x="4532588" y="3947919"/>
        <a:ext cx="1167430" cy="396444"/>
      </dsp:txXfrm>
    </dsp:sp>
    <dsp:sp modelId="{A4FC195C-DB63-46E0-A9A0-55EEF285890A}">
      <dsp:nvSpPr>
        <dsp:cNvPr id="0" name=""/>
        <dsp:cNvSpPr/>
      </dsp:nvSpPr>
      <dsp:spPr>
        <a:xfrm>
          <a:off x="3528254" y="4292818"/>
          <a:ext cx="937412" cy="500995"/>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 sz="700" kern="1200"/>
            <a:t>Ficha de Métricas de Volatilidad de Requerimientos</a:t>
          </a:r>
        </a:p>
      </dsp:txBody>
      <dsp:txXfrm>
        <a:off x="3528254" y="4292818"/>
        <a:ext cx="937412" cy="500995"/>
      </dsp:txXfrm>
    </dsp:sp>
    <dsp:sp modelId="{FF008F64-A6DD-4700-A05F-03CB1AC69B55}">
      <dsp:nvSpPr>
        <dsp:cNvPr id="0" name=""/>
        <dsp:cNvSpPr/>
      </dsp:nvSpPr>
      <dsp:spPr>
        <a:xfrm>
          <a:off x="6577858" y="554421"/>
          <a:ext cx="554941" cy="277470"/>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a:t>Cierre</a:t>
          </a:r>
        </a:p>
      </dsp:txBody>
      <dsp:txXfrm>
        <a:off x="6577858" y="554421"/>
        <a:ext cx="554941" cy="277470"/>
      </dsp:txXfrm>
    </dsp:sp>
    <dsp:sp modelId="{06767F46-007F-43BB-BEC6-482E9871DBFE}">
      <dsp:nvSpPr>
        <dsp:cNvPr id="0" name=""/>
        <dsp:cNvSpPr/>
      </dsp:nvSpPr>
      <dsp:spPr>
        <a:xfrm>
          <a:off x="6716594" y="948429"/>
          <a:ext cx="744703" cy="572505"/>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ES" sz="800" kern="1200"/>
            <a:t>Acta de Aceptación y Cierre del Proyecto</a:t>
          </a:r>
        </a:p>
      </dsp:txBody>
      <dsp:txXfrm>
        <a:off x="6716594" y="948429"/>
        <a:ext cx="744703" cy="572505"/>
      </dsp:txXfrm>
    </dsp:sp>
    <dsp:sp modelId="{633E3DB8-1498-4BD1-9677-14DB41191139}">
      <dsp:nvSpPr>
        <dsp:cNvPr id="0" name=""/>
        <dsp:cNvSpPr/>
      </dsp:nvSpPr>
      <dsp:spPr>
        <a:xfrm>
          <a:off x="6716594" y="1637473"/>
          <a:ext cx="691951" cy="676851"/>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a:t>Relatorio del Proyecto</a:t>
          </a:r>
        </a:p>
      </dsp:txBody>
      <dsp:txXfrm>
        <a:off x="6716594" y="1637473"/>
        <a:ext cx="691951" cy="6768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E0F9A-2F90-4D3B-A64E-733EE7780C59}">
      <dsp:nvSpPr>
        <dsp:cNvPr id="0" name=""/>
        <dsp:cNvSpPr/>
      </dsp:nvSpPr>
      <dsp:spPr>
        <a:xfrm>
          <a:off x="3497807" y="1285910"/>
          <a:ext cx="2739504" cy="316967"/>
        </a:xfrm>
        <a:custGeom>
          <a:avLst/>
          <a:gdLst/>
          <a:ahLst/>
          <a:cxnLst/>
          <a:rect l="0" t="0" r="0" b="0"/>
          <a:pathLst>
            <a:path>
              <a:moveTo>
                <a:pt x="0" y="0"/>
              </a:moveTo>
              <a:lnTo>
                <a:pt x="0" y="158483"/>
              </a:lnTo>
              <a:lnTo>
                <a:pt x="2739504" y="158483"/>
              </a:lnTo>
              <a:lnTo>
                <a:pt x="2739504" y="316967"/>
              </a:lnTo>
            </a:path>
          </a:pathLst>
        </a:custGeom>
        <a:noFill/>
        <a:ln w="285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44087-C074-46D6-B73A-25D669E2EB97}">
      <dsp:nvSpPr>
        <dsp:cNvPr id="0" name=""/>
        <dsp:cNvSpPr/>
      </dsp:nvSpPr>
      <dsp:spPr>
        <a:xfrm>
          <a:off x="3807227" y="2357562"/>
          <a:ext cx="226405" cy="694309"/>
        </a:xfrm>
        <a:custGeom>
          <a:avLst/>
          <a:gdLst/>
          <a:ahLst/>
          <a:cxnLst/>
          <a:rect l="0" t="0" r="0" b="0"/>
          <a:pathLst>
            <a:path>
              <a:moveTo>
                <a:pt x="0" y="0"/>
              </a:moveTo>
              <a:lnTo>
                <a:pt x="0" y="694309"/>
              </a:lnTo>
              <a:lnTo>
                <a:pt x="226405" y="694309"/>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5DE17-AD10-4BD6-8E0F-94B7EF76EFA8}">
      <dsp:nvSpPr>
        <dsp:cNvPr id="0" name=""/>
        <dsp:cNvSpPr/>
      </dsp:nvSpPr>
      <dsp:spPr>
        <a:xfrm>
          <a:off x="3497807" y="1285910"/>
          <a:ext cx="913168" cy="316967"/>
        </a:xfrm>
        <a:custGeom>
          <a:avLst/>
          <a:gdLst/>
          <a:ahLst/>
          <a:cxnLst/>
          <a:rect l="0" t="0" r="0" b="0"/>
          <a:pathLst>
            <a:path>
              <a:moveTo>
                <a:pt x="0" y="0"/>
              </a:moveTo>
              <a:lnTo>
                <a:pt x="0" y="158483"/>
              </a:lnTo>
              <a:lnTo>
                <a:pt x="913168" y="158483"/>
              </a:lnTo>
              <a:lnTo>
                <a:pt x="913168" y="316967"/>
              </a:lnTo>
            </a:path>
          </a:pathLst>
        </a:custGeom>
        <a:noFill/>
        <a:ln w="285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5A178F-F6D4-448E-ACFB-9A1DFFFA5751}">
      <dsp:nvSpPr>
        <dsp:cNvPr id="0" name=""/>
        <dsp:cNvSpPr/>
      </dsp:nvSpPr>
      <dsp:spPr>
        <a:xfrm>
          <a:off x="1980891" y="2357562"/>
          <a:ext cx="226405" cy="694309"/>
        </a:xfrm>
        <a:custGeom>
          <a:avLst/>
          <a:gdLst/>
          <a:ahLst/>
          <a:cxnLst/>
          <a:rect l="0" t="0" r="0" b="0"/>
          <a:pathLst>
            <a:path>
              <a:moveTo>
                <a:pt x="0" y="0"/>
              </a:moveTo>
              <a:lnTo>
                <a:pt x="0" y="694309"/>
              </a:lnTo>
              <a:lnTo>
                <a:pt x="226405" y="694309"/>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1BDE45-14FE-4811-B323-F5609CDF7AD3}">
      <dsp:nvSpPr>
        <dsp:cNvPr id="0" name=""/>
        <dsp:cNvSpPr/>
      </dsp:nvSpPr>
      <dsp:spPr>
        <a:xfrm>
          <a:off x="2584638" y="1285910"/>
          <a:ext cx="913168" cy="316967"/>
        </a:xfrm>
        <a:custGeom>
          <a:avLst/>
          <a:gdLst/>
          <a:ahLst/>
          <a:cxnLst/>
          <a:rect l="0" t="0" r="0" b="0"/>
          <a:pathLst>
            <a:path>
              <a:moveTo>
                <a:pt x="913168" y="0"/>
              </a:moveTo>
              <a:lnTo>
                <a:pt x="913168" y="158483"/>
              </a:lnTo>
              <a:lnTo>
                <a:pt x="0" y="158483"/>
              </a:lnTo>
              <a:lnTo>
                <a:pt x="0" y="316967"/>
              </a:lnTo>
            </a:path>
          </a:pathLst>
        </a:custGeom>
        <a:noFill/>
        <a:ln w="285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C324BC-EEB6-4432-BDDC-2D11DD65FB21}">
      <dsp:nvSpPr>
        <dsp:cNvPr id="0" name=""/>
        <dsp:cNvSpPr/>
      </dsp:nvSpPr>
      <dsp:spPr>
        <a:xfrm>
          <a:off x="758302" y="1285910"/>
          <a:ext cx="2739504" cy="316967"/>
        </a:xfrm>
        <a:custGeom>
          <a:avLst/>
          <a:gdLst/>
          <a:ahLst/>
          <a:cxnLst/>
          <a:rect l="0" t="0" r="0" b="0"/>
          <a:pathLst>
            <a:path>
              <a:moveTo>
                <a:pt x="2739504" y="0"/>
              </a:moveTo>
              <a:lnTo>
                <a:pt x="2739504" y="158483"/>
              </a:lnTo>
              <a:lnTo>
                <a:pt x="0" y="158483"/>
              </a:lnTo>
              <a:lnTo>
                <a:pt x="0" y="316967"/>
              </a:lnTo>
            </a:path>
          </a:pathLst>
        </a:custGeom>
        <a:noFill/>
        <a:ln w="285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B85C93-1632-4E3B-9DF3-3313B3297E50}">
      <dsp:nvSpPr>
        <dsp:cNvPr id="0" name=""/>
        <dsp:cNvSpPr/>
      </dsp:nvSpPr>
      <dsp:spPr>
        <a:xfrm>
          <a:off x="2556164" y="531226"/>
          <a:ext cx="1883284" cy="754684"/>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a:t>Jefe de Proyecto</a:t>
          </a:r>
        </a:p>
      </dsp:txBody>
      <dsp:txXfrm>
        <a:off x="2556164" y="531226"/>
        <a:ext cx="1883284" cy="754684"/>
      </dsp:txXfrm>
    </dsp:sp>
    <dsp:sp modelId="{7C74FF2F-8D59-4D00-BF7E-3BEB0D535028}">
      <dsp:nvSpPr>
        <dsp:cNvPr id="0" name=""/>
        <dsp:cNvSpPr/>
      </dsp:nvSpPr>
      <dsp:spPr>
        <a:xfrm>
          <a:off x="3618" y="1602877"/>
          <a:ext cx="1509368" cy="754684"/>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a:t>Gestor de la Configuración </a:t>
          </a:r>
        </a:p>
      </dsp:txBody>
      <dsp:txXfrm>
        <a:off x="3618" y="1602877"/>
        <a:ext cx="1509368" cy="754684"/>
      </dsp:txXfrm>
    </dsp:sp>
    <dsp:sp modelId="{F0B0BD13-0978-4E75-9460-38D331E7BE70}">
      <dsp:nvSpPr>
        <dsp:cNvPr id="0" name=""/>
        <dsp:cNvSpPr/>
      </dsp:nvSpPr>
      <dsp:spPr>
        <a:xfrm>
          <a:off x="1829954" y="1602877"/>
          <a:ext cx="1509368" cy="754684"/>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a:t>Analista Programador</a:t>
          </a:r>
        </a:p>
      </dsp:txBody>
      <dsp:txXfrm>
        <a:off x="1829954" y="1602877"/>
        <a:ext cx="1509368" cy="754684"/>
      </dsp:txXfrm>
    </dsp:sp>
    <dsp:sp modelId="{4FFB26DD-B66C-478F-BA5C-05226C1EE2CE}">
      <dsp:nvSpPr>
        <dsp:cNvPr id="0" name=""/>
        <dsp:cNvSpPr/>
      </dsp:nvSpPr>
      <dsp:spPr>
        <a:xfrm>
          <a:off x="2207296" y="2674529"/>
          <a:ext cx="1509368" cy="754684"/>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a:t>Programadores  </a:t>
          </a:r>
        </a:p>
      </dsp:txBody>
      <dsp:txXfrm>
        <a:off x="2207296" y="2674529"/>
        <a:ext cx="1509368" cy="754684"/>
      </dsp:txXfrm>
    </dsp:sp>
    <dsp:sp modelId="{4F55A467-69B5-4449-A4C7-5E0210682651}">
      <dsp:nvSpPr>
        <dsp:cNvPr id="0" name=""/>
        <dsp:cNvSpPr/>
      </dsp:nvSpPr>
      <dsp:spPr>
        <a:xfrm>
          <a:off x="3656290" y="1602877"/>
          <a:ext cx="1509368" cy="754684"/>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a:t>Analista Funcional</a:t>
          </a:r>
        </a:p>
      </dsp:txBody>
      <dsp:txXfrm>
        <a:off x="3656290" y="1602877"/>
        <a:ext cx="1509368" cy="754684"/>
      </dsp:txXfrm>
    </dsp:sp>
    <dsp:sp modelId="{EFDCE6CC-57A8-43CB-95EF-4E97F93C2A6F}">
      <dsp:nvSpPr>
        <dsp:cNvPr id="0" name=""/>
        <dsp:cNvSpPr/>
      </dsp:nvSpPr>
      <dsp:spPr>
        <a:xfrm>
          <a:off x="4033632" y="2674529"/>
          <a:ext cx="1509368" cy="754684"/>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a:t>Documentador</a:t>
          </a:r>
        </a:p>
      </dsp:txBody>
      <dsp:txXfrm>
        <a:off x="4033632" y="2674529"/>
        <a:ext cx="1509368" cy="754684"/>
      </dsp:txXfrm>
    </dsp:sp>
    <dsp:sp modelId="{80C51A67-6D12-438E-B54B-20871F804899}">
      <dsp:nvSpPr>
        <dsp:cNvPr id="0" name=""/>
        <dsp:cNvSpPr/>
      </dsp:nvSpPr>
      <dsp:spPr>
        <a:xfrm>
          <a:off x="5482626" y="1602877"/>
          <a:ext cx="1509368" cy="754684"/>
        </a:xfrm>
        <a:prstGeom prst="rect">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a:t>Analista de Calidad</a:t>
          </a:r>
        </a:p>
      </dsp:txBody>
      <dsp:txXfrm>
        <a:off x="5482626" y="1602877"/>
        <a:ext cx="1509368" cy="75468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19/10/2016</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a:p>
        </p:txBody>
      </p:sp>
    </p:spTree>
    <p:extLst>
      <p:ext uri="{BB962C8B-B14F-4D97-AF65-F5344CB8AC3E}">
        <p14:creationId xmlns:p14="http://schemas.microsoft.com/office/powerpoint/2010/main" val="841410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39188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82980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a:p>
        </p:txBody>
      </p:sp>
    </p:spTree>
    <p:extLst>
      <p:ext uri="{BB962C8B-B14F-4D97-AF65-F5344CB8AC3E}">
        <p14:creationId xmlns:p14="http://schemas.microsoft.com/office/powerpoint/2010/main" val="265193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108839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1183063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23</a:t>
            </a:fld>
            <a:endParaRPr lang="es-PE"/>
          </a:p>
        </p:txBody>
      </p:sp>
    </p:spTree>
    <p:extLst>
      <p:ext uri="{BB962C8B-B14F-4D97-AF65-F5344CB8AC3E}">
        <p14:creationId xmlns:p14="http://schemas.microsoft.com/office/powerpoint/2010/main" val="3669885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dirty="0"/>
          </a:p>
        </p:txBody>
      </p:sp>
    </p:spTree>
    <p:extLst>
      <p:ext uri="{BB962C8B-B14F-4D97-AF65-F5344CB8AC3E}">
        <p14:creationId xmlns:p14="http://schemas.microsoft.com/office/powerpoint/2010/main" val="143170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10/19/2016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10/19/2016</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10/19/2016</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10/19/2016</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10/19/2016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2.xml"/><Relationship Id="rId7" Type="http://schemas.openxmlformats.org/officeDocument/2006/relationships/image" Target="../media/image6.png"/><Relationship Id="rId2" Type="http://schemas.openxmlformats.org/officeDocument/2006/relationships/slide" Target="slide3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slide" Target="slide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file:///C:\Users\Administrador\Desktop\Desarrollo%20de%20Software\Repositorios%20con%20Control%20de%20Versiones.docx"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Al3n/Proyecto-BioAssistent/raw/master/Area%20de%20Proceso%20CM/REGITCON/REGITCON_V0.2_2016.xlsx" TargetMode="External"/><Relationship Id="rId3" Type="http://schemas.openxmlformats.org/officeDocument/2006/relationships/diagramLayout" Target="../diagrams/layout2.xml"/><Relationship Id="rId7" Type="http://schemas.openxmlformats.org/officeDocument/2006/relationships/hyperlink" Target="https://github.com/Al3n/Proyecto-BioAssistent/raw/master/Area%20de%20Proceso%20PP-PMC/v0.3/ACREPRO/ACREPRO_19_07_2016.xlsx"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hyperlink" Target="file:///C:\Users\Administrador\Desktop\Desarrollo%20de%20Software\descargaInstalacion.docx"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Users\Administrador\Desktop\Desarrollo%20de%20Software\esquemaAreas.pdf" TargetMode="External"/><Relationship Id="rId2" Type="http://schemas.openxmlformats.org/officeDocument/2006/relationships/hyperlink" Target="file:///C:\Users\Administrador\Desktop\Desarrollo%20de%20Software\esquemaAreasDevSof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10/19/2016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852936"/>
            <a:ext cx="9144000" cy="1232905"/>
          </a:xfrm>
          <a:prstGeom prst="rect">
            <a:avLst/>
          </a:prstGeom>
        </p:spPr>
        <p:txBody>
          <a:bodyPr vert="horz" lIns="91440" tIns="45720" rIns="91440" bIns="45720" rtlCol="0" anchor="b">
            <a:noAutofit/>
          </a:bodyPr>
          <a:lstStyle>
            <a:lvl1pPr algn="ctr">
              <a:lnSpc>
                <a:spcPct val="100000"/>
              </a:lnSpc>
              <a:spcBef>
                <a:spcPct val="0"/>
              </a:spcBef>
              <a:buNone/>
              <a:defRPr sz="6300">
                <a:solidFill>
                  <a:schemeClr val="tx2"/>
                </a:solidFill>
                <a:effectLst>
                  <a:outerShdw blurRad="63500" dist="38100" dir="5400000" algn="t" rotWithShape="0">
                    <a:prstClr val="black">
                      <a:alpha val="25000"/>
                    </a:prstClr>
                  </a:outerShdw>
                </a:effectLst>
                <a:ea typeface="+mj-ea"/>
                <a:cs typeface="+mj-cs"/>
              </a:defRPr>
            </a:lvl1pPr>
          </a:lstStyle>
          <a:p>
            <a:r>
              <a:rPr lang="es-PE" sz="7200" dirty="0"/>
              <a:t>BIO ASSITENS</a:t>
            </a: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pic>
        <p:nvPicPr>
          <p:cNvPr id="1028" name="Picture 4" descr="Resultado de imagen de ut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57095"/>
            <a:ext cx="2170187" cy="1067649"/>
          </a:xfrm>
          <a:prstGeom prst="rect">
            <a:avLst/>
          </a:prstGeom>
          <a:noFill/>
          <a:extLst>
            <a:ext uri="{909E8E84-426E-40DD-AFC4-6F175D3DCCD1}">
              <a14:hiddenFill xmlns:a14="http://schemas.microsoft.com/office/drawing/2010/main">
                <a:solidFill>
                  <a:srgbClr val="FFFFFF"/>
                </a:solidFill>
              </a14:hiddenFill>
            </a:ext>
          </a:extLst>
        </p:spPr>
      </p:pic>
      <p:sp>
        <p:nvSpPr>
          <p:cNvPr id="7" name="5 Marcador de pie de página"/>
          <p:cNvSpPr txBox="1">
            <a:spLocks/>
          </p:cNvSpPr>
          <p:nvPr/>
        </p:nvSpPr>
        <p:spPr>
          <a:xfrm>
            <a:off x="2760395" y="3903278"/>
            <a:ext cx="3624803" cy="365125"/>
          </a:xfrm>
          <a:prstGeom prst="rect">
            <a:avLst/>
          </a:prstGeom>
        </p:spPr>
        <p:txBody>
          <a:bodyPr vert="horz" lIns="45720" tIns="45720" rIns="91440" bIns="45720" rtlCol="0" anchor="ctr"/>
          <a:lstStyle>
            <a:defPPr>
              <a:defRPr lang="en-US"/>
            </a:defPPr>
            <a:lvl1pPr marL="0" algn="l"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Proyecto Desarrollo de Software II</a:t>
            </a:r>
            <a:endParaRPr lang="en-US" dirty="0"/>
          </a:p>
        </p:txBody>
      </p:sp>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SUBPROCESO DEL ÁREA PP-PMC</a:t>
            </a:r>
            <a:endParaRPr lang="es-PE" dirty="0"/>
          </a:p>
        </p:txBody>
      </p:sp>
      <p:sp>
        <p:nvSpPr>
          <p:cNvPr id="4" name="Marcador de fecha 3"/>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Marcador de número de diapositiva 5"/>
          <p:cNvSpPr>
            <a:spLocks noGrp="1"/>
          </p:cNvSpPr>
          <p:nvPr>
            <p:ph type="sldNum" sz="quarter" idx="12"/>
          </p:nvPr>
        </p:nvSpPr>
        <p:spPr/>
        <p:txBody>
          <a:bodyPr/>
          <a:lstStyle/>
          <a:p>
            <a:fld id="{BA9B540C-44DA-4F69-89C9-7C84606640D3}" type="slidenum">
              <a:rPr lang="en-US" smtClean="0"/>
              <a:pPr/>
              <a:t>10</a:t>
            </a:fld>
            <a:endParaRPr lang="en-US" dirty="0"/>
          </a:p>
        </p:txBody>
      </p:sp>
      <p:grpSp>
        <p:nvGrpSpPr>
          <p:cNvPr id="10" name="Grupo 9"/>
          <p:cNvGrpSpPr/>
          <p:nvPr/>
        </p:nvGrpSpPr>
        <p:grpSpPr>
          <a:xfrm>
            <a:off x="179512" y="1804906"/>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2"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3"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6"/>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Repositorio</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8"/>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41"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2570543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graphicFrame>
        <p:nvGraphicFramePr>
          <p:cNvPr id="10" name="Tabla 9"/>
          <p:cNvGraphicFramePr>
            <a:graphicFrameLocks noGrp="1"/>
          </p:cNvGraphicFramePr>
          <p:nvPr>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223224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xmlns=""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xmlns=""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xmlns="" val="10003"/>
                  </a:ext>
                </a:extLst>
              </a:tr>
            </a:tbl>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10/19/2016</a:t>
            </a:fld>
            <a:endParaRPr lang="en-US" dirty="0"/>
          </a:p>
        </p:txBody>
      </p:sp>
      <p:sp>
        <p:nvSpPr>
          <p:cNvPr id="9"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256101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z="3600" dirty="0" smtClean="0"/>
              <a:t>LISTA DE ENTREGABLES DEL ÁREA PP-PMC</a:t>
            </a:r>
            <a:endParaRPr lang="es-PE" sz="3600" dirty="0"/>
          </a:p>
        </p:txBody>
      </p:sp>
      <p:sp>
        <p:nvSpPr>
          <p:cNvPr id="3" name="2 Marcador de contenido"/>
          <p:cNvSpPr>
            <a:spLocks noGrp="1"/>
          </p:cNvSpPr>
          <p:nvPr>
            <p:ph idx="1"/>
          </p:nvPr>
        </p:nvSpPr>
        <p:spPr/>
        <p:txBody>
          <a:bodyPr vert="horz" lIns="91440" tIns="45720" rIns="91440" bIns="45720" rtlCol="0">
            <a:noAutofit/>
          </a:bodyPr>
          <a:lstStyle/>
          <a:p>
            <a:pPr algn="just">
              <a:buFont typeface="Wingdings" pitchFamily="2" charset="2"/>
              <a:buChar char="Ø"/>
            </a:pPr>
            <a:endParaRPr lang="es-PE" sz="2000" dirty="0" smtClean="0">
              <a:solidFill>
                <a:schemeClr val="tx1"/>
              </a:solidFill>
            </a:endParaRPr>
          </a:p>
          <a:p>
            <a:pPr marL="0" indent="0" algn="just">
              <a:buNone/>
            </a:pPr>
            <a:endParaRPr lang="es-PE" sz="2000" dirty="0" smtClean="0">
              <a:solidFill>
                <a:schemeClr val="tx1"/>
              </a:solidFill>
            </a:endParaRPr>
          </a:p>
          <a:p>
            <a:pPr algn="just">
              <a:buFont typeface="Wingdings" pitchFamily="2" charset="2"/>
              <a:buChar char="Ø"/>
            </a:pPr>
            <a:r>
              <a:rPr lang="es-PE" sz="2000" dirty="0" smtClean="0">
                <a:solidFill>
                  <a:schemeClr val="tx1"/>
                </a:solidFill>
              </a:rPr>
              <a:t>Plan </a:t>
            </a:r>
            <a:r>
              <a:rPr lang="es-PE" sz="2000" dirty="0">
                <a:solidFill>
                  <a:schemeClr val="tx1"/>
                </a:solidFill>
              </a:rPr>
              <a:t>de Proyecto </a:t>
            </a:r>
            <a:r>
              <a:rPr lang="es-PE" sz="2000" dirty="0" smtClean="0">
                <a:solidFill>
                  <a:schemeClr val="tx1"/>
                </a:solidFill>
              </a:rPr>
              <a:t>– PPROY</a:t>
            </a:r>
            <a:endParaRPr lang="es-PE" sz="2000" dirty="0">
              <a:solidFill>
                <a:schemeClr val="tx1"/>
              </a:solidFill>
            </a:endParaRPr>
          </a:p>
          <a:p>
            <a:pPr algn="just">
              <a:buFont typeface="Wingdings" pitchFamily="2" charset="2"/>
              <a:buChar char="Ø"/>
            </a:pPr>
            <a:r>
              <a:rPr lang="es-PE" sz="2000" dirty="0">
                <a:solidFill>
                  <a:schemeClr val="tx1"/>
                </a:solidFill>
              </a:rPr>
              <a:t>Cronograma de Trabajo </a:t>
            </a:r>
            <a:r>
              <a:rPr lang="es-PE" sz="2000" dirty="0" smtClean="0">
                <a:solidFill>
                  <a:schemeClr val="tx1"/>
                </a:solidFill>
              </a:rPr>
              <a:t>– CPROY</a:t>
            </a:r>
            <a:endParaRPr lang="es-PE" sz="2000" dirty="0">
              <a:solidFill>
                <a:schemeClr val="tx1"/>
              </a:solidFill>
            </a:endParaRPr>
          </a:p>
          <a:p>
            <a:pPr algn="just">
              <a:buFont typeface="Wingdings" pitchFamily="2" charset="2"/>
              <a:buChar char="Ø"/>
            </a:pPr>
            <a:r>
              <a:rPr lang="es-PE" sz="2000" dirty="0">
                <a:solidFill>
                  <a:schemeClr val="tx1"/>
                </a:solidFill>
              </a:rPr>
              <a:t>Registro de Riesgos </a:t>
            </a:r>
            <a:r>
              <a:rPr lang="es-PE" sz="2000" dirty="0" smtClean="0">
                <a:solidFill>
                  <a:schemeClr val="tx1"/>
                </a:solidFill>
              </a:rPr>
              <a:t>– REGRI</a:t>
            </a:r>
            <a:endParaRPr lang="es-PE" sz="2000" dirty="0">
              <a:solidFill>
                <a:schemeClr val="tx1"/>
              </a:solidFill>
            </a:endParaRPr>
          </a:p>
          <a:p>
            <a:pPr algn="just">
              <a:buFont typeface="Wingdings" pitchFamily="2" charset="2"/>
              <a:buChar char="Ø"/>
            </a:pPr>
            <a:r>
              <a:rPr lang="es-PE" sz="2000" dirty="0">
                <a:solidFill>
                  <a:schemeClr val="tx1"/>
                </a:solidFill>
              </a:rPr>
              <a:t>Proceso de Gestión del Proyecto </a:t>
            </a:r>
            <a:r>
              <a:rPr lang="es-PE" sz="2000" dirty="0" smtClean="0">
                <a:solidFill>
                  <a:schemeClr val="tx1"/>
                </a:solidFill>
              </a:rPr>
              <a:t>– PGPROY</a:t>
            </a:r>
            <a:endParaRPr lang="es-PE" sz="2000" dirty="0">
              <a:solidFill>
                <a:schemeClr val="tx1"/>
              </a:solidFill>
            </a:endParaRPr>
          </a:p>
          <a:p>
            <a:pPr algn="just">
              <a:buFont typeface="Wingdings" pitchFamily="2" charset="2"/>
              <a:buChar char="Ø"/>
            </a:pPr>
            <a:r>
              <a:rPr lang="es-PE" sz="2000" dirty="0">
                <a:solidFill>
                  <a:schemeClr val="tx1"/>
                </a:solidFill>
              </a:rPr>
              <a:t>Acta de Revisiones Internas </a:t>
            </a:r>
            <a:r>
              <a:rPr lang="es-PE" sz="2000" dirty="0" smtClean="0">
                <a:solidFill>
                  <a:schemeClr val="tx1"/>
                </a:solidFill>
              </a:rPr>
              <a:t>– AREVPRO</a:t>
            </a:r>
            <a:endParaRPr lang="es-PE" sz="2000" dirty="0">
              <a:solidFill>
                <a:schemeClr val="tx1"/>
              </a:solidFill>
            </a:endParaRPr>
          </a:p>
          <a:p>
            <a:pPr algn="just">
              <a:buFont typeface="Wingdings" pitchFamily="2" charset="2"/>
              <a:buChar char="Ø"/>
            </a:pPr>
            <a:r>
              <a:rPr lang="es-PE" sz="2000" dirty="0" err="1">
                <a:solidFill>
                  <a:schemeClr val="tx1"/>
                </a:solidFill>
              </a:rPr>
              <a:t>Relatorio</a:t>
            </a:r>
            <a:r>
              <a:rPr lang="es-PE" sz="2000" dirty="0">
                <a:solidFill>
                  <a:schemeClr val="tx1"/>
                </a:solidFill>
              </a:rPr>
              <a:t> del Proyecto </a:t>
            </a:r>
            <a:r>
              <a:rPr lang="es-PE" sz="2000" dirty="0" smtClean="0">
                <a:solidFill>
                  <a:schemeClr val="tx1"/>
                </a:solidFill>
              </a:rPr>
              <a:t>– ACREPRO</a:t>
            </a: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5" name="4 Marcador de pie de página"/>
          <p:cNvSpPr>
            <a:spLocks noGrp="1"/>
          </p:cNvSpPr>
          <p:nvPr>
            <p:ph type="ftr" sz="quarter" idx="11"/>
          </p:nvPr>
        </p:nvSpPr>
        <p:spPr/>
        <p:txBody>
          <a:bodyPr/>
          <a:lstStyle/>
          <a:p>
            <a:r>
              <a:rPr lang="en-US" smtClean="0"/>
              <a:t>Footer Text</a:t>
            </a:r>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12</a:t>
            </a:fld>
            <a:endParaRPr lang="en-US" dirty="0"/>
          </a:p>
        </p:txBody>
      </p:sp>
    </p:spTree>
    <p:extLst>
      <p:ext uri="{BB962C8B-B14F-4D97-AF65-F5344CB8AC3E}">
        <p14:creationId xmlns:p14="http://schemas.microsoft.com/office/powerpoint/2010/main" val="1002784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marL="457200" indent="-457200">
              <a:buFont typeface="+mj-lt"/>
              <a:buAutoNum type="arabicPeriod"/>
            </a:pPr>
            <a:r>
              <a:rPr lang="es-PE" sz="2000" dirty="0">
                <a:solidFill>
                  <a:schemeClr val="tx1"/>
                </a:solidFill>
              </a:rPr>
              <a:t>Área de Proceso </a:t>
            </a:r>
            <a:r>
              <a:rPr lang="es-PE" sz="2000" dirty="0" smtClean="0">
                <a:solidFill>
                  <a:schemeClr val="tx1"/>
                </a:solidFill>
              </a:rPr>
              <a:t>PP-PMC</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REQM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CM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MA</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PPQA</a:t>
            </a:r>
          </a:p>
          <a:p>
            <a:pPr marL="457200" indent="-457200">
              <a:buFont typeface="+mj-lt"/>
              <a:buAutoNum type="arabicPeriod"/>
            </a:pPr>
            <a:r>
              <a:rPr lang="es-PE" sz="2000" dirty="0" smtClean="0">
                <a:solidFill>
                  <a:schemeClr val="tx1"/>
                </a:solidFill>
              </a:rPr>
              <a:t>Área </a:t>
            </a:r>
            <a:r>
              <a:rPr lang="es-PE" sz="2000" dirty="0">
                <a:solidFill>
                  <a:schemeClr val="tx1"/>
                </a:solidFill>
              </a:rPr>
              <a:t>de Proceso </a:t>
            </a:r>
            <a:r>
              <a:rPr lang="es-PE" sz="2000" dirty="0" smtClean="0">
                <a:solidFill>
                  <a:schemeClr val="tx1"/>
                </a:solidFill>
              </a:rPr>
              <a:t>SAM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OPD</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OPF</a:t>
            </a:r>
          </a:p>
          <a:p>
            <a:pPr marL="457200" indent="-457200">
              <a:buFont typeface="+mj-lt"/>
              <a:buAutoNum type="arabicPeriod"/>
            </a:pPr>
            <a:r>
              <a:rPr lang="es-PE" sz="2000" dirty="0" smtClean="0">
                <a:solidFill>
                  <a:schemeClr val="tx1"/>
                </a:solidFill>
              </a:rPr>
              <a:t>Área de Proceso OT</a:t>
            </a:r>
          </a:p>
          <a:p>
            <a:pPr marL="457200" indent="-457200">
              <a:buFont typeface="+mj-lt"/>
              <a:buAutoNum type="arabicPeriod"/>
            </a:pPr>
            <a:r>
              <a:rPr lang="es-PE" sz="2000" dirty="0" smtClean="0">
                <a:solidFill>
                  <a:schemeClr val="tx1"/>
                </a:solidFill>
              </a:rPr>
              <a:t>Área de Proceso IPM</a:t>
            </a:r>
          </a:p>
          <a:p>
            <a:pPr marL="457200" indent="-457200">
              <a:buFont typeface="+mj-lt"/>
              <a:buAutoNum type="arabicPeriod"/>
            </a:pPr>
            <a:r>
              <a:rPr lang="es-PE" sz="2000" dirty="0" smtClean="0">
                <a:solidFill>
                  <a:schemeClr val="tx1"/>
                </a:solidFill>
              </a:rPr>
              <a:t>Área de Proceso RSKM</a:t>
            </a: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13</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8"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u="sng" dirty="0" smtClean="0"/>
              <a:t>LISTA DE ÁREAS DE PROCESOS</a:t>
            </a:r>
            <a:endParaRPr lang="es-PE" sz="4000" u="sng" dirty="0"/>
          </a:p>
        </p:txBody>
      </p:sp>
      <p:sp>
        <p:nvSpPr>
          <p:cNvPr id="9" name="Flecha derecha 8"/>
          <p:cNvSpPr/>
          <p:nvPr/>
        </p:nvSpPr>
        <p:spPr>
          <a:xfrm rot="10800000">
            <a:off x="4283968" y="1960239"/>
            <a:ext cx="1008112" cy="38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56475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PROCESO DEL ÁREA </a:t>
            </a:r>
            <a:br>
              <a:rPr lang="es-PE" dirty="0" smtClean="0"/>
            </a:br>
            <a:r>
              <a:rPr lang="es-PE" dirty="0" smtClean="0"/>
              <a:t>REQM</a:t>
            </a:r>
            <a:endParaRPr lang="es-PE" dirty="0"/>
          </a:p>
        </p:txBody>
      </p:sp>
      <p:sp>
        <p:nvSpPr>
          <p:cNvPr id="4" name="Marcador de fecha 3"/>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Marcador de número de diapositiva 5"/>
          <p:cNvSpPr>
            <a:spLocks noGrp="1"/>
          </p:cNvSpPr>
          <p:nvPr>
            <p:ph type="sldNum" sz="quarter" idx="12"/>
          </p:nvPr>
        </p:nvSpPr>
        <p:spPr/>
        <p:txBody>
          <a:bodyPr/>
          <a:lstStyle/>
          <a:p>
            <a:fld id="{BA9B540C-44DA-4F69-89C9-7C84606640D3}" type="slidenum">
              <a:rPr lang="en-US" smtClean="0"/>
              <a:pPr/>
              <a:t>14</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10" name="Flecha a la derecha con bandas 9"/>
          <p:cNvSpPr/>
          <p:nvPr/>
        </p:nvSpPr>
        <p:spPr>
          <a:xfrm>
            <a:off x="179512" y="2420888"/>
            <a:ext cx="2875520" cy="2664296"/>
          </a:xfrm>
          <a:prstGeom prst="stripedRightArrow">
            <a:avLst>
              <a:gd name="adj1" fmla="val 50000"/>
              <a:gd name="adj2" fmla="val 3982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PE" sz="1600" b="1" dirty="0">
                <a:effectLst>
                  <a:outerShdw blurRad="38100" dist="38100" dir="2700000" algn="tl">
                    <a:srgbClr val="000000">
                      <a:alpha val="43137"/>
                    </a:srgbClr>
                  </a:outerShdw>
                </a:effectLst>
              </a:rPr>
              <a:t>Plan del Proyecto</a:t>
            </a:r>
          </a:p>
          <a:p>
            <a:pPr marL="92075" indent="-92075">
              <a:buFont typeface="Arial" panose="020B0604020202020204" pitchFamily="34" charset="0"/>
              <a:buChar char="•"/>
            </a:pPr>
            <a:r>
              <a:rPr lang="es-PE" sz="1600" b="1" dirty="0">
                <a:effectLst>
                  <a:outerShdw blurRad="38100" dist="38100" dir="2700000" algn="tl">
                    <a:srgbClr val="000000">
                      <a:alpha val="43137"/>
                    </a:srgbClr>
                  </a:outerShdw>
                </a:effectLst>
              </a:rPr>
              <a:t>Solicitud de </a:t>
            </a:r>
            <a:r>
              <a:rPr lang="es-PE" sz="1600" b="1" dirty="0" smtClean="0">
                <a:effectLst>
                  <a:outerShdw blurRad="38100" dist="38100" dir="2700000" algn="tl">
                    <a:srgbClr val="000000">
                      <a:alpha val="43137"/>
                    </a:srgbClr>
                  </a:outerShdw>
                </a:effectLst>
              </a:rPr>
              <a:t>Cambios a requerimientos</a:t>
            </a:r>
            <a:endParaRPr lang="es-PE" sz="1600" b="1" dirty="0">
              <a:effectLst>
                <a:outerShdw blurRad="38100" dist="38100" dir="2700000" algn="tl">
                  <a:srgbClr val="000000">
                    <a:alpha val="43137"/>
                  </a:srgbClr>
                </a:outerShdw>
              </a:effectLst>
            </a:endParaRPr>
          </a:p>
        </p:txBody>
      </p:sp>
      <p:sp>
        <p:nvSpPr>
          <p:cNvPr id="12" name="Flecha a la derecha con bandas 11"/>
          <p:cNvSpPr/>
          <p:nvPr/>
        </p:nvSpPr>
        <p:spPr>
          <a:xfrm>
            <a:off x="6012159" y="2420888"/>
            <a:ext cx="3019535" cy="2664296"/>
          </a:xfrm>
          <a:prstGeom prst="stripedRightArrow">
            <a:avLst>
              <a:gd name="adj1" fmla="val 50000"/>
              <a:gd name="adj2" fmla="val 3982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PE" sz="1600" b="1" dirty="0">
                <a:effectLst>
                  <a:outerShdw blurRad="38100" dist="38100" dir="2700000" algn="tl">
                    <a:srgbClr val="000000">
                      <a:alpha val="43137"/>
                    </a:srgbClr>
                  </a:outerShdw>
                </a:effectLst>
              </a:rPr>
              <a:t>Registros de </a:t>
            </a:r>
            <a:r>
              <a:rPr lang="es-PE" sz="1600" b="1" dirty="0" smtClean="0">
                <a:effectLst>
                  <a:outerShdw blurRad="38100" dist="38100" dir="2700000" algn="tl">
                    <a:srgbClr val="000000">
                      <a:alpha val="43137"/>
                    </a:srgbClr>
                  </a:outerShdw>
                </a:effectLst>
              </a:rPr>
              <a:t>Requerimientos del proyecto</a:t>
            </a:r>
            <a:endParaRPr lang="es-PE" sz="1600" b="1" dirty="0">
              <a:effectLst>
                <a:outerShdw blurRad="38100" dist="38100" dir="2700000" algn="tl">
                  <a:srgbClr val="000000">
                    <a:alpha val="43137"/>
                  </a:srgbClr>
                </a:outerShdw>
              </a:effectLst>
            </a:endParaRPr>
          </a:p>
        </p:txBody>
      </p:sp>
      <p:sp>
        <p:nvSpPr>
          <p:cNvPr id="13" name="Rectángulo redondeado 12"/>
          <p:cNvSpPr/>
          <p:nvPr/>
        </p:nvSpPr>
        <p:spPr>
          <a:xfrm>
            <a:off x="3199047" y="2816932"/>
            <a:ext cx="2669096"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PE" sz="2400" b="1" dirty="0">
                <a:effectLst>
                  <a:outerShdw blurRad="38100" dist="38100" dir="2700000" algn="tl">
                    <a:srgbClr val="000000">
                      <a:alpha val="43137"/>
                    </a:srgbClr>
                  </a:outerShdw>
                </a:effectLst>
              </a:rPr>
              <a:t>Proceso de Gestión de Cambios a </a:t>
            </a:r>
            <a:r>
              <a:rPr lang="es-PE" sz="2400" b="1" dirty="0" smtClean="0">
                <a:effectLst>
                  <a:outerShdw blurRad="38100" dist="38100" dir="2700000" algn="tl">
                    <a:srgbClr val="000000">
                      <a:alpha val="43137"/>
                    </a:srgbClr>
                  </a:outerShdw>
                </a:effectLst>
              </a:rPr>
              <a:t>Requerimientos</a:t>
            </a:r>
            <a:endParaRPr lang="es-PE"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014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85512" y="2348113"/>
            <a:ext cx="2491958" cy="3672221"/>
            <a:chOff x="628994" y="2124352"/>
            <a:chExt cx="3106153" cy="3672221"/>
          </a:xfrm>
        </p:grpSpPr>
        <p:cxnSp>
          <p:nvCxnSpPr>
            <p:cNvPr id="12" name="AutoShape 103"/>
            <p:cNvCxnSpPr>
              <a:cxnSpLocks noChangeShapeType="1"/>
              <a:stCxn id="42" idx="2"/>
              <a:endCxn id="43" idx="0"/>
            </p:cNvCxnSpPr>
            <p:nvPr/>
          </p:nvCxnSpPr>
          <p:spPr bwMode="auto">
            <a:xfrm flipH="1">
              <a:off x="1288992" y="2582797"/>
              <a:ext cx="2" cy="26240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628994" y="4066897"/>
              <a:ext cx="1319580" cy="1729676"/>
              <a:chOff x="-265" y="2157"/>
              <a:chExt cx="528" cy="608"/>
            </a:xfrm>
          </p:grpSpPr>
          <p:sp>
            <p:nvSpPr>
              <p:cNvPr id="35" name="Rectangle 125"/>
              <p:cNvSpPr>
                <a:spLocks noChangeArrowheads="1"/>
              </p:cNvSpPr>
              <p:nvPr/>
            </p:nvSpPr>
            <p:spPr bwMode="auto">
              <a:xfrm>
                <a:off x="-265" y="2314"/>
                <a:ext cx="528" cy="20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t>Solicitar cambio formal</a:t>
                </a:r>
                <a:endParaRPr lang="es-ES" altLang="es-PE" sz="1100" b="1" dirty="0"/>
              </a:p>
            </p:txBody>
          </p:sp>
          <p:sp>
            <p:nvSpPr>
              <p:cNvPr id="36" name="Rectangle 126"/>
              <p:cNvSpPr>
                <a:spLocks noChangeArrowheads="1"/>
              </p:cNvSpPr>
              <p:nvPr/>
            </p:nvSpPr>
            <p:spPr bwMode="auto">
              <a:xfrm>
                <a:off x="-265" y="2157"/>
                <a:ext cx="528"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(1) </a:t>
                </a:r>
                <a:r>
                  <a:rPr lang="es-PE" altLang="es-PE" sz="1100" b="1" dirty="0" smtClean="0">
                    <a:solidFill>
                      <a:schemeClr val="bg1"/>
                    </a:solidFill>
                    <a:latin typeface="Arial" panose="020B0604020202020204" pitchFamily="34" charset="0"/>
                  </a:rPr>
                  <a:t>Proveedor de Cambios</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265" y="2517"/>
                <a:ext cx="528" cy="24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Plantilla de solicitud de cambio</a:t>
                </a:r>
                <a:endParaRPr lang="es-PE" altLang="es-PE" sz="1100" b="1" dirty="0">
                  <a:solidFill>
                    <a:schemeClr val="bg1"/>
                  </a:solidFill>
                  <a:latin typeface="Arial" panose="020B0604020202020204" pitchFamily="34" charset="0"/>
                </a:endParaRPr>
              </a:p>
            </p:txBody>
          </p:sp>
        </p:grpSp>
        <p:grpSp>
          <p:nvGrpSpPr>
            <p:cNvPr id="16" name="Group 160"/>
            <p:cNvGrpSpPr>
              <a:grpSpLocks/>
            </p:cNvGrpSpPr>
            <p:nvPr/>
          </p:nvGrpSpPr>
          <p:grpSpPr bwMode="auto">
            <a:xfrm>
              <a:off x="2390482" y="2124352"/>
              <a:ext cx="1344665" cy="1720215"/>
              <a:chOff x="1218" y="1466"/>
              <a:chExt cx="497" cy="618"/>
            </a:xfrm>
          </p:grpSpPr>
          <p:sp>
            <p:nvSpPr>
              <p:cNvPr id="32" name="Rectangle 161"/>
              <p:cNvSpPr>
                <a:spLocks noChangeArrowheads="1"/>
              </p:cNvSpPr>
              <p:nvPr/>
            </p:nvSpPr>
            <p:spPr bwMode="auto">
              <a:xfrm>
                <a:off x="1218" y="1623"/>
                <a:ext cx="497" cy="206"/>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Informar impacto por evaluar</a:t>
                </a:r>
                <a:endParaRPr lang="es-ES" altLang="es-PE" sz="1100" b="1" dirty="0"/>
              </a:p>
            </p:txBody>
          </p:sp>
          <p:sp>
            <p:nvSpPr>
              <p:cNvPr id="33" name="Rectangle 162"/>
              <p:cNvSpPr>
                <a:spLocks noChangeArrowheads="1"/>
              </p:cNvSpPr>
              <p:nvPr/>
            </p:nvSpPr>
            <p:spPr bwMode="auto">
              <a:xfrm>
                <a:off x="1218" y="1466"/>
                <a:ext cx="497"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Analista Funcional</a:t>
                </a:r>
                <a:endParaRPr lang="es-ES" altLang="es-PE" sz="1100" b="1" dirty="0">
                  <a:solidFill>
                    <a:schemeClr val="bg1"/>
                  </a:solidFill>
                </a:endParaRPr>
              </a:p>
            </p:txBody>
          </p:sp>
          <p:sp>
            <p:nvSpPr>
              <p:cNvPr id="34" name="Rectangle 163"/>
              <p:cNvSpPr>
                <a:spLocks noChangeArrowheads="1"/>
              </p:cNvSpPr>
              <p:nvPr/>
            </p:nvSpPr>
            <p:spPr bwMode="auto">
              <a:xfrm>
                <a:off x="1218" y="1824"/>
                <a:ext cx="497" cy="260"/>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Plantilla de solicitud de cambio</a:t>
                </a:r>
                <a:endParaRPr lang="es-PE" altLang="es-PE" sz="1100" b="1" dirty="0">
                  <a:solidFill>
                    <a:schemeClr val="bg1"/>
                  </a:solidFill>
                  <a:latin typeface="Arial" panose="020B06040202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dirty="0" smtClean="0"/>
              <a:t>SUBPROCESO DEL ÁREA </a:t>
            </a:r>
            <a:br>
              <a:rPr lang="es-PE" sz="4400" dirty="0" smtClean="0"/>
            </a:br>
            <a:r>
              <a:rPr lang="es-PE" sz="4400" dirty="0" smtClean="0"/>
              <a:t>REQM</a:t>
            </a:r>
            <a:endParaRPr lang="es-PE" sz="4400" dirty="0"/>
          </a:p>
        </p:txBody>
      </p:sp>
      <p:pic>
        <p:nvPicPr>
          <p:cNvPr id="4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4243" y="1841827"/>
            <a:ext cx="613784" cy="61378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2" name="Rectangle 109"/>
          <p:cNvSpPr>
            <a:spLocks noChangeArrowheads="1"/>
          </p:cNvSpPr>
          <p:nvPr/>
        </p:nvSpPr>
        <p:spPr bwMode="auto">
          <a:xfrm>
            <a:off x="282801" y="2344893"/>
            <a:ext cx="1264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PROCESO DE GESTIÓN DEL PROYECTO</a:t>
            </a:r>
            <a:endParaRPr lang="es-ES" altLang="es-PE" sz="1000" b="1" dirty="0">
              <a:latin typeface="Arial Black" panose="020B0A04020102020204" pitchFamily="34" charset="0"/>
            </a:endParaRPr>
          </a:p>
        </p:txBody>
      </p:sp>
      <p:pic>
        <p:nvPicPr>
          <p:cNvPr id="43"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38564" y="3068960"/>
            <a:ext cx="552882" cy="631866"/>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204"/>
          <p:cNvSpPr>
            <a:spLocks noChangeArrowheads="1"/>
          </p:cNvSpPr>
          <p:nvPr/>
        </p:nvSpPr>
        <p:spPr bwMode="auto">
          <a:xfrm>
            <a:off x="207043" y="3666510"/>
            <a:ext cx="1415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sp>
        <p:nvSpPr>
          <p:cNvPr id="45" name="AutoShape 24"/>
          <p:cNvSpPr>
            <a:spLocks noChangeArrowheads="1"/>
          </p:cNvSpPr>
          <p:nvPr/>
        </p:nvSpPr>
        <p:spPr bwMode="auto">
          <a:xfrm>
            <a:off x="3087565" y="2483625"/>
            <a:ext cx="1314312" cy="1194557"/>
          </a:xfrm>
          <a:prstGeom prst="diamond">
            <a:avLst/>
          </a:prstGeom>
          <a:noFill/>
          <a:ln w="25400" algn="ctr">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10000"/>
              </a:lnSpc>
            </a:pPr>
            <a:r>
              <a:rPr lang="es-PE" altLang="es-PE" sz="1000" b="1" dirty="0" smtClean="0"/>
              <a:t>Evaluar </a:t>
            </a:r>
            <a:r>
              <a:rPr lang="es-PE" altLang="es-PE" sz="1000" b="1" dirty="0"/>
              <a:t>solicitud de cambio?</a:t>
            </a:r>
            <a:endParaRPr lang="es-ES" altLang="es-PE" sz="1000" b="1" dirty="0"/>
          </a:p>
        </p:txBody>
      </p:sp>
      <p:cxnSp>
        <p:nvCxnSpPr>
          <p:cNvPr id="63" name="AutoShape 166"/>
          <p:cNvCxnSpPr>
            <a:cxnSpLocks noChangeShapeType="1"/>
            <a:stCxn id="44" idx="2"/>
            <a:endCxn id="36" idx="0"/>
          </p:cNvCxnSpPr>
          <p:nvPr/>
        </p:nvCxnSpPr>
        <p:spPr bwMode="auto">
          <a:xfrm flipH="1">
            <a:off x="914839" y="4005064"/>
            <a:ext cx="167" cy="28559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0" name="AutoShape 131"/>
          <p:cNvCxnSpPr>
            <a:cxnSpLocks noChangeShapeType="1"/>
            <a:stCxn id="32" idx="3"/>
            <a:endCxn id="45" idx="1"/>
          </p:cNvCxnSpPr>
          <p:nvPr/>
        </p:nvCxnSpPr>
        <p:spPr bwMode="auto">
          <a:xfrm>
            <a:off x="2877470" y="3071829"/>
            <a:ext cx="210095" cy="9075"/>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76" name="Rectangle 161"/>
          <p:cNvSpPr>
            <a:spLocks noChangeArrowheads="1"/>
          </p:cNvSpPr>
          <p:nvPr/>
        </p:nvSpPr>
        <p:spPr bwMode="auto">
          <a:xfrm>
            <a:off x="4637510" y="2794203"/>
            <a:ext cx="1008112" cy="57340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Evaluar impacto del cambio</a:t>
            </a:r>
            <a:endParaRPr lang="es-ES" altLang="es-PE" sz="1100" b="1" dirty="0"/>
          </a:p>
        </p:txBody>
      </p:sp>
      <p:sp>
        <p:nvSpPr>
          <p:cNvPr id="77" name="Rectangle 162"/>
          <p:cNvSpPr>
            <a:spLocks noChangeArrowheads="1"/>
          </p:cNvSpPr>
          <p:nvPr/>
        </p:nvSpPr>
        <p:spPr bwMode="auto">
          <a:xfrm>
            <a:off x="4637510" y="2357190"/>
            <a:ext cx="1008112" cy="442580"/>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solidFill>
                  <a:schemeClr val="bg1"/>
                </a:solidFill>
              </a:rPr>
              <a:t>(3) Analista de Calidad</a:t>
            </a:r>
            <a:endParaRPr lang="es-ES" altLang="es-PE" sz="1100" b="1" dirty="0">
              <a:solidFill>
                <a:schemeClr val="bg1"/>
              </a:solidFill>
            </a:endParaRPr>
          </a:p>
        </p:txBody>
      </p:sp>
      <p:sp>
        <p:nvSpPr>
          <p:cNvPr id="78" name="Rectangle 163"/>
          <p:cNvSpPr>
            <a:spLocks noChangeArrowheads="1"/>
          </p:cNvSpPr>
          <p:nvPr/>
        </p:nvSpPr>
        <p:spPr bwMode="auto">
          <a:xfrm>
            <a:off x="4637510" y="3350906"/>
            <a:ext cx="1008112" cy="72649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Matriz de Trazabilidad</a:t>
            </a:r>
            <a:endParaRPr lang="es-PE" altLang="es-PE" sz="1100" b="1" dirty="0">
              <a:solidFill>
                <a:schemeClr val="bg1"/>
              </a:solidFill>
              <a:latin typeface="Arial" panose="020B0604020202020204" pitchFamily="34" charset="0"/>
            </a:endParaRPr>
          </a:p>
        </p:txBody>
      </p:sp>
      <p:cxnSp>
        <p:nvCxnSpPr>
          <p:cNvPr id="79" name="AutoShape 131"/>
          <p:cNvCxnSpPr>
            <a:cxnSpLocks noChangeShapeType="1"/>
            <a:stCxn id="45" idx="3"/>
            <a:endCxn id="76" idx="1"/>
          </p:cNvCxnSpPr>
          <p:nvPr/>
        </p:nvCxnSpPr>
        <p:spPr bwMode="auto">
          <a:xfrm>
            <a:off x="4401877" y="3080904"/>
            <a:ext cx="235633" cy="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0" name="AutoShape 197"/>
          <p:cNvCxnSpPr>
            <a:cxnSpLocks noChangeShapeType="1"/>
            <a:stCxn id="35" idx="3"/>
            <a:endCxn id="32" idx="1"/>
          </p:cNvCxnSpPr>
          <p:nvPr/>
        </p:nvCxnSpPr>
        <p:spPr bwMode="auto">
          <a:xfrm flipV="1">
            <a:off x="1444165" y="3071829"/>
            <a:ext cx="354527" cy="1957071"/>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04" name="AutoShape 197"/>
          <p:cNvCxnSpPr>
            <a:cxnSpLocks noChangeShapeType="1"/>
            <a:stCxn id="45" idx="2"/>
            <a:endCxn id="137" idx="1"/>
          </p:cNvCxnSpPr>
          <p:nvPr/>
        </p:nvCxnSpPr>
        <p:spPr bwMode="auto">
          <a:xfrm rot="16200000" flipH="1">
            <a:off x="5187613" y="2235289"/>
            <a:ext cx="1087563" cy="3973347"/>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sp>
        <p:nvSpPr>
          <p:cNvPr id="107" name="AutoShape 24"/>
          <p:cNvSpPr>
            <a:spLocks noChangeArrowheads="1"/>
          </p:cNvSpPr>
          <p:nvPr/>
        </p:nvSpPr>
        <p:spPr bwMode="auto">
          <a:xfrm>
            <a:off x="5873351" y="2483624"/>
            <a:ext cx="1434953" cy="1194557"/>
          </a:xfrm>
          <a:prstGeom prst="diamond">
            <a:avLst/>
          </a:prstGeom>
          <a:noFill/>
          <a:ln w="25400" algn="ctr">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10000"/>
              </a:lnSpc>
            </a:pPr>
            <a:r>
              <a:rPr lang="es-PE" altLang="es-PE" sz="1000" b="1" dirty="0" smtClean="0"/>
              <a:t>Aprueba Solicitud de </a:t>
            </a:r>
            <a:r>
              <a:rPr lang="es-PE" altLang="es-PE" sz="1000" b="1" dirty="0"/>
              <a:t>cambio?</a:t>
            </a:r>
            <a:endParaRPr lang="es-ES" altLang="es-PE" sz="1000" b="1" dirty="0"/>
          </a:p>
        </p:txBody>
      </p:sp>
      <p:cxnSp>
        <p:nvCxnSpPr>
          <p:cNvPr id="108" name="AutoShape 131"/>
          <p:cNvCxnSpPr>
            <a:cxnSpLocks noChangeShapeType="1"/>
            <a:stCxn id="76" idx="3"/>
            <a:endCxn id="107" idx="1"/>
          </p:cNvCxnSpPr>
          <p:nvPr/>
        </p:nvCxnSpPr>
        <p:spPr bwMode="auto">
          <a:xfrm flipV="1">
            <a:off x="5645622" y="3080903"/>
            <a:ext cx="227729" cy="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28" name="Rectangle 161"/>
          <p:cNvSpPr>
            <a:spLocks noChangeArrowheads="1"/>
          </p:cNvSpPr>
          <p:nvPr/>
        </p:nvSpPr>
        <p:spPr bwMode="auto">
          <a:xfrm>
            <a:off x="7491753" y="2798593"/>
            <a:ext cx="1008112" cy="57340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Formalizar el cambio</a:t>
            </a:r>
            <a:endParaRPr lang="es-ES" altLang="es-PE" sz="1100" b="1" dirty="0"/>
          </a:p>
        </p:txBody>
      </p:sp>
      <p:sp>
        <p:nvSpPr>
          <p:cNvPr id="129" name="Rectangle 162"/>
          <p:cNvSpPr>
            <a:spLocks noChangeArrowheads="1"/>
          </p:cNvSpPr>
          <p:nvPr/>
        </p:nvSpPr>
        <p:spPr bwMode="auto">
          <a:xfrm>
            <a:off x="7491753" y="2361580"/>
            <a:ext cx="1008112" cy="442580"/>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solidFill>
                  <a:schemeClr val="bg1"/>
                </a:solidFill>
              </a:rPr>
              <a:t>(4) Jefe de Proyecto</a:t>
            </a:r>
            <a:endParaRPr lang="es-ES" altLang="es-PE" sz="1100" b="1" dirty="0">
              <a:solidFill>
                <a:schemeClr val="bg1"/>
              </a:solidFill>
            </a:endParaRPr>
          </a:p>
        </p:txBody>
      </p:sp>
      <p:sp>
        <p:nvSpPr>
          <p:cNvPr id="130" name="Rectangle 163"/>
          <p:cNvSpPr>
            <a:spLocks noChangeArrowheads="1"/>
          </p:cNvSpPr>
          <p:nvPr/>
        </p:nvSpPr>
        <p:spPr bwMode="auto">
          <a:xfrm>
            <a:off x="7491753" y="3355296"/>
            <a:ext cx="1008112" cy="72649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Interna</a:t>
            </a:r>
            <a:endParaRPr lang="es-PE" altLang="es-PE" sz="1100" b="1" dirty="0">
              <a:solidFill>
                <a:schemeClr val="bg1"/>
              </a:solidFill>
              <a:latin typeface="Arial" panose="020B0604020202020204" pitchFamily="34" charset="0"/>
            </a:endParaRPr>
          </a:p>
        </p:txBody>
      </p:sp>
      <p:cxnSp>
        <p:nvCxnSpPr>
          <p:cNvPr id="132" name="AutoShape 131"/>
          <p:cNvCxnSpPr>
            <a:cxnSpLocks noChangeShapeType="1"/>
            <a:stCxn id="107" idx="3"/>
            <a:endCxn id="128" idx="1"/>
          </p:cNvCxnSpPr>
          <p:nvPr/>
        </p:nvCxnSpPr>
        <p:spPr bwMode="auto">
          <a:xfrm>
            <a:off x="7308304" y="3080903"/>
            <a:ext cx="183449" cy="439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pic>
        <p:nvPicPr>
          <p:cNvPr id="135"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692103" y="5645321"/>
            <a:ext cx="613784" cy="61378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36" name="Rectangle 109"/>
          <p:cNvSpPr>
            <a:spLocks noChangeArrowheads="1"/>
          </p:cNvSpPr>
          <p:nvPr/>
        </p:nvSpPr>
        <p:spPr bwMode="auto">
          <a:xfrm>
            <a:off x="7350661" y="6148387"/>
            <a:ext cx="1264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PROCESO DE GESTIÓN DEL PROYECTO</a:t>
            </a:r>
            <a:endParaRPr lang="es-ES" altLang="es-PE" sz="1000" b="1" dirty="0">
              <a:latin typeface="Arial Black" panose="020B0A04020102020204" pitchFamily="34" charset="0"/>
            </a:endParaRPr>
          </a:p>
        </p:txBody>
      </p:sp>
      <p:pic>
        <p:nvPicPr>
          <p:cNvPr id="137"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7718068" y="4449812"/>
            <a:ext cx="552882" cy="631866"/>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204"/>
          <p:cNvSpPr>
            <a:spLocks noChangeArrowheads="1"/>
          </p:cNvSpPr>
          <p:nvPr/>
        </p:nvSpPr>
        <p:spPr bwMode="auto">
          <a:xfrm>
            <a:off x="7236296" y="5081678"/>
            <a:ext cx="1516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REQUERIMIENTOS</a:t>
            </a:r>
            <a:endParaRPr lang="es-ES" altLang="es-PE" sz="1000" b="1" dirty="0">
              <a:latin typeface="Arial Black" panose="020B0A04020102020204" pitchFamily="34" charset="0"/>
            </a:endParaRPr>
          </a:p>
        </p:txBody>
      </p:sp>
      <p:cxnSp>
        <p:nvCxnSpPr>
          <p:cNvPr id="143" name="AutoShape 131"/>
          <p:cNvCxnSpPr>
            <a:cxnSpLocks noChangeShapeType="1"/>
            <a:stCxn id="130" idx="2"/>
            <a:endCxn id="137" idx="0"/>
          </p:cNvCxnSpPr>
          <p:nvPr/>
        </p:nvCxnSpPr>
        <p:spPr bwMode="auto">
          <a:xfrm flipH="1">
            <a:off x="7994509" y="4081795"/>
            <a:ext cx="1300" cy="368017"/>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49" name="AutoShape 131"/>
          <p:cNvCxnSpPr>
            <a:cxnSpLocks noChangeShapeType="1"/>
            <a:stCxn id="138" idx="2"/>
            <a:endCxn id="135" idx="0"/>
          </p:cNvCxnSpPr>
          <p:nvPr/>
        </p:nvCxnSpPr>
        <p:spPr bwMode="auto">
          <a:xfrm>
            <a:off x="7994509" y="5420232"/>
            <a:ext cx="4486" cy="22508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6" name="AutoShape 197"/>
          <p:cNvCxnSpPr>
            <a:cxnSpLocks noChangeShapeType="1"/>
            <a:stCxn id="107" idx="2"/>
            <a:endCxn id="137" idx="1"/>
          </p:cNvCxnSpPr>
          <p:nvPr/>
        </p:nvCxnSpPr>
        <p:spPr bwMode="auto">
          <a:xfrm rot="16200000" flipH="1">
            <a:off x="6610666" y="3658343"/>
            <a:ext cx="1087564" cy="1127240"/>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sp>
        <p:nvSpPr>
          <p:cNvPr id="159" name="Rectangle 204"/>
          <p:cNvSpPr>
            <a:spLocks noChangeArrowheads="1"/>
          </p:cNvSpPr>
          <p:nvPr/>
        </p:nvSpPr>
        <p:spPr bwMode="auto">
          <a:xfrm>
            <a:off x="4311050" y="2892740"/>
            <a:ext cx="4046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SI</a:t>
            </a:r>
            <a:endParaRPr lang="es-ES" altLang="es-PE" sz="1000" b="1" dirty="0">
              <a:latin typeface="Arial Black" panose="020B0A04020102020204" pitchFamily="34" charset="0"/>
            </a:endParaRPr>
          </a:p>
        </p:txBody>
      </p:sp>
      <p:sp>
        <p:nvSpPr>
          <p:cNvPr id="160" name="Rectangle 204"/>
          <p:cNvSpPr>
            <a:spLocks noChangeArrowheads="1"/>
          </p:cNvSpPr>
          <p:nvPr/>
        </p:nvSpPr>
        <p:spPr bwMode="auto">
          <a:xfrm>
            <a:off x="7121524" y="2875619"/>
            <a:ext cx="4046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SI</a:t>
            </a:r>
            <a:endParaRPr lang="es-ES" altLang="es-PE" sz="1000" b="1" dirty="0">
              <a:latin typeface="Arial Black" panose="020B0A04020102020204" pitchFamily="34" charset="0"/>
            </a:endParaRPr>
          </a:p>
        </p:txBody>
      </p:sp>
      <p:sp>
        <p:nvSpPr>
          <p:cNvPr id="161" name="Rectangle 204"/>
          <p:cNvSpPr>
            <a:spLocks noChangeArrowheads="1"/>
          </p:cNvSpPr>
          <p:nvPr/>
        </p:nvSpPr>
        <p:spPr bwMode="auto">
          <a:xfrm>
            <a:off x="3707904" y="3703752"/>
            <a:ext cx="404671"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NO</a:t>
            </a:r>
            <a:endParaRPr lang="es-ES" altLang="es-PE" sz="1000" b="1" dirty="0">
              <a:latin typeface="Arial Black" panose="020B0A04020102020204" pitchFamily="34" charset="0"/>
            </a:endParaRPr>
          </a:p>
        </p:txBody>
      </p:sp>
      <p:sp>
        <p:nvSpPr>
          <p:cNvPr id="162" name="Rectangle 204"/>
          <p:cNvSpPr>
            <a:spLocks noChangeArrowheads="1"/>
          </p:cNvSpPr>
          <p:nvPr/>
        </p:nvSpPr>
        <p:spPr bwMode="auto">
          <a:xfrm>
            <a:off x="6535085" y="3726918"/>
            <a:ext cx="404671"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NO</a:t>
            </a:r>
            <a:endParaRPr lang="es-ES" altLang="es-PE" sz="1000" b="1" dirty="0">
              <a:latin typeface="Arial Black" panose="020B0A04020102020204" pitchFamily="34" charset="0"/>
            </a:endParaRPr>
          </a:p>
        </p:txBody>
      </p:sp>
      <p:sp>
        <p:nvSpPr>
          <p:cNvPr id="4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4172806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nvPr>
        </p:nvGraphicFramePr>
        <p:xfrm>
          <a:off x="179512" y="476672"/>
          <a:ext cx="8784977" cy="5193852"/>
        </p:xfrm>
        <a:graphic>
          <a:graphicData uri="http://schemas.openxmlformats.org/drawingml/2006/table">
            <a:tbl>
              <a:tblPr firstRow="1" bandRow="1">
                <a:tableStyleId>{073A0DAA-6AF3-43AB-8588-CEC1D06C72B9}</a:tableStyleId>
              </a:tblPr>
              <a:tblGrid>
                <a:gridCol w="216024"/>
                <a:gridCol w="1440160"/>
                <a:gridCol w="1368152"/>
                <a:gridCol w="3528392"/>
                <a:gridCol w="2232249"/>
              </a:tblGrid>
              <a:tr h="497624">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1572491">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tx1"/>
                          </a:solidFill>
                          <a:latin typeface="+mj-lt"/>
                          <a:ea typeface="Verdana" panose="020B0604030504040204" pitchFamily="34" charset="0"/>
                          <a:cs typeface="Verdana" panose="020B0604030504040204" pitchFamily="34" charset="0"/>
                        </a:rPr>
                        <a:t>Proveedor de cambios a requerimientos</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Solicitar cambio formal</a:t>
                      </a: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funcional recepciona los requerimientos emitidos, y luego</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registra la solicitud de cambio en la Plantilla de Registro de Cambios a Requerimientos.</a:t>
                      </a:r>
                    </a:p>
                  </a:txBody>
                  <a:tcPr anchor="ctr" horzOverflow="overflow"/>
                </a:tc>
                <a:tc>
                  <a:txBody>
                    <a:bodyPr/>
                    <a:lstStyle/>
                    <a:p>
                      <a:pPr marL="171450" marR="0" lvl="0" indent="-171450" algn="l" defTabSz="457200" rtl="0" eaLnBrk="1" fontAlgn="base" latinLnBrk="0" hangingPunct="1">
                        <a:lnSpc>
                          <a:spcPct val="100000"/>
                        </a:lnSpc>
                        <a:spcBef>
                          <a:spcPct val="20000"/>
                        </a:spcBef>
                        <a:spcAft>
                          <a:spcPct val="0"/>
                        </a:spcAft>
                        <a:buClrTx/>
                        <a:buSzTx/>
                        <a:buFontTx/>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SOLCREQ Solicitud de Cambios a Requerimientos</a:t>
                      </a:r>
                    </a:p>
                    <a:p>
                      <a:pPr marL="171450" marR="0" lvl="0" indent="-171450" algn="l" defTabSz="457200" rtl="0" eaLnBrk="1" fontAlgn="base" latinLnBrk="0" hangingPunct="1">
                        <a:lnSpc>
                          <a:spcPct val="100000"/>
                        </a:lnSpc>
                        <a:spcBef>
                          <a:spcPct val="20000"/>
                        </a:spcBef>
                        <a:spcAft>
                          <a:spcPct val="0"/>
                        </a:spcAft>
                        <a:buClrTx/>
                        <a:buSzTx/>
                        <a:buFontTx/>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RCEQM</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 de Cambios a Requerimientos.</a:t>
                      </a:r>
                    </a:p>
                  </a:txBody>
                  <a:tcPr anchor="ctr" horzOverflow="overflow"/>
                </a:tc>
              </a:tr>
              <a:tr h="1532681">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Informar impacto por evaluar</a:t>
                      </a:r>
                    </a:p>
                  </a:txBody>
                  <a:tcPr anchor="ctr" horzOverflow="overflow"/>
                </a:tc>
                <a:tc>
                  <a:txBody>
                    <a:bodyPr/>
                    <a:lstStyle/>
                    <a:p>
                      <a:pPr marL="171450" marR="0" lvl="0" indent="-171450" algn="just" defTabSz="457200" rtl="0" eaLnBrk="1" fontAlgn="base" latinLnBrk="0" hangingPunct="1">
                        <a:lnSpc>
                          <a:spcPct val="100000"/>
                        </a:lnSpc>
                        <a:spcBef>
                          <a:spcPct val="20000"/>
                        </a:spcBef>
                        <a:spcAft>
                          <a:spcPct val="0"/>
                        </a:spcAft>
                        <a:buClrTx/>
                        <a:buSzTx/>
                        <a:buFontTx/>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Estimar cual es el impacto en los planes de trabajo vigentes por la actividad de evaluación de impacto de un cambio, antes de realizar la evaluación.</a:t>
                      </a:r>
                    </a:p>
                    <a:p>
                      <a:pPr marL="171450" marR="0" lvl="0" indent="-171450" algn="just" defTabSz="457200" rtl="0" eaLnBrk="1" fontAlgn="base" latinLnBrk="0" hangingPunct="1">
                        <a:lnSpc>
                          <a:spcPct val="100000"/>
                        </a:lnSpc>
                        <a:spcBef>
                          <a:spcPct val="20000"/>
                        </a:spcBef>
                        <a:spcAft>
                          <a:spcPct val="0"/>
                        </a:spcAft>
                        <a:buClrTx/>
                        <a:buSzTx/>
                        <a:buFontTx/>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Determinar las actividades impactadas en los planes de trabajo vigentes y las fechas comprometidas por el estudio de impacto.</a:t>
                      </a:r>
                    </a:p>
                  </a:txBody>
                  <a:tcPr anchor="ctr" horzOverflow="overflow"/>
                </a:tc>
                <a:tc>
                  <a:txBody>
                    <a:bodyPr/>
                    <a:lstStyle/>
                    <a:p>
                      <a:pPr marL="171450" marR="0" lvl="0" indent="-171450" algn="l" defTabSz="457200" rtl="0" eaLnBrk="1" fontAlgn="base" latinLnBrk="0" hangingPunct="1">
                        <a:lnSpc>
                          <a:spcPct val="100000"/>
                        </a:lnSpc>
                        <a:spcBef>
                          <a:spcPct val="20000"/>
                        </a:spcBef>
                        <a:spcAft>
                          <a:spcPct val="0"/>
                        </a:spcAft>
                        <a:buClrTx/>
                        <a:buSzTx/>
                        <a:buFontTx/>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SOLCREQ Solicitud de Cambios a Requerimientos</a:t>
                      </a:r>
                    </a:p>
                    <a:p>
                      <a:pPr marL="171450" marR="0" lvl="0" indent="-171450" algn="l" defTabSz="457200" rtl="0" eaLnBrk="1" fontAlgn="base" latinLnBrk="0" hangingPunct="1">
                        <a:lnSpc>
                          <a:spcPct val="100000"/>
                        </a:lnSpc>
                        <a:spcBef>
                          <a:spcPct val="20000"/>
                        </a:spcBef>
                        <a:spcAft>
                          <a:spcPct val="0"/>
                        </a:spcAft>
                        <a:buClrTx/>
                        <a:buSzTx/>
                        <a:buFontTx/>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LMREQM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r>
              <a:tr h="1532681">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tx1"/>
                          </a:solidFill>
                          <a:latin typeface="+mj-lt"/>
                          <a:ea typeface="Verdana" panose="020B0604030504040204" pitchFamily="34" charset="0"/>
                          <a:cs typeface="Verdana" panose="020B0604030504040204" pitchFamily="34" charset="0"/>
                        </a:rPr>
                        <a:t>Aprobador de cambios en requerimientos</a:t>
                      </a: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Evaluar solicitud de cambio?</a:t>
                      </a:r>
                    </a:p>
                  </a:txBody>
                  <a:tcPr anchor="ctr" horzOverflow="overflow"/>
                </a:tc>
                <a:tc>
                  <a:txBody>
                    <a:bodyPr/>
                    <a:lstStyle/>
                    <a:p>
                      <a:pPr marL="171450" marR="0" lvl="0" indent="-171450" algn="just" defTabSz="457200" rtl="0" eaLnBrk="1" fontAlgn="base" latinLnBrk="0" hangingPunct="1">
                        <a:lnSpc>
                          <a:spcPct val="100000"/>
                        </a:lnSpc>
                        <a:spcBef>
                          <a:spcPct val="20000"/>
                        </a:spcBef>
                        <a:spcAft>
                          <a:spcPct val="0"/>
                        </a:spcAft>
                        <a:buClrTx/>
                        <a:buSzTx/>
                        <a:buFontTx/>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Esta actividad refleja lo que el canal autorizado decide para aprobar la evaluación del impacto del cambio con respecto a una Solicitud de Cambio.</a:t>
                      </a:r>
                    </a:p>
                    <a:p>
                      <a:pPr marL="171450" marR="0" lvl="0" indent="-171450" algn="just" defTabSz="457200" rtl="0" eaLnBrk="1" fontAlgn="base" latinLnBrk="0" hangingPunct="1">
                        <a:lnSpc>
                          <a:spcPct val="100000"/>
                        </a:lnSpc>
                        <a:spcBef>
                          <a:spcPct val="20000"/>
                        </a:spcBef>
                        <a:spcAft>
                          <a:spcPct val="0"/>
                        </a:spcAft>
                        <a:buClrTx/>
                        <a:buSzTx/>
                        <a:buFontTx/>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Si se autoriza la evaluación de la solicitud de cambio, se envía la conformidad quedando registrado en acta .</a:t>
                      </a:r>
                    </a:p>
                  </a:txBody>
                  <a:tcPr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a:t>
                      </a:r>
                      <a:r>
                        <a:rPr lang="es-ES" sz="1200" kern="1200" baseline="0" dirty="0" smtClean="0">
                          <a:solidFill>
                            <a:schemeClr val="dk1"/>
                          </a:solidFill>
                          <a:latin typeface="+mj-lt"/>
                          <a:ea typeface="Verdana" panose="020B0604030504040204" pitchFamily="34" charset="0"/>
                          <a:cs typeface="Verdana" panose="020B0604030504040204" pitchFamily="34" charset="0"/>
                        </a:rPr>
                        <a:t> Reunión 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r>
            </a:tbl>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10/19/2016</a:t>
            </a:fld>
            <a:endParaRPr lang="en-US" dirty="0"/>
          </a:p>
        </p:txBody>
      </p:sp>
      <p:sp>
        <p:nvSpPr>
          <p:cNvPr id="9"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148798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aphicFrame>
        <p:nvGraphicFramePr>
          <p:cNvPr id="10" name="Tabla 9"/>
          <p:cNvGraphicFramePr>
            <a:graphicFrameLocks noGrp="1"/>
          </p:cNvGraphicFramePr>
          <p:nvPr>
            <p:extLst/>
          </p:nvPr>
        </p:nvGraphicFramePr>
        <p:xfrm>
          <a:off x="179512" y="813803"/>
          <a:ext cx="8784977" cy="4982119"/>
        </p:xfrm>
        <a:graphic>
          <a:graphicData uri="http://schemas.openxmlformats.org/drawingml/2006/table">
            <a:tbl>
              <a:tblPr firstRow="1" bandRow="1">
                <a:tableStyleId>{073A0DAA-6AF3-43AB-8588-CEC1D06C72B9}</a:tableStyleId>
              </a:tblPr>
              <a:tblGrid>
                <a:gridCol w="216024"/>
                <a:gridCol w="1440160"/>
                <a:gridCol w="2016224"/>
                <a:gridCol w="3600400"/>
                <a:gridCol w="1512169"/>
              </a:tblGrid>
              <a:tr h="464552">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163230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Evaluar impacto del cambio de requerimiento</a:t>
                      </a:r>
                    </a:p>
                  </a:txBody>
                  <a:tcPr marT="45730" marB="45730"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Determinar cuál es el impacto si se decide incorporar los cambios solicitados al alcance del Proyecto.</a:t>
                      </a:r>
                    </a:p>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Opcionalmente, el analista solicita una reunión con el Proveedor de cambios a requerimientos para aclarar la solicitud de cambio.</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MTREQM Matriz de Trazabilidad de</a:t>
                      </a:r>
                      <a:r>
                        <a:rPr lang="es-ES" sz="1200" kern="1200" baseline="0" dirty="0" smtClean="0">
                          <a:solidFill>
                            <a:schemeClr val="dk1"/>
                          </a:solidFill>
                          <a:latin typeface="+mj-lt"/>
                          <a:ea typeface="Verdana" panose="020B0604030504040204" pitchFamily="34" charset="0"/>
                          <a:cs typeface="Verdana" panose="020B0604030504040204" pitchFamily="34" charset="0"/>
                        </a:rPr>
                        <a:t>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r>
              <a:tr h="145444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tx1"/>
                          </a:solidFill>
                          <a:latin typeface="+mj-lt"/>
                          <a:ea typeface="Verdana" panose="020B0604030504040204" pitchFamily="34" charset="0"/>
                          <a:cs typeface="Verdana" panose="020B0604030504040204" pitchFamily="34" charset="0"/>
                        </a:rPr>
                        <a:t>Aprobador de cambios en requerimientos</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Solicitud de cambio de requerimiento es aprobada formalmente?</a:t>
                      </a:r>
                    </a:p>
                  </a:txBody>
                  <a:tcPr marT="45730" marB="45730"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 Esta actividad refleja la decisión del canal autorizado sobre la incorporación de los cambios en requerimientos en el alcance del proyecto.</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r>
              <a:tr h="143081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Formalizar el cambio de requerimiento</a:t>
                      </a:r>
                    </a:p>
                  </a:txBody>
                  <a:tcPr marT="45730" marB="45730"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 Si el canal autorizado acepta el cambio, se envía la conformidad a través de un acta.</a:t>
                      </a: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30" marB="45730" anchor="ctr" horzOverflow="overflow"/>
                </a:tc>
              </a:tr>
            </a:tbl>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10/19/2016</a:t>
            </a:fld>
            <a:endParaRPr lang="en-US" dirty="0"/>
          </a:p>
        </p:txBody>
      </p:sp>
      <p:sp>
        <p:nvSpPr>
          <p:cNvPr id="9"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1483328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z="3600" dirty="0" smtClean="0"/>
              <a:t>LISTA DE ENTREGABLES DEL ÁREA REQM</a:t>
            </a:r>
            <a:endParaRPr lang="es-PE" sz="3600" dirty="0"/>
          </a:p>
        </p:txBody>
      </p:sp>
      <p:sp>
        <p:nvSpPr>
          <p:cNvPr id="3" name="2 Marcador de contenido"/>
          <p:cNvSpPr>
            <a:spLocks noGrp="1"/>
          </p:cNvSpPr>
          <p:nvPr>
            <p:ph idx="1"/>
          </p:nvPr>
        </p:nvSpPr>
        <p:spPr>
          <a:xfrm>
            <a:off x="467544" y="1916832"/>
            <a:ext cx="8229600" cy="4525963"/>
          </a:xfrm>
        </p:spPr>
        <p:txBody>
          <a:bodyPr vert="horz" lIns="91440" tIns="45720" rIns="91440" bIns="45720" rtlCol="0">
            <a:noAutofit/>
          </a:bodyPr>
          <a:lstStyle/>
          <a:p>
            <a:pPr algn="just">
              <a:buFont typeface="Wingdings" pitchFamily="2" charset="2"/>
              <a:buChar char="Ø"/>
            </a:pPr>
            <a:endParaRPr lang="es-PE" sz="2000" dirty="0">
              <a:solidFill>
                <a:schemeClr val="tx1"/>
              </a:solidFill>
            </a:endParaRPr>
          </a:p>
          <a:p>
            <a:pPr algn="just">
              <a:buFont typeface="Wingdings" pitchFamily="2" charset="2"/>
              <a:buChar char="Ø"/>
            </a:pPr>
            <a:r>
              <a:rPr lang="es-PE" sz="2000" dirty="0">
                <a:solidFill>
                  <a:schemeClr val="tx1"/>
                </a:solidFill>
              </a:rPr>
              <a:t>Acta de Solicitud de Cambios a Requerimientos – ASCR</a:t>
            </a:r>
          </a:p>
          <a:p>
            <a:pPr algn="just">
              <a:buFont typeface="Wingdings" pitchFamily="2" charset="2"/>
              <a:buChar char="Ø"/>
            </a:pPr>
            <a:r>
              <a:rPr lang="es-PE" sz="2000" dirty="0">
                <a:solidFill>
                  <a:schemeClr val="tx1"/>
                </a:solidFill>
              </a:rPr>
              <a:t>Lista Matriz de Requerimientos – LMREQM</a:t>
            </a:r>
          </a:p>
          <a:p>
            <a:pPr algn="just">
              <a:buFont typeface="Wingdings" pitchFamily="2" charset="2"/>
              <a:buChar char="Ø"/>
            </a:pPr>
            <a:r>
              <a:rPr lang="es-PE" sz="2000" dirty="0">
                <a:solidFill>
                  <a:schemeClr val="tx1"/>
                </a:solidFill>
              </a:rPr>
              <a:t>Matriz Trazabilidad de Requerimientos – MTREQM</a:t>
            </a:r>
          </a:p>
          <a:p>
            <a:pPr algn="just">
              <a:buFont typeface="Wingdings" pitchFamily="2" charset="2"/>
              <a:buChar char="Ø"/>
            </a:pPr>
            <a:r>
              <a:rPr lang="es-PE" sz="2000" dirty="0">
                <a:solidFill>
                  <a:schemeClr val="tx1"/>
                </a:solidFill>
              </a:rPr>
              <a:t>Proceso de Gestión de Requerimientos – PGREQM</a:t>
            </a:r>
          </a:p>
          <a:p>
            <a:pPr algn="just">
              <a:buFont typeface="Wingdings" pitchFamily="2" charset="2"/>
              <a:buChar char="Ø"/>
            </a:pPr>
            <a:r>
              <a:rPr lang="es-PE" sz="2000" dirty="0">
                <a:solidFill>
                  <a:schemeClr val="tx1"/>
                </a:solidFill>
              </a:rPr>
              <a:t>Riesgo de Cambios de Requerimientos – RCREQM</a:t>
            </a:r>
          </a:p>
          <a:p>
            <a:pPr algn="just">
              <a:buFont typeface="Wingdings" pitchFamily="2" charset="2"/>
              <a:buChar char="Ø"/>
            </a:pPr>
            <a:r>
              <a:rPr lang="es-PE" sz="2000" dirty="0">
                <a:solidFill>
                  <a:schemeClr val="tx1"/>
                </a:solidFill>
              </a:rPr>
              <a:t>Solicitud Cambio de Requerimientos - SOLCREQM</a:t>
            </a:r>
          </a:p>
          <a:p>
            <a:pPr algn="just">
              <a:buFont typeface="Wingdings" pitchFamily="2" charset="2"/>
              <a:buChar char="Ø"/>
            </a:pPr>
            <a:endParaRPr lang="es-PE" sz="2000" dirty="0">
              <a:solidFill>
                <a:schemeClr val="tx1"/>
              </a:solidFill>
            </a:endParaRPr>
          </a:p>
          <a:p>
            <a:pPr algn="just">
              <a:buFont typeface="Wingdings" pitchFamily="2" charset="2"/>
              <a:buChar char="Ø"/>
            </a:pP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18</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648523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z="3600" dirty="0" smtClean="0"/>
              <a:t>LISTA DE ENTREGABLES DEL ÁREA REQM</a:t>
            </a:r>
            <a:endParaRPr lang="es-PE" sz="3600" dirty="0"/>
          </a:p>
        </p:txBody>
      </p:sp>
      <p:sp>
        <p:nvSpPr>
          <p:cNvPr id="3" name="2 Marcador de contenido"/>
          <p:cNvSpPr>
            <a:spLocks noGrp="1"/>
          </p:cNvSpPr>
          <p:nvPr>
            <p:ph idx="1"/>
          </p:nvPr>
        </p:nvSpPr>
        <p:spPr>
          <a:xfrm>
            <a:off x="467544" y="2132856"/>
            <a:ext cx="8229600" cy="4021907"/>
          </a:xfrm>
        </p:spPr>
        <p:txBody>
          <a:bodyPr vert="horz" lIns="91440" tIns="45720" rIns="91440" bIns="45720" rtlCol="0">
            <a:noAutofit/>
          </a:bodyPr>
          <a:lstStyle/>
          <a:p>
            <a:pPr algn="just">
              <a:buFont typeface="Wingdings" pitchFamily="2" charset="2"/>
              <a:buChar char="Ø"/>
            </a:pPr>
            <a:endParaRPr lang="es-PE" sz="2000" dirty="0">
              <a:solidFill>
                <a:schemeClr val="tx1"/>
              </a:solidFill>
            </a:endParaRPr>
          </a:p>
          <a:p>
            <a:pPr algn="just">
              <a:buFont typeface="Wingdings" pitchFamily="2" charset="2"/>
              <a:buChar char="Ø"/>
            </a:pPr>
            <a:r>
              <a:rPr lang="es-PE" sz="2000" dirty="0" smtClean="0">
                <a:solidFill>
                  <a:schemeClr val="tx1"/>
                </a:solidFill>
              </a:rPr>
              <a:t>Documento de Análisis – DAN.</a:t>
            </a:r>
          </a:p>
          <a:p>
            <a:pPr algn="just">
              <a:buFont typeface="Wingdings" pitchFamily="2" charset="2"/>
              <a:buChar char="Ø"/>
            </a:pPr>
            <a:r>
              <a:rPr lang="es-PE" sz="2000" dirty="0" smtClean="0">
                <a:solidFill>
                  <a:schemeClr val="tx1"/>
                </a:solidFill>
              </a:rPr>
              <a:t>Documento de Diseño – DDIS.</a:t>
            </a:r>
          </a:p>
          <a:p>
            <a:pPr algn="just">
              <a:buFont typeface="Wingdings" pitchFamily="2" charset="2"/>
              <a:buChar char="Ø"/>
            </a:pPr>
            <a:r>
              <a:rPr lang="es-PE" sz="2000" dirty="0" smtClean="0">
                <a:solidFill>
                  <a:schemeClr val="tx1"/>
                </a:solidFill>
              </a:rPr>
              <a:t>Guía de Instalación – GUINSTALL.</a:t>
            </a:r>
          </a:p>
          <a:p>
            <a:pPr algn="just">
              <a:buFont typeface="Wingdings" pitchFamily="2" charset="2"/>
              <a:buChar char="Ø"/>
            </a:pPr>
            <a:r>
              <a:rPr lang="es-PE" sz="2000" dirty="0" smtClean="0">
                <a:solidFill>
                  <a:schemeClr val="tx1"/>
                </a:solidFill>
              </a:rPr>
              <a:t>Informe de Pruebas Internas – INPRUIN.</a:t>
            </a:r>
          </a:p>
          <a:p>
            <a:pPr algn="just">
              <a:buFont typeface="Wingdings" pitchFamily="2" charset="2"/>
              <a:buChar char="Ø"/>
            </a:pPr>
            <a:r>
              <a:rPr lang="es-PE" sz="2000" dirty="0" smtClean="0">
                <a:solidFill>
                  <a:schemeClr val="tx1"/>
                </a:solidFill>
              </a:rPr>
              <a:t>Informe de Pruebas Externas – INPRUEX.</a:t>
            </a:r>
          </a:p>
          <a:p>
            <a:pPr algn="just">
              <a:buFont typeface="Wingdings" pitchFamily="2" charset="2"/>
              <a:buChar char="Ø"/>
            </a:pPr>
            <a:r>
              <a:rPr lang="es-PE" sz="2000" dirty="0" smtClean="0">
                <a:solidFill>
                  <a:schemeClr val="tx1"/>
                </a:solidFill>
              </a:rPr>
              <a:t>Manual de Usuario – MANUSER.</a:t>
            </a:r>
            <a:endParaRPr lang="es-PE" sz="2000" dirty="0">
              <a:solidFill>
                <a:schemeClr val="tx1"/>
              </a:solidFill>
            </a:endParaRPr>
          </a:p>
          <a:p>
            <a:pPr algn="just">
              <a:buFont typeface="Wingdings" pitchFamily="2" charset="2"/>
              <a:buChar char="Ø"/>
            </a:pPr>
            <a:endParaRPr lang="es-PE" sz="2000" dirty="0">
              <a:solidFill>
                <a:schemeClr val="tx1"/>
              </a:solidFill>
            </a:endParaRPr>
          </a:p>
          <a:p>
            <a:pPr algn="just">
              <a:buFont typeface="Wingdings" pitchFamily="2" charset="2"/>
              <a:buChar char="Ø"/>
            </a:pP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19</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8" name="2 Marcador de contenido"/>
          <p:cNvSpPr txBox="1">
            <a:spLocks/>
          </p:cNvSpPr>
          <p:nvPr/>
        </p:nvSpPr>
        <p:spPr>
          <a:xfrm>
            <a:off x="619944" y="1700809"/>
            <a:ext cx="8229600"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buFont typeface="Wingdings" pitchFamily="2" charset="2"/>
              <a:buChar char="§"/>
            </a:pPr>
            <a:r>
              <a:rPr lang="es-PE" sz="2000" dirty="0" smtClean="0">
                <a:solidFill>
                  <a:schemeClr val="tx1"/>
                </a:solidFill>
              </a:rPr>
              <a:t>Parte Ingeniería</a:t>
            </a:r>
          </a:p>
        </p:txBody>
      </p:sp>
    </p:spTree>
    <p:extLst>
      <p:ext uri="{BB962C8B-B14F-4D97-AF65-F5344CB8AC3E}">
        <p14:creationId xmlns:p14="http://schemas.microsoft.com/office/powerpoint/2010/main" val="3552006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386" y="1052736"/>
            <a:ext cx="9144000" cy="3868525"/>
          </a:xfrm>
        </p:spPr>
        <p:txBody>
          <a:bodyPr/>
          <a:lstStyle/>
          <a:p>
            <a:r>
              <a:rPr lang="es-ES" sz="6300" dirty="0" smtClean="0"/>
              <a:t>OPD </a:t>
            </a:r>
            <a:br>
              <a:rPr lang="es-ES" sz="6300" dirty="0" smtClean="0"/>
            </a:br>
            <a:r>
              <a:rPr lang="es-ES" sz="6300" dirty="0" smtClean="0"/>
              <a:t>DEFINICIÓN DE PROCESO DE ORGANIZACIÓN</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10/19/2016</a:t>
            </a:fld>
            <a:endParaRPr lang="en-US" dirty="0"/>
          </a:p>
        </p:txBody>
      </p:sp>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marL="457200" indent="-457200">
              <a:buFont typeface="+mj-lt"/>
              <a:buAutoNum type="arabicPeriod"/>
            </a:pPr>
            <a:r>
              <a:rPr lang="es-PE" sz="2000" dirty="0">
                <a:solidFill>
                  <a:schemeClr val="tx1"/>
                </a:solidFill>
              </a:rPr>
              <a:t>Área de Proceso </a:t>
            </a:r>
            <a:r>
              <a:rPr lang="es-PE" sz="2000" dirty="0" smtClean="0">
                <a:solidFill>
                  <a:schemeClr val="tx1"/>
                </a:solidFill>
              </a:rPr>
              <a:t>PP-PMC</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REQM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CM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MA</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PPQA</a:t>
            </a:r>
          </a:p>
          <a:p>
            <a:pPr marL="457200" indent="-457200">
              <a:buFont typeface="+mj-lt"/>
              <a:buAutoNum type="arabicPeriod"/>
            </a:pPr>
            <a:r>
              <a:rPr lang="es-PE" sz="2000" dirty="0" smtClean="0">
                <a:solidFill>
                  <a:schemeClr val="tx1"/>
                </a:solidFill>
              </a:rPr>
              <a:t>Área </a:t>
            </a:r>
            <a:r>
              <a:rPr lang="es-PE" sz="2000" dirty="0">
                <a:solidFill>
                  <a:schemeClr val="tx1"/>
                </a:solidFill>
              </a:rPr>
              <a:t>de Proceso </a:t>
            </a:r>
            <a:r>
              <a:rPr lang="es-PE" sz="2000" dirty="0" smtClean="0">
                <a:solidFill>
                  <a:schemeClr val="tx1"/>
                </a:solidFill>
              </a:rPr>
              <a:t>SAM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OPD</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OPF</a:t>
            </a:r>
          </a:p>
          <a:p>
            <a:pPr marL="457200" indent="-457200">
              <a:buFont typeface="+mj-lt"/>
              <a:buAutoNum type="arabicPeriod"/>
            </a:pPr>
            <a:r>
              <a:rPr lang="es-PE" sz="2000" dirty="0" smtClean="0">
                <a:solidFill>
                  <a:schemeClr val="tx1"/>
                </a:solidFill>
              </a:rPr>
              <a:t>Área de Proceso OT</a:t>
            </a:r>
          </a:p>
          <a:p>
            <a:pPr marL="457200" indent="-457200">
              <a:buFont typeface="+mj-lt"/>
              <a:buAutoNum type="arabicPeriod"/>
            </a:pPr>
            <a:r>
              <a:rPr lang="es-PE" sz="2000" dirty="0" smtClean="0">
                <a:solidFill>
                  <a:schemeClr val="tx1"/>
                </a:solidFill>
              </a:rPr>
              <a:t>Área de Proceso IPM</a:t>
            </a:r>
          </a:p>
          <a:p>
            <a:pPr marL="457200" indent="-457200">
              <a:buFont typeface="+mj-lt"/>
              <a:buAutoNum type="arabicPeriod"/>
            </a:pPr>
            <a:r>
              <a:rPr lang="es-PE" sz="2000" dirty="0" smtClean="0">
                <a:solidFill>
                  <a:schemeClr val="tx1"/>
                </a:solidFill>
              </a:rPr>
              <a:t>Área de Proceso RSKM</a:t>
            </a: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20</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8"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u="sng" dirty="0" smtClean="0"/>
              <a:t>LISTA DE ÁREAS DE PROCESOS</a:t>
            </a:r>
            <a:endParaRPr lang="es-PE" sz="4000" u="sng" dirty="0"/>
          </a:p>
        </p:txBody>
      </p:sp>
      <p:sp>
        <p:nvSpPr>
          <p:cNvPr id="9" name="Flecha derecha 8"/>
          <p:cNvSpPr/>
          <p:nvPr/>
        </p:nvSpPr>
        <p:spPr>
          <a:xfrm rot="10800000">
            <a:off x="4283968" y="2320279"/>
            <a:ext cx="1008112" cy="38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30565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3" name="Flecha a la derecha con bandas 2"/>
          <p:cNvSpPr/>
          <p:nvPr/>
        </p:nvSpPr>
        <p:spPr>
          <a:xfrm>
            <a:off x="179512" y="2132856"/>
            <a:ext cx="2949927" cy="3096344"/>
          </a:xfrm>
          <a:prstGeom prst="stripedRightArrow">
            <a:avLst>
              <a:gd name="adj1" fmla="val 50000"/>
              <a:gd name="adj2" fmla="val 35948"/>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Solicitud de accesos</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508104" y="2135128"/>
            <a:ext cx="3528392" cy="3096344"/>
          </a:xfrm>
          <a:prstGeom prst="stripedRightArrow">
            <a:avLst>
              <a:gd name="adj1" fmla="val 50000"/>
              <a:gd name="adj2" fmla="val 3276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Repositorio con información actualizada</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Ítems de configuración actualizada</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75856" y="2744924"/>
            <a:ext cx="2088232"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000" b="1" dirty="0" smtClean="0">
                <a:effectLst>
                  <a:outerShdw blurRad="38100" dist="38100" dir="2700000" algn="tl">
                    <a:srgbClr val="000000">
                      <a:alpha val="43137"/>
                    </a:srgbClr>
                  </a:outerShdw>
                </a:effectLst>
              </a:rPr>
              <a:t>Gestión de Configuración</a:t>
            </a:r>
            <a:endParaRPr lang="es-PE" sz="20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dirty="0" smtClean="0"/>
              <a:t>PROCESO DEL ÁREA </a:t>
            </a:r>
            <a:br>
              <a:rPr lang="es-PE" sz="4800" dirty="0" smtClean="0"/>
            </a:br>
            <a:r>
              <a:rPr lang="es-PE" sz="4800" dirty="0" smtClean="0"/>
              <a:t>CM</a:t>
            </a:r>
            <a:endParaRPr lang="es-PE" sz="4800"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10/19/2016</a:t>
            </a:fld>
            <a:endParaRPr lang="en-US"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2082026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pSp>
        <p:nvGrpSpPr>
          <p:cNvPr id="10" name="Grupo 9"/>
          <p:cNvGrpSpPr/>
          <p:nvPr/>
        </p:nvGrpSpPr>
        <p:grpSpPr>
          <a:xfrm>
            <a:off x="35495" y="2109364"/>
            <a:ext cx="7967816" cy="4289855"/>
            <a:chOff x="192708" y="1882049"/>
            <a:chExt cx="9931650" cy="4289855"/>
          </a:xfrm>
        </p:grpSpPr>
        <p:grpSp>
          <p:nvGrpSpPr>
            <p:cNvPr id="11" name="Group 89"/>
            <p:cNvGrpSpPr>
              <a:grpSpLocks/>
            </p:cNvGrpSpPr>
            <p:nvPr/>
          </p:nvGrpSpPr>
          <p:grpSpPr bwMode="auto">
            <a:xfrm>
              <a:off x="5997804" y="3655286"/>
              <a:ext cx="1873460" cy="1639494"/>
              <a:chOff x="1696" y="2016"/>
              <a:chExt cx="751" cy="589"/>
            </a:xfrm>
          </p:grpSpPr>
          <p:sp>
            <p:nvSpPr>
              <p:cNvPr id="38" name="Rectangle 70"/>
              <p:cNvSpPr>
                <a:spLocks noChangeArrowheads="1"/>
              </p:cNvSpPr>
              <p:nvPr/>
            </p:nvSpPr>
            <p:spPr bwMode="auto">
              <a:xfrm>
                <a:off x="1696" y="2176"/>
                <a:ext cx="751" cy="250"/>
              </a:xfrm>
              <a:prstGeom prst="rect">
                <a:avLst/>
              </a:prstGeom>
              <a:no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200" b="1" dirty="0" smtClean="0"/>
                  <a:t>AUDITAR ITEMS DE CONFIGURACIÓN</a:t>
                </a:r>
                <a:endParaRPr lang="es-ES" altLang="es-PE" sz="1200" b="1" dirty="0"/>
              </a:p>
            </p:txBody>
          </p:sp>
          <p:sp>
            <p:nvSpPr>
              <p:cNvPr id="39" name="Rectangle 71"/>
              <p:cNvSpPr>
                <a:spLocks noChangeArrowheads="1"/>
              </p:cNvSpPr>
              <p:nvPr/>
            </p:nvSpPr>
            <p:spPr bwMode="auto">
              <a:xfrm>
                <a:off x="1696" y="2016"/>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smtClean="0">
                    <a:solidFill>
                      <a:schemeClr val="bg1"/>
                    </a:solidFill>
                    <a:latin typeface="Arial" panose="020B0604020202020204" pitchFamily="34" charset="0"/>
                  </a:rPr>
                  <a:t>(2) 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1696" y="2426"/>
                <a:ext cx="751" cy="17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smtClean="0">
                    <a:solidFill>
                      <a:schemeClr val="bg1"/>
                    </a:solidFill>
                    <a:latin typeface="Arial" panose="020B0604020202020204" pitchFamily="34" charset="0"/>
                  </a:rPr>
                  <a:t>Informe quincenal del proyecto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p:cNvCxnSpPr>
            <p:nvPr/>
          </p:nvCxnSpPr>
          <p:spPr bwMode="auto">
            <a:xfrm>
              <a:off x="1410576" y="2912072"/>
              <a:ext cx="276093" cy="719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2329944"/>
              <a:chOff x="647" y="1389"/>
              <a:chExt cx="745" cy="819"/>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PE" sz="1300" b="1" dirty="0" smtClean="0">
                    <a:hlinkClick r:id="rId3" action="ppaction://hlinksldjump"/>
                  </a:rPr>
                  <a:t>ADMINISTRAR</a:t>
                </a:r>
              </a:p>
              <a:p>
                <a:pPr algn="ctr" eaLnBrk="1" hangingPunct="1"/>
                <a:r>
                  <a:rPr lang="es-MX" altLang="es-PE" sz="1300" b="1" dirty="0" smtClean="0">
                    <a:hlinkClick r:id="rId3" action="ppaction://hlinksldjump"/>
                  </a:rPr>
                  <a:t>SISTEMA DE GESTIÓN DE CONFIGURACIÓN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24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indent="6350" algn="ctr"/>
                <a:r>
                  <a:rPr lang="es-PE" altLang="es-PE" sz="1200" b="1" dirty="0" smtClean="0">
                    <a:solidFill>
                      <a:schemeClr val="bg1"/>
                    </a:solidFill>
                    <a:latin typeface="Arial" panose="020B0604020202020204" pitchFamily="34" charset="0"/>
                  </a:rPr>
                  <a:t>Repositorio Gestionado</a:t>
                </a:r>
                <a:endParaRPr lang="es-PE" altLang="es-PE" sz="1200" b="1" dirty="0">
                  <a:solidFill>
                    <a:schemeClr val="bg1"/>
                  </a:solidFill>
                  <a:latin typeface="Arial" panose="020B0604020202020204" pitchFamily="34" charset="0"/>
                </a:endParaRPr>
              </a:p>
            </p:txBody>
          </p:sp>
        </p:grpSp>
        <p:cxnSp>
          <p:nvCxnSpPr>
            <p:cNvPr id="15" name="AutoShape 159"/>
            <p:cNvCxnSpPr>
              <a:cxnSpLocks noChangeShapeType="1"/>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5400000" flipH="1" flipV="1">
              <a:off x="7688847" y="4474876"/>
              <a:ext cx="65591" cy="1574218"/>
            </a:xfrm>
            <a:prstGeom prst="bentConnector4">
              <a:avLst>
                <a:gd name="adj1" fmla="val -348523"/>
                <a:gd name="adj2" fmla="val 7975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8" y="2438090"/>
              <a:ext cx="1346339" cy="1312293"/>
              <a:chOff x="705411" y="2882156"/>
              <a:chExt cx="1346339" cy="1312293"/>
            </a:xfrm>
          </p:grpSpPr>
          <p:sp>
            <p:nvSpPr>
              <p:cNvPr id="30" name="Rectangle 109"/>
              <p:cNvSpPr>
                <a:spLocks noChangeArrowheads="1"/>
              </p:cNvSpPr>
              <p:nvPr/>
            </p:nvSpPr>
            <p:spPr bwMode="auto">
              <a:xfrm>
                <a:off x="705411" y="3855895"/>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821672" y="2882156"/>
                <a:ext cx="1101607" cy="947964"/>
              </a:xfrm>
              <a:prstGeom prst="rect">
                <a:avLst/>
              </a:prstGeom>
            </p:spPr>
          </p:pic>
        </p:gr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INFORME DE AUDITORIA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254476" y="3315738"/>
              <a:ext cx="17649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MX"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486821"/>
          </a:xfrm>
        </p:spPr>
        <p:txBody>
          <a:bodyPr/>
          <a:lstStyle/>
          <a:p>
            <a:r>
              <a:rPr lang="es-PE" sz="4400" dirty="0" smtClean="0"/>
              <a:t>SUBPROCESO DEL ÁREA </a:t>
            </a:r>
            <a:br>
              <a:rPr lang="es-PE" sz="4400" dirty="0" smtClean="0"/>
            </a:br>
            <a:r>
              <a:rPr lang="es-PE" sz="4400" dirty="0" smtClean="0"/>
              <a:t>CM</a:t>
            </a:r>
            <a:endParaRPr lang="es-PE" sz="4400" dirty="0"/>
          </a:p>
        </p:txBody>
      </p:sp>
      <p:pic>
        <p:nvPicPr>
          <p:cNvPr id="41" name="Picture 4" descr="https://conceptdraw.com/a2326c3/p10/preview/256/pict--file-office-pictograms---vector-stencils-library.png--draw-diagram-flowchart-example.png"/>
          <p:cNvPicPr>
            <a:picLocks noChangeAspect="1" noChangeArrowheads="1"/>
          </p:cNvPicPr>
          <p:nvPr/>
        </p:nvPicPr>
        <p:blipFill rotWithShape="1">
          <a:blip r:embed="rId6">
            <a:extLst>
              <a:ext uri="{28A0092B-C50C-407E-A947-70E740481C1C}">
                <a14:useLocalDpi xmlns:a14="http://schemas.microsoft.com/office/drawing/2010/main" val="0"/>
              </a:ext>
            </a:extLst>
          </a:blip>
          <a:srcRect l="18273" t="12358" r="19713" b="12358"/>
          <a:stretch/>
        </p:blipFill>
        <p:spPr bwMode="auto">
          <a:xfrm>
            <a:off x="1255878" y="2748798"/>
            <a:ext cx="683530" cy="781178"/>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AutoShape 197"/>
          <p:cNvCxnSpPr>
            <a:cxnSpLocks noChangeShapeType="1"/>
            <a:stCxn id="35" idx="3"/>
            <a:endCxn id="65" idx="1"/>
          </p:cNvCxnSpPr>
          <p:nvPr/>
        </p:nvCxnSpPr>
        <p:spPr bwMode="auto">
          <a:xfrm flipV="1">
            <a:off x="3707838" y="2647994"/>
            <a:ext cx="1364225" cy="495479"/>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58" name="AutoShape 159"/>
          <p:cNvCxnSpPr>
            <a:cxnSpLocks noChangeShapeType="1"/>
            <a:stCxn id="63" idx="2"/>
            <a:endCxn id="39" idx="0"/>
          </p:cNvCxnSpPr>
          <p:nvPr/>
        </p:nvCxnSpPr>
        <p:spPr bwMode="auto">
          <a:xfrm>
            <a:off x="5444224" y="3343760"/>
            <a:ext cx="2" cy="53884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63" name="Rectangle 195"/>
          <p:cNvSpPr>
            <a:spLocks noChangeArrowheads="1"/>
          </p:cNvSpPr>
          <p:nvPr/>
        </p:nvSpPr>
        <p:spPr bwMode="auto">
          <a:xfrm>
            <a:off x="4664673" y="3005206"/>
            <a:ext cx="15591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REQUERIMIENTO ATENDIDO</a:t>
            </a:r>
            <a:endParaRPr lang="es-ES" altLang="es-PE" sz="1000" b="1" dirty="0">
              <a:latin typeface="Arial Black" panose="020B0A04020102020204" pitchFamily="34" charset="0"/>
            </a:endParaRPr>
          </a:p>
        </p:txBody>
      </p:sp>
      <p:pic>
        <p:nvPicPr>
          <p:cNvPr id="65" name="Imagen 64"/>
          <p:cNvPicPr>
            <a:picLocks noChangeAspect="1"/>
          </p:cNvPicPr>
          <p:nvPr/>
        </p:nvPicPr>
        <p:blipFill>
          <a:blip r:embed="rId7"/>
          <a:stretch>
            <a:fillRect/>
          </a:stretch>
        </p:blipFill>
        <p:spPr>
          <a:xfrm>
            <a:off x="5072063" y="2203215"/>
            <a:ext cx="744322" cy="889557"/>
          </a:xfrm>
          <a:prstGeom prst="rect">
            <a:avLst/>
          </a:prstGeom>
        </p:spPr>
      </p:pic>
      <p:sp>
        <p:nvSpPr>
          <p:cNvPr id="78" name="Rectangle 109"/>
          <p:cNvSpPr>
            <a:spLocks noChangeArrowheads="1"/>
          </p:cNvSpPr>
          <p:nvPr/>
        </p:nvSpPr>
        <p:spPr bwMode="auto">
          <a:xfrm>
            <a:off x="7566225" y="3987344"/>
            <a:ext cx="10801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pic>
        <p:nvPicPr>
          <p:cNvPr id="79" name="Imagen 78"/>
          <p:cNvPicPr>
            <a:picLocks noChangeAspect="1"/>
          </p:cNvPicPr>
          <p:nvPr/>
        </p:nvPicPr>
        <p:blipFill>
          <a:blip r:embed="rId4"/>
          <a:stretch>
            <a:fillRect/>
          </a:stretch>
        </p:blipFill>
        <p:spPr>
          <a:xfrm>
            <a:off x="7659497" y="3013605"/>
            <a:ext cx="883781" cy="947964"/>
          </a:xfrm>
          <a:prstGeom prst="rect">
            <a:avLst/>
          </a:prstGeom>
        </p:spPr>
      </p:pic>
      <p:cxnSp>
        <p:nvCxnSpPr>
          <p:cNvPr id="84" name="AutoShape 197"/>
          <p:cNvCxnSpPr>
            <a:cxnSpLocks noChangeShapeType="1"/>
            <a:stCxn id="26" idx="0"/>
            <a:endCxn id="79" idx="1"/>
          </p:cNvCxnSpPr>
          <p:nvPr/>
        </p:nvCxnSpPr>
        <p:spPr bwMode="auto">
          <a:xfrm rot="5400000" flipH="1" flipV="1">
            <a:off x="6710188" y="3995881"/>
            <a:ext cx="1457602" cy="441015"/>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89" name="AutoShape 197"/>
          <p:cNvCxnSpPr>
            <a:cxnSpLocks noChangeShapeType="1"/>
            <a:stCxn id="65" idx="3"/>
            <a:endCxn id="79" idx="1"/>
          </p:cNvCxnSpPr>
          <p:nvPr/>
        </p:nvCxnSpPr>
        <p:spPr bwMode="auto">
          <a:xfrm>
            <a:off x="5816385" y="2647994"/>
            <a:ext cx="1843112" cy="839593"/>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sp>
        <p:nvSpPr>
          <p:cNvPr id="34"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2818113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graphicFrame>
        <p:nvGraphicFramePr>
          <p:cNvPr id="10" name="Tabla 9"/>
          <p:cNvGraphicFramePr>
            <a:graphicFrameLocks noGrp="1"/>
          </p:cNvGraphicFramePr>
          <p:nvPr>
            <p:extLst/>
          </p:nvPr>
        </p:nvGraphicFramePr>
        <p:xfrm>
          <a:off x="179512" y="309747"/>
          <a:ext cx="8821003" cy="5496854"/>
        </p:xfrm>
        <a:graphic>
          <a:graphicData uri="http://schemas.openxmlformats.org/drawingml/2006/table">
            <a:tbl>
              <a:tblPr firstRow="1" bandRow="1">
                <a:tableStyleId>{073A0DAA-6AF3-43AB-8588-CEC1D06C72B9}</a:tableStyleId>
              </a:tblPr>
              <a:tblGrid>
                <a:gridCol w="208280">
                  <a:extLst>
                    <a:ext uri="{9D8B030D-6E8A-4147-A177-3AD203B41FA5}">
                      <a16:colId xmlns="" xmlns:a16="http://schemas.microsoft.com/office/drawing/2014/main" val="20000"/>
                    </a:ext>
                  </a:extLst>
                </a:gridCol>
                <a:gridCol w="1303888">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2952328">
                  <a:extLst>
                    <a:ext uri="{9D8B030D-6E8A-4147-A177-3AD203B41FA5}">
                      <a16:colId xmlns="" xmlns:a16="http://schemas.microsoft.com/office/drawing/2014/main" val="20003"/>
                    </a:ext>
                  </a:extLst>
                </a:gridCol>
                <a:gridCol w="1872208">
                  <a:extLst>
                    <a:ext uri="{9D8B030D-6E8A-4147-A177-3AD203B41FA5}">
                      <a16:colId xmlns="" xmlns:a16="http://schemas.microsoft.com/office/drawing/2014/main" val="20004"/>
                    </a:ext>
                  </a:extLst>
                </a:gridCol>
                <a:gridCol w="1188155">
                  <a:extLst>
                    <a:ext uri="{9D8B030D-6E8A-4147-A177-3AD203B41FA5}">
                      <a16:colId xmlns="" xmlns:a16="http://schemas.microsoft.com/office/drawing/2014/main" val="20005"/>
                    </a:ext>
                  </a:extLst>
                </a:gridCol>
              </a:tblGrid>
              <a:tr h="455863">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MX" sz="1200" dirty="0" smtClean="0">
                          <a:latin typeface="+mj-lt"/>
                        </a:rPr>
                        <a:t>SALIDA</a:t>
                      </a:r>
                      <a:endParaRPr lang="es-PE" sz="1200" dirty="0">
                        <a:latin typeface="+mj-lt"/>
                      </a:endParaRPr>
                    </a:p>
                  </a:txBody>
                  <a:tcPr anchor="ctr">
                    <a:solidFill>
                      <a:schemeClr val="tx2">
                        <a:lumMod val="75000"/>
                      </a:schemeClr>
                    </a:solidFill>
                  </a:tcPr>
                </a:tc>
                <a:extLst>
                  <a:ext uri="{0D108BD9-81ED-4DB2-BD59-A6C34878D82A}">
                    <a16:rowId xmlns="" xmlns:a16="http://schemas.microsoft.com/office/drawing/2014/main" val="10000"/>
                  </a:ext>
                </a:extLst>
              </a:tr>
              <a:tr h="1827329">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MX" sz="1200" b="1" kern="1200" dirty="0" smtClean="0">
                          <a:solidFill>
                            <a:schemeClr val="dk1"/>
                          </a:solidFill>
                          <a:latin typeface="+mj-lt"/>
                          <a:ea typeface="Verdana" panose="020B0604030504040204" pitchFamily="34" charset="0"/>
                          <a:cs typeface="Verdana" panose="020B0604030504040204" pitchFamily="34" charset="0"/>
                        </a:rPr>
                        <a:t>Gestor</a:t>
                      </a:r>
                      <a:r>
                        <a:rPr lang="es-MX" sz="1200" b="1" kern="1200" baseline="0" dirty="0" smtClean="0">
                          <a:solidFill>
                            <a:schemeClr val="dk1"/>
                          </a:solidFill>
                          <a:latin typeface="+mj-lt"/>
                          <a:ea typeface="Verdana" panose="020B0604030504040204" pitchFamily="34" charset="0"/>
                          <a:cs typeface="Verdana" panose="020B0604030504040204" pitchFamily="34" charset="0"/>
                        </a:rPr>
                        <a:t> de la Configuración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Administrar sistema de gestión de configuración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Aplicará la administración y control del</a:t>
                      </a:r>
                      <a:r>
                        <a:rPr lang="es-PE" sz="1300" kern="1200" baseline="0" dirty="0" smtClean="0">
                          <a:solidFill>
                            <a:schemeClr val="dk1"/>
                          </a:solidFill>
                          <a:latin typeface="+mj-lt"/>
                          <a:ea typeface="Verdana" panose="020B0604030504040204" pitchFamily="34" charset="0"/>
                          <a:cs typeface="Verdana" panose="020B0604030504040204" pitchFamily="34" charset="0"/>
                        </a:rPr>
                        <a:t> sistema de gestión de configuración, así también, la optimización del mismo. Se apoyará usando GitHub como herramienta de control de estructura y versionamiento.</a:t>
                      </a:r>
                      <a:endParaRPr lang="es-PE" sz="13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b="1" kern="1200" dirty="0" smtClean="0">
                          <a:solidFill>
                            <a:schemeClr val="dk1"/>
                          </a:solidFill>
                          <a:latin typeface="+mj-lt"/>
                          <a:ea typeface="Verdana" panose="020B0604030504040204" pitchFamily="34" charset="0"/>
                          <a:cs typeface="Verdana" panose="020B0604030504040204" pitchFamily="34" charset="0"/>
                        </a:rPr>
                        <a:t>PPROY</a:t>
                      </a:r>
                      <a:r>
                        <a:rPr lang="es-PE" sz="1200" kern="1200" dirty="0" smtClean="0">
                          <a:solidFill>
                            <a:schemeClr val="dk1"/>
                          </a:solidFill>
                          <a:latin typeface="+mj-lt"/>
                          <a:ea typeface="Verdana" panose="020B0604030504040204" pitchFamily="34" charset="0"/>
                          <a:cs typeface="Verdana" panose="020B0604030504040204" pitchFamily="34" charset="0"/>
                        </a:rPr>
                        <a:t>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b="1" kern="1200" dirty="0" smtClean="0">
                          <a:solidFill>
                            <a:schemeClr val="dk1"/>
                          </a:solidFill>
                          <a:latin typeface="+mj-lt"/>
                          <a:ea typeface="Verdana" panose="020B0604030504040204" pitchFamily="34" charset="0"/>
                          <a:cs typeface="Verdana" panose="020B0604030504040204" pitchFamily="34" charset="0"/>
                        </a:rPr>
                        <a:t>CPROY</a:t>
                      </a:r>
                      <a:r>
                        <a:rPr lang="es-PE" sz="1200" kern="1200" dirty="0" smtClean="0">
                          <a:solidFill>
                            <a:schemeClr val="dk1"/>
                          </a:solidFill>
                          <a:latin typeface="+mj-lt"/>
                          <a:ea typeface="Verdana" panose="020B0604030504040204" pitchFamily="34" charset="0"/>
                          <a:cs typeface="Verdana" panose="020B0604030504040204" pitchFamily="34" charset="0"/>
                        </a:rPr>
                        <a:t> 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b="1" kern="1200" dirty="0" smtClean="0">
                          <a:solidFill>
                            <a:schemeClr val="dk1"/>
                          </a:solidFill>
                          <a:latin typeface="+mj-lt"/>
                          <a:ea typeface="Verdana" panose="020B0604030504040204" pitchFamily="34" charset="0"/>
                          <a:cs typeface="Verdana" panose="020B0604030504040204" pitchFamily="34" charset="0"/>
                        </a:rPr>
                        <a:t>REGRI</a:t>
                      </a:r>
                      <a:r>
                        <a:rPr lang="es-PE" sz="1200" kern="1200" dirty="0" smtClean="0">
                          <a:solidFill>
                            <a:schemeClr val="dk1"/>
                          </a:solidFill>
                          <a:latin typeface="+mj-lt"/>
                          <a:ea typeface="Verdana" panose="020B0604030504040204" pitchFamily="34" charset="0"/>
                          <a:cs typeface="Verdana" panose="020B0604030504040204" pitchFamily="34" charset="0"/>
                        </a:rPr>
                        <a:t> Registro de Riesgos</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MX" sz="1200" kern="1200" dirty="0" smtClean="0">
                          <a:solidFill>
                            <a:schemeClr val="dk1"/>
                          </a:solidFill>
                          <a:latin typeface="+mj-lt"/>
                          <a:ea typeface="Verdana" panose="020B0604030504040204" pitchFamily="34" charset="0"/>
                          <a:cs typeface="Verdana" panose="020B0604030504040204" pitchFamily="34" charset="0"/>
                        </a:rPr>
                        <a:t>Repositorio</a:t>
                      </a:r>
                      <a:r>
                        <a:rPr lang="es-MX" sz="1200" kern="1200" baseline="0" dirty="0" smtClean="0">
                          <a:solidFill>
                            <a:schemeClr val="dk1"/>
                          </a:solidFill>
                          <a:latin typeface="+mj-lt"/>
                          <a:ea typeface="Verdana" panose="020B0604030504040204" pitchFamily="34" charset="0"/>
                          <a:cs typeface="Verdana" panose="020B0604030504040204" pitchFamily="34" charset="0"/>
                        </a:rPr>
                        <a:t> gestionado</a:t>
                      </a:r>
                      <a:endParaRPr lang="es-PE"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extLst>
                  <a:ext uri="{0D108BD9-81ED-4DB2-BD59-A6C34878D82A}">
                    <a16:rowId xmlns="" xmlns:a16="http://schemas.microsoft.com/office/drawing/2014/main" val="10001"/>
                  </a:ext>
                </a:extLst>
              </a:tr>
              <a:tr h="3212325">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baseline="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Auditar ítems de configuración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Confrontará</a:t>
                      </a:r>
                      <a:r>
                        <a:rPr lang="es-ES" sz="1300" kern="1200" baseline="0" dirty="0" smtClean="0">
                          <a:solidFill>
                            <a:schemeClr val="dk1"/>
                          </a:solidFill>
                          <a:latin typeface="+mj-lt"/>
                          <a:ea typeface="Verdana" panose="020B0604030504040204" pitchFamily="34" charset="0"/>
                          <a:cs typeface="Verdana" panose="020B0604030504040204" pitchFamily="34" charset="0"/>
                        </a:rPr>
                        <a:t> el grado de cumplimiento de la configuración definida en los documentos elaborados por el gestor de la configuración de acuerdo a los estándares establecidos en el proyecto</a:t>
                      </a:r>
                      <a:r>
                        <a:rPr lang="es-ES" sz="1300" kern="1200" dirty="0" smtClean="0">
                          <a:solidFill>
                            <a:schemeClr val="dk1"/>
                          </a:solidFill>
                          <a:latin typeface="+mj-lt"/>
                          <a:ea typeface="Verdana" panose="020B0604030504040204" pitchFamily="34" charset="0"/>
                          <a:cs typeface="Verdana" panose="020B0604030504040204" pitchFamily="34" charset="0"/>
                        </a:rPr>
                        <a:t>.</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Tomará como entrada las revisiones</a:t>
                      </a:r>
                      <a:r>
                        <a:rPr lang="es-ES" sz="1300" kern="1200" baseline="0" dirty="0" smtClean="0">
                          <a:solidFill>
                            <a:schemeClr val="dk1"/>
                          </a:solidFill>
                          <a:latin typeface="+mj-lt"/>
                          <a:ea typeface="Verdana" panose="020B0604030504040204" pitchFamily="34" charset="0"/>
                          <a:cs typeface="Verdana" panose="020B0604030504040204" pitchFamily="34" charset="0"/>
                        </a:rPr>
                        <a:t> de QA del producto para determinar el grado de cumplimiento de la gestión de configuración.</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baseline="0" dirty="0" smtClean="0">
                          <a:solidFill>
                            <a:schemeClr val="dk1"/>
                          </a:solidFill>
                          <a:latin typeface="+mj-lt"/>
                          <a:ea typeface="Verdana" panose="020B0604030504040204" pitchFamily="34" charset="0"/>
                          <a:cs typeface="Verdana" panose="020B0604030504040204" pitchFamily="34" charset="0"/>
                        </a:rPr>
                        <a:t>Consolidará los resultados para el informe quincenal del proyecto.</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tx1"/>
                          </a:solidFill>
                          <a:latin typeface="+mj-lt"/>
                          <a:ea typeface="Verdana" panose="020B0604030504040204" pitchFamily="34" charset="0"/>
                          <a:cs typeface="Verdana" panose="020B0604030504040204" pitchFamily="34" charset="0"/>
                        </a:rPr>
                        <a:t>IAUDICM Solicitud</a:t>
                      </a:r>
                      <a:r>
                        <a:rPr lang="es-ES" sz="1200" kern="1200" baseline="0" dirty="0" smtClean="0">
                          <a:solidFill>
                            <a:schemeClr val="tx1"/>
                          </a:solidFill>
                          <a:latin typeface="+mj-lt"/>
                          <a:ea typeface="Verdana" panose="020B0604030504040204" pitchFamily="34" charset="0"/>
                          <a:cs typeface="Verdana" panose="020B0604030504040204" pitchFamily="34" charset="0"/>
                        </a:rPr>
                        <a:t> de Auditoria</a:t>
                      </a:r>
                      <a:endParaRPr lang="es-ES" sz="1200" kern="1200" dirty="0" smtClean="0">
                        <a:solidFill>
                          <a:schemeClr val="tx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IAVQUI Inform</a:t>
                      </a:r>
                      <a:r>
                        <a:rPr lang="es-ES" sz="1200" kern="1200" baseline="0" dirty="0" smtClean="0">
                          <a:solidFill>
                            <a:schemeClr val="dk1"/>
                          </a:solidFill>
                          <a:latin typeface="+mj-lt"/>
                          <a:ea typeface="Verdana" panose="020B0604030504040204" pitchFamily="34" charset="0"/>
                          <a:cs typeface="Verdana" panose="020B0604030504040204" pitchFamily="34" charset="0"/>
                        </a:rPr>
                        <a:t>e de Avance Quincenal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extLst>
                  <a:ext uri="{0D108BD9-81ED-4DB2-BD59-A6C34878D82A}">
                    <a16:rowId xmlns="" xmlns:a16="http://schemas.microsoft.com/office/drawing/2014/main" val="10002"/>
                  </a:ext>
                </a:extLst>
              </a:tr>
            </a:tbl>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10/19/2016</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1008031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marL="457200" indent="-457200">
              <a:buFont typeface="+mj-lt"/>
              <a:buAutoNum type="arabicPeriod"/>
            </a:pPr>
            <a:r>
              <a:rPr lang="es-PE" sz="2000" dirty="0">
                <a:solidFill>
                  <a:schemeClr val="tx1"/>
                </a:solidFill>
              </a:rPr>
              <a:t>Área de Proceso </a:t>
            </a:r>
            <a:r>
              <a:rPr lang="es-PE" sz="2000" dirty="0" smtClean="0">
                <a:solidFill>
                  <a:schemeClr val="tx1"/>
                </a:solidFill>
              </a:rPr>
              <a:t>PP-PMC</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REQM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CM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MA</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PPQA</a:t>
            </a:r>
          </a:p>
          <a:p>
            <a:pPr marL="457200" indent="-457200">
              <a:buFont typeface="+mj-lt"/>
              <a:buAutoNum type="arabicPeriod"/>
            </a:pPr>
            <a:r>
              <a:rPr lang="es-PE" sz="2000" dirty="0" smtClean="0">
                <a:solidFill>
                  <a:schemeClr val="tx1"/>
                </a:solidFill>
              </a:rPr>
              <a:t>Área </a:t>
            </a:r>
            <a:r>
              <a:rPr lang="es-PE" sz="2000" dirty="0">
                <a:solidFill>
                  <a:schemeClr val="tx1"/>
                </a:solidFill>
              </a:rPr>
              <a:t>de Proceso </a:t>
            </a:r>
            <a:r>
              <a:rPr lang="es-PE" sz="2000" dirty="0" smtClean="0">
                <a:solidFill>
                  <a:schemeClr val="tx1"/>
                </a:solidFill>
              </a:rPr>
              <a:t>SAM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OPD</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OPF</a:t>
            </a:r>
          </a:p>
          <a:p>
            <a:pPr marL="457200" indent="-457200">
              <a:buFont typeface="+mj-lt"/>
              <a:buAutoNum type="arabicPeriod"/>
            </a:pPr>
            <a:r>
              <a:rPr lang="es-PE" sz="2000" dirty="0" smtClean="0">
                <a:solidFill>
                  <a:schemeClr val="tx1"/>
                </a:solidFill>
              </a:rPr>
              <a:t>Área de Proceso OT</a:t>
            </a:r>
          </a:p>
          <a:p>
            <a:pPr marL="457200" indent="-457200">
              <a:buFont typeface="+mj-lt"/>
              <a:buAutoNum type="arabicPeriod"/>
            </a:pPr>
            <a:r>
              <a:rPr lang="es-PE" sz="2000" dirty="0" smtClean="0">
                <a:solidFill>
                  <a:schemeClr val="tx1"/>
                </a:solidFill>
              </a:rPr>
              <a:t>Área de Proceso IPM</a:t>
            </a:r>
          </a:p>
          <a:p>
            <a:pPr marL="457200" indent="-457200">
              <a:buFont typeface="+mj-lt"/>
              <a:buAutoNum type="arabicPeriod"/>
            </a:pPr>
            <a:r>
              <a:rPr lang="es-PE" sz="2000" dirty="0" smtClean="0">
                <a:solidFill>
                  <a:schemeClr val="tx1"/>
                </a:solidFill>
              </a:rPr>
              <a:t>Área de Proceso RSKM</a:t>
            </a: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24</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8"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u="sng" dirty="0" smtClean="0"/>
              <a:t>LISTA DE ÁREAS DE PROCESOS</a:t>
            </a:r>
            <a:endParaRPr lang="es-PE" sz="4000" u="sng" dirty="0"/>
          </a:p>
        </p:txBody>
      </p:sp>
      <p:sp>
        <p:nvSpPr>
          <p:cNvPr id="9" name="Flecha derecha 8"/>
          <p:cNvSpPr/>
          <p:nvPr/>
        </p:nvSpPr>
        <p:spPr>
          <a:xfrm rot="10800000">
            <a:off x="4283968" y="3068960"/>
            <a:ext cx="1008112" cy="38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70655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dirty="0" smtClean="0"/>
              <a:t>PROCESO DEL ÁREA</a:t>
            </a:r>
            <a:br>
              <a:rPr lang="es-PE" sz="4800" dirty="0" smtClean="0"/>
            </a:br>
            <a:r>
              <a:rPr lang="es-PE" sz="4800" dirty="0" smtClean="0"/>
              <a:t>PPQA</a:t>
            </a:r>
            <a:endParaRPr lang="es-PE" sz="4800"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10/19/2016</a:t>
            </a:fld>
            <a:endParaRPr lang="en-US" dirty="0"/>
          </a:p>
        </p:txBody>
      </p:sp>
      <p:sp>
        <p:nvSpPr>
          <p:cNvPr id="12"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894595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16632"/>
            <a:ext cx="9144000" cy="1480960"/>
          </a:xfrm>
        </p:spPr>
        <p:txBody>
          <a:bodyPr/>
          <a:lstStyle/>
          <a:p>
            <a:r>
              <a:rPr lang="es-PE" sz="4400" dirty="0" smtClean="0"/>
              <a:t>SUBPROCESO DEL ÁREA</a:t>
            </a:r>
            <a:br>
              <a:rPr lang="es-PE" sz="4400" dirty="0" smtClean="0"/>
            </a:br>
            <a:r>
              <a:rPr lang="es-PE" sz="4400" dirty="0" smtClean="0"/>
              <a:t>QA</a:t>
            </a:r>
            <a:endParaRPr lang="es-PE" sz="4400" dirty="0"/>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3"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1657504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752853506"/>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extLst>
                    <a:ext uri="{9D8B030D-6E8A-4147-A177-3AD203B41FA5}">
                      <a16:colId xmlns="" xmlns:a16="http://schemas.microsoft.com/office/drawing/2014/main" val="20000"/>
                    </a:ext>
                  </a:extLst>
                </a:gridCol>
                <a:gridCol w="976108">
                  <a:extLst>
                    <a:ext uri="{9D8B030D-6E8A-4147-A177-3AD203B41FA5}">
                      <a16:colId xmlns="" xmlns:a16="http://schemas.microsoft.com/office/drawing/2014/main" val="20001"/>
                    </a:ext>
                  </a:extLst>
                </a:gridCol>
                <a:gridCol w="1119868">
                  <a:extLst>
                    <a:ext uri="{9D8B030D-6E8A-4147-A177-3AD203B41FA5}">
                      <a16:colId xmlns="" xmlns:a16="http://schemas.microsoft.com/office/drawing/2014/main" val="20002"/>
                    </a:ext>
                  </a:extLst>
                </a:gridCol>
                <a:gridCol w="3888432">
                  <a:extLst>
                    <a:ext uri="{9D8B030D-6E8A-4147-A177-3AD203B41FA5}">
                      <a16:colId xmlns="" xmlns:a16="http://schemas.microsoft.com/office/drawing/2014/main" val="20003"/>
                    </a:ext>
                  </a:extLst>
                </a:gridCol>
                <a:gridCol w="1368152">
                  <a:extLst>
                    <a:ext uri="{9D8B030D-6E8A-4147-A177-3AD203B41FA5}">
                      <a16:colId xmlns="" xmlns:a16="http://schemas.microsoft.com/office/drawing/2014/main" val="20004"/>
                    </a:ext>
                  </a:extLst>
                </a:gridCol>
                <a:gridCol w="1260162">
                  <a:extLst>
                    <a:ext uri="{9D8B030D-6E8A-4147-A177-3AD203B41FA5}">
                      <a16:colId xmlns=""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extLst>
                  <a:ext uri="{0D108BD9-81ED-4DB2-BD59-A6C34878D82A}">
                    <a16:rowId xmlns=""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 xmlns:a16="http://schemas.microsoft.com/office/drawing/2014/main" val="10003"/>
                  </a:ext>
                </a:extLst>
              </a:tr>
            </a:tbl>
          </a:graphicData>
        </a:graphic>
      </p:graphicFrame>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10/19/2016</a:t>
            </a:fld>
            <a:endParaRPr lang="en-US" dirty="0"/>
          </a:p>
        </p:txBody>
      </p:sp>
      <p:sp>
        <p:nvSpPr>
          <p:cNvPr id="9"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2384467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692696"/>
            <a:ext cx="9144000" cy="3456384"/>
          </a:xfrm>
        </p:spPr>
        <p:txBody>
          <a:bodyPr>
            <a:noAutofit/>
          </a:bodyPr>
          <a:lstStyle/>
          <a:p>
            <a:pPr>
              <a:spcBef>
                <a:spcPts val="0"/>
              </a:spcBef>
            </a:pPr>
            <a:r>
              <a:rPr lang="es-PE" sz="6600" dirty="0">
                <a:solidFill>
                  <a:schemeClr val="tx2"/>
                </a:solidFill>
                <a:effectLst>
                  <a:outerShdw blurRad="63500" dist="38100" dir="5400000" algn="t" rotWithShape="0">
                    <a:prstClr val="black">
                      <a:alpha val="25000"/>
                    </a:prstClr>
                  </a:outerShdw>
                </a:effectLst>
                <a:latin typeface="+mn-lt"/>
                <a:ea typeface="+mj-ea"/>
                <a:cs typeface="+mj-cs"/>
              </a:rPr>
              <a:t>1.2 </a:t>
            </a:r>
            <a:endParaRPr lang="es-PE" sz="6600" dirty="0" smtClean="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PE" sz="6600" dirty="0" smtClean="0">
                <a:solidFill>
                  <a:schemeClr val="tx2"/>
                </a:solidFill>
                <a:effectLst>
                  <a:outerShdw blurRad="63500" dist="38100" dir="5400000" algn="t" rotWithShape="0">
                    <a:prstClr val="black">
                      <a:alpha val="25000"/>
                    </a:prstClr>
                  </a:outerShdw>
                </a:effectLst>
                <a:latin typeface="+mn-lt"/>
                <a:ea typeface="+mj-ea"/>
                <a:cs typeface="+mj-cs"/>
              </a:rPr>
              <a:t>ESTABLECER DESCRIPCIONES DE MODELOS DE CICLO DE VIDA</a:t>
            </a:r>
          </a:p>
          <a:p>
            <a:pPr>
              <a:spcBef>
                <a:spcPts val="0"/>
              </a:spcBef>
            </a:pPr>
            <a:endParaRPr lang="es-PE" sz="66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2546968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29</a:t>
            </a:fld>
            <a:endParaRPr lang="en-US" dirty="0"/>
          </a:p>
        </p:txBody>
      </p:sp>
      <p:pic>
        <p:nvPicPr>
          <p:cNvPr id="7" name="6 Imagen"/>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8210872" cy="4410169"/>
          </a:xfrm>
          <a:prstGeom prst="rect">
            <a:avLst/>
          </a:prstGeom>
          <a:noFill/>
        </p:spPr>
      </p:pic>
      <p:sp>
        <p:nvSpPr>
          <p:cNvPr id="8"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9"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5000" u="sng" dirty="0" smtClean="0"/>
              <a:t>CICLO DE </a:t>
            </a:r>
            <a:r>
              <a:rPr lang="es-PE" sz="5000" u="sng" dirty="0" smtClean="0"/>
              <a:t>VIDA - CASCADA</a:t>
            </a:r>
            <a:endParaRPr lang="es-PE" sz="5000" u="sng" dirty="0"/>
          </a:p>
        </p:txBody>
      </p:sp>
    </p:spTree>
    <p:extLst>
      <p:ext uri="{BB962C8B-B14F-4D97-AF65-F5344CB8AC3E}">
        <p14:creationId xmlns:p14="http://schemas.microsoft.com/office/powerpoint/2010/main" val="825838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915816" y="1412776"/>
            <a:ext cx="6228184" cy="5184576"/>
          </a:xfrm>
        </p:spPr>
        <p:txBody>
          <a:bodyPr>
            <a:noAutofit/>
          </a:bodyPr>
          <a:lstStyle/>
          <a:p>
            <a:pPr algn="l"/>
            <a:r>
              <a:rPr lang="es-PE" sz="2000" b="1" dirty="0" smtClean="0">
                <a:solidFill>
                  <a:schemeClr val="tx1"/>
                </a:solidFill>
              </a:rPr>
              <a:t>SP1.1. </a:t>
            </a:r>
            <a:r>
              <a:rPr lang="es-ES" altLang="en-US" sz="2000" dirty="0">
                <a:solidFill>
                  <a:schemeClr val="tx1"/>
                </a:solidFill>
              </a:rPr>
              <a:t>Establecer procesos </a:t>
            </a:r>
            <a:r>
              <a:rPr lang="es-ES" altLang="en-US" sz="2000" dirty="0" smtClean="0">
                <a:solidFill>
                  <a:schemeClr val="tx1"/>
                </a:solidFill>
              </a:rPr>
              <a:t>estándares.</a:t>
            </a:r>
            <a:endParaRPr lang="es-PE" sz="2000" dirty="0" smtClean="0">
              <a:solidFill>
                <a:schemeClr val="tx1"/>
              </a:solidFill>
            </a:endParaRPr>
          </a:p>
          <a:p>
            <a:pPr algn="l"/>
            <a:r>
              <a:rPr lang="es-PE" sz="2000" b="1" dirty="0" smtClean="0">
                <a:solidFill>
                  <a:schemeClr val="tx1"/>
                </a:solidFill>
              </a:rPr>
              <a:t>SP1.2</a:t>
            </a:r>
            <a:r>
              <a:rPr lang="es-PE" sz="2000" b="1" dirty="0">
                <a:solidFill>
                  <a:schemeClr val="tx1"/>
                </a:solidFill>
              </a:rPr>
              <a:t>. </a:t>
            </a:r>
            <a:r>
              <a:rPr lang="es-PE" sz="2000" dirty="0">
                <a:solidFill>
                  <a:schemeClr val="tx1"/>
                </a:solidFill>
              </a:rPr>
              <a:t>Establecer descripciones de modelos de ciclo de </a:t>
            </a:r>
            <a:r>
              <a:rPr lang="es-PE" sz="2000" dirty="0" smtClean="0">
                <a:solidFill>
                  <a:schemeClr val="tx1"/>
                </a:solidFill>
              </a:rPr>
              <a:t>vida.</a:t>
            </a:r>
          </a:p>
          <a:p>
            <a:pPr algn="l"/>
            <a:r>
              <a:rPr lang="es-PE" sz="2000" b="1" dirty="0" smtClean="0">
                <a:solidFill>
                  <a:schemeClr val="tx1"/>
                </a:solidFill>
              </a:rPr>
              <a:t>SP1.3.</a:t>
            </a:r>
            <a:r>
              <a:rPr lang="es-ES" altLang="en-US" sz="2000" b="1" dirty="0" smtClean="0">
                <a:solidFill>
                  <a:schemeClr val="tx1"/>
                </a:solidFill>
              </a:rPr>
              <a:t> </a:t>
            </a:r>
            <a:r>
              <a:rPr lang="es-ES" altLang="en-US" sz="2000" dirty="0" smtClean="0">
                <a:solidFill>
                  <a:schemeClr val="tx1"/>
                </a:solidFill>
              </a:rPr>
              <a:t>Establecer guías y criterios de adaptación.</a:t>
            </a:r>
            <a:endParaRPr lang="es-PE" sz="2000" dirty="0" smtClean="0">
              <a:solidFill>
                <a:schemeClr val="tx1"/>
              </a:solidFill>
            </a:endParaRPr>
          </a:p>
          <a:p>
            <a:pPr algn="l"/>
            <a:r>
              <a:rPr lang="es-PE" sz="2000" b="1" dirty="0" smtClean="0">
                <a:solidFill>
                  <a:schemeClr val="tx1"/>
                </a:solidFill>
              </a:rPr>
              <a:t>SP1.4</a:t>
            </a:r>
            <a:r>
              <a:rPr lang="es-PE" sz="2000" b="1" dirty="0">
                <a:solidFill>
                  <a:schemeClr val="tx1"/>
                </a:solidFill>
              </a:rPr>
              <a:t>. </a:t>
            </a:r>
            <a:r>
              <a:rPr lang="es-PE" sz="2000" dirty="0">
                <a:solidFill>
                  <a:schemeClr val="tx1"/>
                </a:solidFill>
              </a:rPr>
              <a:t>Establecer el repositorio de mediciones de la </a:t>
            </a:r>
            <a:r>
              <a:rPr lang="es-PE" sz="2000" dirty="0" smtClean="0">
                <a:solidFill>
                  <a:schemeClr val="tx1"/>
                </a:solidFill>
              </a:rPr>
              <a:t>organización.</a:t>
            </a:r>
            <a:endParaRPr lang="es-PE" sz="2000" dirty="0">
              <a:solidFill>
                <a:schemeClr val="tx1"/>
              </a:solidFill>
            </a:endParaRPr>
          </a:p>
          <a:p>
            <a:pPr algn="l"/>
            <a:r>
              <a:rPr lang="es-PE" sz="2000" b="1" dirty="0" smtClean="0">
                <a:solidFill>
                  <a:schemeClr val="tx1"/>
                </a:solidFill>
              </a:rPr>
              <a:t>SP1.5.</a:t>
            </a:r>
            <a:r>
              <a:rPr lang="es-PE" altLang="en-US" sz="2000" b="1" dirty="0">
                <a:solidFill>
                  <a:schemeClr val="tx1"/>
                </a:solidFill>
              </a:rPr>
              <a:t> </a:t>
            </a:r>
            <a:r>
              <a:rPr lang="es-PE" altLang="en-US" sz="2000" dirty="0">
                <a:solidFill>
                  <a:schemeClr val="tx1"/>
                </a:solidFill>
              </a:rPr>
              <a:t>Establecer la librería de activos de procesos de la </a:t>
            </a:r>
            <a:r>
              <a:rPr lang="es-PE" altLang="en-US" sz="2000" dirty="0" smtClean="0">
                <a:solidFill>
                  <a:schemeClr val="tx1"/>
                </a:solidFill>
              </a:rPr>
              <a:t>organización.</a:t>
            </a:r>
            <a:endParaRPr lang="es-PE" sz="2000" dirty="0" smtClean="0">
              <a:solidFill>
                <a:schemeClr val="tx1"/>
              </a:solidFill>
            </a:endParaRPr>
          </a:p>
          <a:p>
            <a:pPr algn="l"/>
            <a:r>
              <a:rPr lang="es-PE" sz="2000" b="1" dirty="0" smtClean="0">
                <a:solidFill>
                  <a:schemeClr val="tx1"/>
                </a:solidFill>
              </a:rPr>
              <a:t>SP1.6.</a:t>
            </a:r>
            <a:r>
              <a:rPr lang="es-ES" altLang="en-US" sz="2000" b="1" dirty="0">
                <a:solidFill>
                  <a:schemeClr val="tx1"/>
                </a:solidFill>
              </a:rPr>
              <a:t> </a:t>
            </a:r>
            <a:r>
              <a:rPr lang="es-ES" altLang="en-US" sz="2000" dirty="0">
                <a:solidFill>
                  <a:schemeClr val="tx1"/>
                </a:solidFill>
              </a:rPr>
              <a:t>Establecer estándares para entornos de </a:t>
            </a:r>
            <a:r>
              <a:rPr lang="es-ES" altLang="en-US" sz="2000" dirty="0" smtClean="0">
                <a:solidFill>
                  <a:schemeClr val="tx1"/>
                </a:solidFill>
              </a:rPr>
              <a:t>trabajo.</a:t>
            </a:r>
            <a:endParaRPr lang="es-PE" sz="2000" dirty="0" smtClean="0">
              <a:solidFill>
                <a:schemeClr val="tx1"/>
              </a:solidFill>
            </a:endParaRPr>
          </a:p>
          <a:p>
            <a:pPr algn="l"/>
            <a:r>
              <a:rPr lang="es-PE" sz="2000" b="1" dirty="0" smtClean="0">
                <a:solidFill>
                  <a:schemeClr val="tx1"/>
                </a:solidFill>
              </a:rPr>
              <a:t>SP1.7</a:t>
            </a:r>
            <a:r>
              <a:rPr lang="es-PE" sz="2000" b="1" dirty="0">
                <a:solidFill>
                  <a:schemeClr val="tx1"/>
                </a:solidFill>
              </a:rPr>
              <a:t>. </a:t>
            </a:r>
            <a:r>
              <a:rPr lang="es-PE" sz="2000" dirty="0">
                <a:solidFill>
                  <a:schemeClr val="tx1"/>
                </a:solidFill>
              </a:rPr>
              <a:t>Establecer reglas y directrices para los equipos.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49912"/>
          <a:stretch/>
        </p:blipFill>
        <p:spPr bwMode="auto">
          <a:xfrm>
            <a:off x="899592" y="1571132"/>
            <a:ext cx="1691680"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10/19/2016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5" name="4 Marcador de pie de página"/>
          <p:cNvSpPr>
            <a:spLocks noGrp="1"/>
          </p:cNvSpPr>
          <p:nvPr>
            <p:ph type="ftr" sz="quarter" idx="11"/>
          </p:nvPr>
        </p:nvSpPr>
        <p:spPr/>
        <p:txBody>
          <a:bodyPr/>
          <a:lstStyle/>
          <a:p>
            <a:r>
              <a:rPr lang="en-US" smtClean="0"/>
              <a:t>Footer Text</a:t>
            </a:r>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30</a:t>
            </a:fld>
            <a:endParaRPr lang="en-US" dirty="0"/>
          </a:p>
        </p:txBody>
      </p:sp>
      <p:sp>
        <p:nvSpPr>
          <p:cNvPr id="7"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400" u="sng" dirty="0" smtClean="0"/>
              <a:t>CASCADA - REQUERIMIENTOS</a:t>
            </a:r>
            <a:endParaRPr lang="es-PE" sz="4400" u="sng" dirty="0"/>
          </a:p>
        </p:txBody>
      </p:sp>
      <p:sp>
        <p:nvSpPr>
          <p:cNvPr id="18" name="AutoShape 2"/>
          <p:cNvSpPr>
            <a:spLocks noChangeArrowheads="1"/>
          </p:cNvSpPr>
          <p:nvPr/>
        </p:nvSpPr>
        <p:spPr bwMode="auto">
          <a:xfrm>
            <a:off x="940314" y="1281460"/>
            <a:ext cx="1600200" cy="469900"/>
          </a:xfrm>
          <a:prstGeom prst="chevron">
            <a:avLst>
              <a:gd name="adj" fmla="val 6527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s-PE" sz="1200" b="1" dirty="0"/>
              <a:t>       Requerimientos</a:t>
            </a:r>
          </a:p>
        </p:txBody>
      </p:sp>
      <p:sp>
        <p:nvSpPr>
          <p:cNvPr id="19" name="AutoShape 4"/>
          <p:cNvSpPr>
            <a:spLocks noChangeArrowheads="1"/>
          </p:cNvSpPr>
          <p:nvPr/>
        </p:nvSpPr>
        <p:spPr bwMode="auto">
          <a:xfrm>
            <a:off x="36835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Diseño</a:t>
            </a:r>
          </a:p>
        </p:txBody>
      </p:sp>
      <p:sp>
        <p:nvSpPr>
          <p:cNvPr id="20" name="AutoShape 5"/>
          <p:cNvSpPr>
            <a:spLocks noChangeArrowheads="1"/>
          </p:cNvSpPr>
          <p:nvPr/>
        </p:nvSpPr>
        <p:spPr bwMode="auto">
          <a:xfrm>
            <a:off x="50551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Construcción</a:t>
            </a:r>
          </a:p>
        </p:txBody>
      </p:sp>
      <p:sp>
        <p:nvSpPr>
          <p:cNvPr id="21" name="AutoShape 6"/>
          <p:cNvSpPr>
            <a:spLocks noChangeArrowheads="1"/>
          </p:cNvSpPr>
          <p:nvPr/>
        </p:nvSpPr>
        <p:spPr bwMode="auto">
          <a:xfrm>
            <a:off x="64267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Pruebas /</a:t>
            </a:r>
          </a:p>
          <a:p>
            <a:pPr algn="ctr"/>
            <a:r>
              <a:rPr lang="es-PE" sz="1200" b="1"/>
              <a:t>    Implementación</a:t>
            </a:r>
          </a:p>
        </p:txBody>
      </p:sp>
      <p:sp>
        <p:nvSpPr>
          <p:cNvPr id="22" name="AutoShape 7"/>
          <p:cNvSpPr>
            <a:spLocks noChangeArrowheads="1"/>
          </p:cNvSpPr>
          <p:nvPr/>
        </p:nvSpPr>
        <p:spPr bwMode="auto">
          <a:xfrm>
            <a:off x="23119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Análisis</a:t>
            </a:r>
          </a:p>
        </p:txBody>
      </p:sp>
      <p:sp>
        <p:nvSpPr>
          <p:cNvPr id="23" name="2 Marcador de contenido"/>
          <p:cNvSpPr>
            <a:spLocks noGrp="1"/>
          </p:cNvSpPr>
          <p:nvPr>
            <p:ph idx="1"/>
          </p:nvPr>
        </p:nvSpPr>
        <p:spPr>
          <a:xfrm>
            <a:off x="457200" y="2276475"/>
            <a:ext cx="8229600" cy="1152525"/>
          </a:xfrm>
        </p:spPr>
        <p:txBody>
          <a:bodyPr vert="horz" lIns="91440" tIns="45720" rIns="91440" bIns="45720" rtlCol="0">
            <a:noAutofit/>
          </a:bodyPr>
          <a:lstStyle/>
          <a:p>
            <a:pPr marL="0" indent="0">
              <a:buNone/>
            </a:pPr>
            <a:r>
              <a:rPr lang="es-PE" sz="2500" dirty="0" smtClean="0">
                <a:solidFill>
                  <a:schemeClr val="tx1"/>
                </a:solidFill>
              </a:rPr>
              <a:t>Objetivo: Definir el objetivo, alcance y funcional del sistema.</a:t>
            </a:r>
            <a:endParaRPr lang="es-PE" sz="2500" dirty="0">
              <a:solidFill>
                <a:schemeClr val="tx1"/>
              </a:solidFill>
            </a:endParaRPr>
          </a:p>
        </p:txBody>
      </p:sp>
      <p:pic>
        <p:nvPicPr>
          <p:cNvPr id="24" name="Picture 10"/>
          <p:cNvPicPr>
            <a:picLocks noChangeAspect="1" noChangeArrowheads="1"/>
          </p:cNvPicPr>
          <p:nvPr/>
        </p:nvPicPr>
        <p:blipFill>
          <a:blip r:embed="rId2" cstate="print"/>
          <a:srcRect/>
          <a:stretch>
            <a:fillRect/>
          </a:stretch>
        </p:blipFill>
        <p:spPr bwMode="auto">
          <a:xfrm>
            <a:off x="940314" y="3425824"/>
            <a:ext cx="7013575" cy="758825"/>
          </a:xfrm>
          <a:prstGeom prst="rect">
            <a:avLst/>
          </a:prstGeom>
          <a:noFill/>
          <a:ln w="9525">
            <a:noFill/>
            <a:miter lim="800000"/>
            <a:headEnd/>
            <a:tailEnd/>
          </a:ln>
          <a:effectLst/>
        </p:spPr>
      </p:pic>
    </p:spTree>
    <p:extLst>
      <p:ext uri="{BB962C8B-B14F-4D97-AF65-F5344CB8AC3E}">
        <p14:creationId xmlns:p14="http://schemas.microsoft.com/office/powerpoint/2010/main" val="3778465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5" name="4 Marcador de pie de página"/>
          <p:cNvSpPr>
            <a:spLocks noGrp="1"/>
          </p:cNvSpPr>
          <p:nvPr>
            <p:ph type="ftr" sz="quarter" idx="11"/>
          </p:nvPr>
        </p:nvSpPr>
        <p:spPr/>
        <p:txBody>
          <a:bodyPr/>
          <a:lstStyle/>
          <a:p>
            <a:r>
              <a:rPr lang="en-US" smtClean="0"/>
              <a:t>Footer Text</a:t>
            </a:r>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31</a:t>
            </a:fld>
            <a:endParaRPr lang="en-US" dirty="0"/>
          </a:p>
        </p:txBody>
      </p:sp>
      <p:sp>
        <p:nvSpPr>
          <p:cNvPr id="7"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400" u="sng" dirty="0" smtClean="0"/>
              <a:t>CASCADA - REQUERIMIENTOS</a:t>
            </a:r>
            <a:endParaRPr lang="es-PE" sz="4400" u="sng" dirty="0"/>
          </a:p>
        </p:txBody>
      </p:sp>
      <p:sp>
        <p:nvSpPr>
          <p:cNvPr id="18" name="AutoShape 2"/>
          <p:cNvSpPr>
            <a:spLocks noChangeArrowheads="1"/>
          </p:cNvSpPr>
          <p:nvPr/>
        </p:nvSpPr>
        <p:spPr bwMode="auto">
          <a:xfrm>
            <a:off x="940314" y="12814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dirty="0">
                <a:solidFill>
                  <a:schemeClr val="tx1"/>
                </a:solidFill>
              </a:rPr>
              <a:t>       Requerimientos</a:t>
            </a:r>
          </a:p>
        </p:txBody>
      </p:sp>
      <p:sp>
        <p:nvSpPr>
          <p:cNvPr id="19" name="AutoShape 4"/>
          <p:cNvSpPr>
            <a:spLocks noChangeArrowheads="1"/>
          </p:cNvSpPr>
          <p:nvPr/>
        </p:nvSpPr>
        <p:spPr bwMode="auto">
          <a:xfrm>
            <a:off x="36835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dirty="0"/>
              <a:t>      Diseño</a:t>
            </a:r>
          </a:p>
        </p:txBody>
      </p:sp>
      <p:sp>
        <p:nvSpPr>
          <p:cNvPr id="20" name="AutoShape 5"/>
          <p:cNvSpPr>
            <a:spLocks noChangeArrowheads="1"/>
          </p:cNvSpPr>
          <p:nvPr/>
        </p:nvSpPr>
        <p:spPr bwMode="auto">
          <a:xfrm>
            <a:off x="50551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Construcción</a:t>
            </a:r>
          </a:p>
        </p:txBody>
      </p:sp>
      <p:sp>
        <p:nvSpPr>
          <p:cNvPr id="21" name="AutoShape 6"/>
          <p:cNvSpPr>
            <a:spLocks noChangeArrowheads="1"/>
          </p:cNvSpPr>
          <p:nvPr/>
        </p:nvSpPr>
        <p:spPr bwMode="auto">
          <a:xfrm>
            <a:off x="64267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Pruebas /</a:t>
            </a:r>
          </a:p>
          <a:p>
            <a:pPr algn="ctr"/>
            <a:r>
              <a:rPr lang="es-PE" sz="1200" b="1"/>
              <a:t>    Implementación</a:t>
            </a:r>
          </a:p>
        </p:txBody>
      </p:sp>
      <p:sp>
        <p:nvSpPr>
          <p:cNvPr id="22" name="AutoShape 7"/>
          <p:cNvSpPr>
            <a:spLocks noChangeArrowheads="1"/>
          </p:cNvSpPr>
          <p:nvPr/>
        </p:nvSpPr>
        <p:spPr bwMode="auto">
          <a:xfrm>
            <a:off x="2311914" y="1268760"/>
            <a:ext cx="1600200" cy="469900"/>
          </a:xfrm>
          <a:prstGeom prst="chevron">
            <a:avLst>
              <a:gd name="adj" fmla="val 6527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s-PE" sz="1200" b="1">
                <a:solidFill>
                  <a:schemeClr val="lt1"/>
                </a:solidFill>
              </a:rPr>
              <a:t>   Análisis</a:t>
            </a:r>
          </a:p>
        </p:txBody>
      </p:sp>
      <p:sp>
        <p:nvSpPr>
          <p:cNvPr id="23" name="2 Marcador de contenido"/>
          <p:cNvSpPr>
            <a:spLocks noGrp="1"/>
          </p:cNvSpPr>
          <p:nvPr>
            <p:ph idx="1"/>
          </p:nvPr>
        </p:nvSpPr>
        <p:spPr>
          <a:xfrm>
            <a:off x="457200" y="2276475"/>
            <a:ext cx="8229600" cy="1152525"/>
          </a:xfrm>
        </p:spPr>
        <p:txBody>
          <a:bodyPr vert="horz" lIns="91440" tIns="45720" rIns="91440" bIns="45720" rtlCol="0">
            <a:noAutofit/>
          </a:bodyPr>
          <a:lstStyle/>
          <a:p>
            <a:pPr marL="0" indent="0">
              <a:buNone/>
            </a:pPr>
            <a:r>
              <a:rPr lang="es-PE" sz="2500" dirty="0">
                <a:solidFill>
                  <a:schemeClr val="tx1"/>
                </a:solidFill>
              </a:rPr>
              <a:t>Objetivo: Especificación de los servicios y la interacción del usuario con el sistema. </a:t>
            </a:r>
          </a:p>
          <a:p>
            <a:pPr marL="0" indent="0">
              <a:buNone/>
            </a:pPr>
            <a:endParaRPr lang="es-PE" sz="2500" dirty="0">
              <a:solidFill>
                <a:schemeClr val="tx1"/>
              </a:solidFill>
            </a:endParaRPr>
          </a:p>
        </p:txBody>
      </p:sp>
      <p:pic>
        <p:nvPicPr>
          <p:cNvPr id="13" name="Picture 10"/>
          <p:cNvPicPr>
            <a:picLocks noChangeAspect="1" noChangeArrowheads="1"/>
          </p:cNvPicPr>
          <p:nvPr/>
        </p:nvPicPr>
        <p:blipFill>
          <a:blip r:embed="rId2" cstate="print"/>
          <a:srcRect/>
          <a:stretch>
            <a:fillRect/>
          </a:stretch>
        </p:blipFill>
        <p:spPr bwMode="auto">
          <a:xfrm>
            <a:off x="1065213" y="3532188"/>
            <a:ext cx="7013575" cy="758825"/>
          </a:xfrm>
          <a:prstGeom prst="rect">
            <a:avLst/>
          </a:prstGeom>
          <a:noFill/>
          <a:ln w="9525">
            <a:noFill/>
            <a:miter lim="800000"/>
            <a:headEnd/>
            <a:tailEnd/>
          </a:ln>
          <a:effectLst/>
        </p:spPr>
      </p:pic>
    </p:spTree>
    <p:extLst>
      <p:ext uri="{BB962C8B-B14F-4D97-AF65-F5344CB8AC3E}">
        <p14:creationId xmlns:p14="http://schemas.microsoft.com/office/powerpoint/2010/main" val="57609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5" name="4 Marcador de pie de página"/>
          <p:cNvSpPr>
            <a:spLocks noGrp="1"/>
          </p:cNvSpPr>
          <p:nvPr>
            <p:ph type="ftr" sz="quarter" idx="11"/>
          </p:nvPr>
        </p:nvSpPr>
        <p:spPr/>
        <p:txBody>
          <a:bodyPr/>
          <a:lstStyle/>
          <a:p>
            <a:r>
              <a:rPr lang="en-US" smtClean="0"/>
              <a:t>Footer Text</a:t>
            </a:r>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32</a:t>
            </a:fld>
            <a:endParaRPr lang="en-US" dirty="0"/>
          </a:p>
        </p:txBody>
      </p:sp>
      <p:sp>
        <p:nvSpPr>
          <p:cNvPr id="7"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400" u="sng" dirty="0" smtClean="0"/>
              <a:t>CASCADA - REQUERIMIENTOS</a:t>
            </a:r>
            <a:endParaRPr lang="es-PE" sz="4400" u="sng" dirty="0"/>
          </a:p>
        </p:txBody>
      </p:sp>
      <p:sp>
        <p:nvSpPr>
          <p:cNvPr id="18" name="AutoShape 2"/>
          <p:cNvSpPr>
            <a:spLocks noChangeArrowheads="1"/>
          </p:cNvSpPr>
          <p:nvPr/>
        </p:nvSpPr>
        <p:spPr bwMode="auto">
          <a:xfrm>
            <a:off x="940314" y="12814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dirty="0">
                <a:solidFill>
                  <a:schemeClr val="tx1"/>
                </a:solidFill>
              </a:rPr>
              <a:t>       Requerimientos</a:t>
            </a:r>
          </a:p>
        </p:txBody>
      </p:sp>
      <p:sp>
        <p:nvSpPr>
          <p:cNvPr id="19" name="AutoShape 4"/>
          <p:cNvSpPr>
            <a:spLocks noChangeArrowheads="1"/>
          </p:cNvSpPr>
          <p:nvPr/>
        </p:nvSpPr>
        <p:spPr bwMode="auto">
          <a:xfrm>
            <a:off x="3683514" y="1268760"/>
            <a:ext cx="1600200" cy="469900"/>
          </a:xfrm>
          <a:prstGeom prst="chevron">
            <a:avLst>
              <a:gd name="adj" fmla="val 6527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s-PE" sz="1200" b="1" dirty="0">
                <a:solidFill>
                  <a:schemeClr val="lt1"/>
                </a:solidFill>
              </a:rPr>
              <a:t>      Diseño</a:t>
            </a:r>
          </a:p>
        </p:txBody>
      </p:sp>
      <p:sp>
        <p:nvSpPr>
          <p:cNvPr id="20" name="AutoShape 5"/>
          <p:cNvSpPr>
            <a:spLocks noChangeArrowheads="1"/>
          </p:cNvSpPr>
          <p:nvPr/>
        </p:nvSpPr>
        <p:spPr bwMode="auto">
          <a:xfrm>
            <a:off x="50551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Construcción</a:t>
            </a:r>
          </a:p>
        </p:txBody>
      </p:sp>
      <p:sp>
        <p:nvSpPr>
          <p:cNvPr id="21" name="AutoShape 6"/>
          <p:cNvSpPr>
            <a:spLocks noChangeArrowheads="1"/>
          </p:cNvSpPr>
          <p:nvPr/>
        </p:nvSpPr>
        <p:spPr bwMode="auto">
          <a:xfrm>
            <a:off x="64267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Pruebas /</a:t>
            </a:r>
          </a:p>
          <a:p>
            <a:pPr algn="ctr"/>
            <a:r>
              <a:rPr lang="es-PE" sz="1200" b="1"/>
              <a:t>    Implementación</a:t>
            </a:r>
          </a:p>
        </p:txBody>
      </p:sp>
      <p:sp>
        <p:nvSpPr>
          <p:cNvPr id="22" name="AutoShape 7"/>
          <p:cNvSpPr>
            <a:spLocks noChangeArrowheads="1"/>
          </p:cNvSpPr>
          <p:nvPr/>
        </p:nvSpPr>
        <p:spPr bwMode="auto">
          <a:xfrm>
            <a:off x="23119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solidFill>
                  <a:schemeClr val="tx1"/>
                </a:solidFill>
              </a:rPr>
              <a:t>   Análisis</a:t>
            </a:r>
          </a:p>
        </p:txBody>
      </p:sp>
      <p:sp>
        <p:nvSpPr>
          <p:cNvPr id="23" name="2 Marcador de contenido"/>
          <p:cNvSpPr>
            <a:spLocks noGrp="1"/>
          </p:cNvSpPr>
          <p:nvPr>
            <p:ph idx="1"/>
          </p:nvPr>
        </p:nvSpPr>
        <p:spPr>
          <a:xfrm>
            <a:off x="457200" y="2276475"/>
            <a:ext cx="8229600" cy="1152525"/>
          </a:xfrm>
        </p:spPr>
        <p:txBody>
          <a:bodyPr vert="horz" lIns="91440" tIns="45720" rIns="91440" bIns="45720" rtlCol="0">
            <a:noAutofit/>
          </a:bodyPr>
          <a:lstStyle/>
          <a:p>
            <a:pPr marL="0" indent="0">
              <a:buNone/>
            </a:pPr>
            <a:r>
              <a:rPr lang="es-PE" sz="2500" dirty="0">
                <a:solidFill>
                  <a:schemeClr val="tx1"/>
                </a:solidFill>
              </a:rPr>
              <a:t>Objetivo: Especificación de la solución técnica definida en la etapa de análisis. </a:t>
            </a:r>
          </a:p>
          <a:p>
            <a:pPr marL="0" indent="0">
              <a:buNone/>
            </a:pPr>
            <a:r>
              <a:rPr lang="es-PE" sz="2500" dirty="0" smtClean="0">
                <a:solidFill>
                  <a:schemeClr val="tx1"/>
                </a:solidFill>
              </a:rPr>
              <a:t> </a:t>
            </a:r>
          </a:p>
          <a:p>
            <a:pPr marL="0" indent="0">
              <a:buNone/>
            </a:pPr>
            <a:endParaRPr lang="es-PE" sz="2500" dirty="0">
              <a:solidFill>
                <a:schemeClr val="tx1"/>
              </a:solidFill>
            </a:endParaRPr>
          </a:p>
        </p:txBody>
      </p:sp>
      <p:pic>
        <p:nvPicPr>
          <p:cNvPr id="15" name="Picture 10"/>
          <p:cNvPicPr>
            <a:picLocks noChangeAspect="1" noChangeArrowheads="1"/>
          </p:cNvPicPr>
          <p:nvPr/>
        </p:nvPicPr>
        <p:blipFill>
          <a:blip r:embed="rId2" cstate="print"/>
          <a:srcRect/>
          <a:stretch>
            <a:fillRect/>
          </a:stretch>
        </p:blipFill>
        <p:spPr bwMode="auto">
          <a:xfrm>
            <a:off x="1065213" y="3565525"/>
            <a:ext cx="7013575" cy="758825"/>
          </a:xfrm>
          <a:prstGeom prst="rect">
            <a:avLst/>
          </a:prstGeom>
          <a:noFill/>
          <a:ln w="9525">
            <a:noFill/>
            <a:miter lim="800000"/>
            <a:headEnd/>
            <a:tailEnd/>
          </a:ln>
          <a:effectLst/>
        </p:spPr>
      </p:pic>
    </p:spTree>
    <p:extLst>
      <p:ext uri="{BB962C8B-B14F-4D97-AF65-F5344CB8AC3E}">
        <p14:creationId xmlns:p14="http://schemas.microsoft.com/office/powerpoint/2010/main" val="4146980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5" name="4 Marcador de pie de página"/>
          <p:cNvSpPr>
            <a:spLocks noGrp="1"/>
          </p:cNvSpPr>
          <p:nvPr>
            <p:ph type="ftr" sz="quarter" idx="11"/>
          </p:nvPr>
        </p:nvSpPr>
        <p:spPr/>
        <p:txBody>
          <a:bodyPr/>
          <a:lstStyle/>
          <a:p>
            <a:r>
              <a:rPr lang="en-US" smtClean="0"/>
              <a:t>Footer Text</a:t>
            </a:r>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33</a:t>
            </a:fld>
            <a:endParaRPr lang="en-US" dirty="0"/>
          </a:p>
        </p:txBody>
      </p:sp>
      <p:sp>
        <p:nvSpPr>
          <p:cNvPr id="7"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400" u="sng" dirty="0" smtClean="0"/>
              <a:t>CASCADA - REQUERIMIENTOS</a:t>
            </a:r>
            <a:endParaRPr lang="es-PE" sz="4400" u="sng" dirty="0"/>
          </a:p>
        </p:txBody>
      </p:sp>
      <p:sp>
        <p:nvSpPr>
          <p:cNvPr id="18" name="AutoShape 2"/>
          <p:cNvSpPr>
            <a:spLocks noChangeArrowheads="1"/>
          </p:cNvSpPr>
          <p:nvPr/>
        </p:nvSpPr>
        <p:spPr bwMode="auto">
          <a:xfrm>
            <a:off x="940314" y="12814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dirty="0">
                <a:solidFill>
                  <a:schemeClr val="tx1"/>
                </a:solidFill>
              </a:rPr>
              <a:t>       Requerimientos</a:t>
            </a:r>
          </a:p>
        </p:txBody>
      </p:sp>
      <p:sp>
        <p:nvSpPr>
          <p:cNvPr id="19" name="AutoShape 4"/>
          <p:cNvSpPr>
            <a:spLocks noChangeArrowheads="1"/>
          </p:cNvSpPr>
          <p:nvPr/>
        </p:nvSpPr>
        <p:spPr bwMode="auto">
          <a:xfrm>
            <a:off x="36835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dirty="0">
                <a:solidFill>
                  <a:schemeClr val="tx1"/>
                </a:solidFill>
              </a:rPr>
              <a:t>      Diseño</a:t>
            </a:r>
          </a:p>
        </p:txBody>
      </p:sp>
      <p:sp>
        <p:nvSpPr>
          <p:cNvPr id="20" name="AutoShape 5"/>
          <p:cNvSpPr>
            <a:spLocks noChangeArrowheads="1"/>
          </p:cNvSpPr>
          <p:nvPr/>
        </p:nvSpPr>
        <p:spPr bwMode="auto">
          <a:xfrm>
            <a:off x="5055114" y="1268760"/>
            <a:ext cx="1600200" cy="469900"/>
          </a:xfrm>
          <a:prstGeom prst="chevron">
            <a:avLst>
              <a:gd name="adj" fmla="val 6527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s-PE" sz="1200" b="1" dirty="0">
                <a:solidFill>
                  <a:schemeClr val="lt1"/>
                </a:solidFill>
              </a:rPr>
              <a:t>     Construcción</a:t>
            </a:r>
          </a:p>
        </p:txBody>
      </p:sp>
      <p:sp>
        <p:nvSpPr>
          <p:cNvPr id="21" name="AutoShape 6"/>
          <p:cNvSpPr>
            <a:spLocks noChangeArrowheads="1"/>
          </p:cNvSpPr>
          <p:nvPr/>
        </p:nvSpPr>
        <p:spPr bwMode="auto">
          <a:xfrm>
            <a:off x="64267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t>  Pruebas /</a:t>
            </a:r>
          </a:p>
          <a:p>
            <a:pPr algn="ctr"/>
            <a:r>
              <a:rPr lang="es-PE" sz="1200" b="1"/>
              <a:t>    Implementación</a:t>
            </a:r>
          </a:p>
        </p:txBody>
      </p:sp>
      <p:sp>
        <p:nvSpPr>
          <p:cNvPr id="22" name="AutoShape 7"/>
          <p:cNvSpPr>
            <a:spLocks noChangeArrowheads="1"/>
          </p:cNvSpPr>
          <p:nvPr/>
        </p:nvSpPr>
        <p:spPr bwMode="auto">
          <a:xfrm>
            <a:off x="23119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solidFill>
                  <a:schemeClr val="tx1"/>
                </a:solidFill>
              </a:rPr>
              <a:t>   Análisis</a:t>
            </a:r>
          </a:p>
        </p:txBody>
      </p:sp>
      <p:sp>
        <p:nvSpPr>
          <p:cNvPr id="23" name="2 Marcador de contenido"/>
          <p:cNvSpPr>
            <a:spLocks noGrp="1"/>
          </p:cNvSpPr>
          <p:nvPr>
            <p:ph idx="1"/>
          </p:nvPr>
        </p:nvSpPr>
        <p:spPr>
          <a:xfrm>
            <a:off x="457200" y="2276475"/>
            <a:ext cx="8229600" cy="1152525"/>
          </a:xfrm>
        </p:spPr>
        <p:txBody>
          <a:bodyPr vert="horz" lIns="91440" tIns="45720" rIns="91440" bIns="45720" rtlCol="0">
            <a:noAutofit/>
          </a:bodyPr>
          <a:lstStyle/>
          <a:p>
            <a:pPr marL="0" indent="0">
              <a:buNone/>
            </a:pPr>
            <a:r>
              <a:rPr lang="es-PE" sz="2500" dirty="0">
                <a:solidFill>
                  <a:schemeClr val="tx1"/>
                </a:solidFill>
              </a:rPr>
              <a:t>Objetivo: Obtener los componentes informáticos codificados y probados. </a:t>
            </a:r>
          </a:p>
          <a:p>
            <a:pPr marL="0" indent="0">
              <a:buNone/>
            </a:pPr>
            <a:r>
              <a:rPr lang="es-PE" sz="2500" dirty="0" smtClean="0">
                <a:solidFill>
                  <a:schemeClr val="tx1"/>
                </a:solidFill>
              </a:rPr>
              <a:t> </a:t>
            </a:r>
          </a:p>
          <a:p>
            <a:pPr marL="0" indent="0">
              <a:buNone/>
            </a:pPr>
            <a:endParaRPr lang="es-PE" sz="2500" dirty="0">
              <a:solidFill>
                <a:schemeClr val="tx1"/>
              </a:solidFill>
            </a:endParaRPr>
          </a:p>
        </p:txBody>
      </p:sp>
      <p:pic>
        <p:nvPicPr>
          <p:cNvPr id="13" name="Picture 10"/>
          <p:cNvPicPr>
            <a:picLocks noChangeAspect="1" noChangeArrowheads="1"/>
          </p:cNvPicPr>
          <p:nvPr/>
        </p:nvPicPr>
        <p:blipFill>
          <a:blip r:embed="rId2" cstate="print"/>
          <a:srcRect/>
          <a:stretch>
            <a:fillRect/>
          </a:stretch>
        </p:blipFill>
        <p:spPr bwMode="auto">
          <a:xfrm>
            <a:off x="1047419" y="3429000"/>
            <a:ext cx="7013575" cy="1497012"/>
          </a:xfrm>
          <a:prstGeom prst="rect">
            <a:avLst/>
          </a:prstGeom>
          <a:noFill/>
          <a:ln w="9525">
            <a:noFill/>
            <a:miter lim="800000"/>
            <a:headEnd/>
            <a:tailEnd/>
          </a:ln>
          <a:effectLst/>
        </p:spPr>
      </p:pic>
    </p:spTree>
    <p:extLst>
      <p:ext uri="{BB962C8B-B14F-4D97-AF65-F5344CB8AC3E}">
        <p14:creationId xmlns:p14="http://schemas.microsoft.com/office/powerpoint/2010/main" val="565172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5" name="4 Marcador de pie de página"/>
          <p:cNvSpPr>
            <a:spLocks noGrp="1"/>
          </p:cNvSpPr>
          <p:nvPr>
            <p:ph type="ftr" sz="quarter" idx="11"/>
          </p:nvPr>
        </p:nvSpPr>
        <p:spPr/>
        <p:txBody>
          <a:bodyPr/>
          <a:lstStyle/>
          <a:p>
            <a:r>
              <a:rPr lang="en-US" smtClean="0"/>
              <a:t>Footer Text</a:t>
            </a:r>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34</a:t>
            </a:fld>
            <a:endParaRPr lang="en-US" dirty="0"/>
          </a:p>
        </p:txBody>
      </p:sp>
      <p:sp>
        <p:nvSpPr>
          <p:cNvPr id="7"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400" u="sng" dirty="0" smtClean="0"/>
              <a:t>CASCADA - REQUERIMIENTOS</a:t>
            </a:r>
            <a:endParaRPr lang="es-PE" sz="4400" u="sng" dirty="0"/>
          </a:p>
        </p:txBody>
      </p:sp>
      <p:sp>
        <p:nvSpPr>
          <p:cNvPr id="18" name="AutoShape 2"/>
          <p:cNvSpPr>
            <a:spLocks noChangeArrowheads="1"/>
          </p:cNvSpPr>
          <p:nvPr/>
        </p:nvSpPr>
        <p:spPr bwMode="auto">
          <a:xfrm>
            <a:off x="940314" y="12814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dirty="0">
                <a:solidFill>
                  <a:schemeClr val="tx1"/>
                </a:solidFill>
              </a:rPr>
              <a:t>       Requerimientos</a:t>
            </a:r>
          </a:p>
        </p:txBody>
      </p:sp>
      <p:sp>
        <p:nvSpPr>
          <p:cNvPr id="19" name="AutoShape 4"/>
          <p:cNvSpPr>
            <a:spLocks noChangeArrowheads="1"/>
          </p:cNvSpPr>
          <p:nvPr/>
        </p:nvSpPr>
        <p:spPr bwMode="auto">
          <a:xfrm>
            <a:off x="36835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dirty="0">
                <a:solidFill>
                  <a:schemeClr val="tx1"/>
                </a:solidFill>
              </a:rPr>
              <a:t>      Diseño</a:t>
            </a:r>
          </a:p>
        </p:txBody>
      </p:sp>
      <p:sp>
        <p:nvSpPr>
          <p:cNvPr id="20" name="AutoShape 5"/>
          <p:cNvSpPr>
            <a:spLocks noChangeArrowheads="1"/>
          </p:cNvSpPr>
          <p:nvPr/>
        </p:nvSpPr>
        <p:spPr bwMode="auto">
          <a:xfrm>
            <a:off x="50551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dirty="0">
                <a:solidFill>
                  <a:schemeClr val="tx1"/>
                </a:solidFill>
              </a:rPr>
              <a:t>     Construcción</a:t>
            </a:r>
          </a:p>
        </p:txBody>
      </p:sp>
      <p:sp>
        <p:nvSpPr>
          <p:cNvPr id="21" name="AutoShape 6"/>
          <p:cNvSpPr>
            <a:spLocks noChangeArrowheads="1"/>
          </p:cNvSpPr>
          <p:nvPr/>
        </p:nvSpPr>
        <p:spPr bwMode="auto">
          <a:xfrm>
            <a:off x="6426714" y="1268760"/>
            <a:ext cx="1600200" cy="469900"/>
          </a:xfrm>
          <a:prstGeom prst="chevron">
            <a:avLst>
              <a:gd name="adj" fmla="val 6527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s-PE" sz="1200" b="1" dirty="0">
                <a:solidFill>
                  <a:schemeClr val="lt1"/>
                </a:solidFill>
              </a:rPr>
              <a:t>  Pruebas /</a:t>
            </a:r>
          </a:p>
          <a:p>
            <a:pPr algn="ctr"/>
            <a:r>
              <a:rPr lang="es-PE" sz="1200" b="1" dirty="0">
                <a:solidFill>
                  <a:schemeClr val="lt1"/>
                </a:solidFill>
              </a:rPr>
              <a:t>    Implementación</a:t>
            </a:r>
          </a:p>
        </p:txBody>
      </p:sp>
      <p:sp>
        <p:nvSpPr>
          <p:cNvPr id="22" name="AutoShape 7"/>
          <p:cNvSpPr>
            <a:spLocks noChangeArrowheads="1"/>
          </p:cNvSpPr>
          <p:nvPr/>
        </p:nvSpPr>
        <p:spPr bwMode="auto">
          <a:xfrm>
            <a:off x="2311914" y="1268760"/>
            <a:ext cx="1600200" cy="469900"/>
          </a:xfrm>
          <a:prstGeom prst="chevron">
            <a:avLst>
              <a:gd name="adj" fmla="val 65270"/>
            </a:avLst>
          </a:prstGeom>
          <a:solidFill>
            <a:schemeClr val="bg1"/>
          </a:solidFill>
          <a:ln w="9525">
            <a:solidFill>
              <a:schemeClr val="tx1"/>
            </a:solidFill>
            <a:miter lim="800000"/>
            <a:headEnd/>
            <a:tailEnd/>
          </a:ln>
          <a:effectLst/>
        </p:spPr>
        <p:txBody>
          <a:bodyPr wrap="none" anchor="ctr"/>
          <a:lstStyle/>
          <a:p>
            <a:pPr algn="ctr"/>
            <a:r>
              <a:rPr lang="es-PE" sz="1200" b="1">
                <a:solidFill>
                  <a:schemeClr val="tx1"/>
                </a:solidFill>
              </a:rPr>
              <a:t>   Análisis</a:t>
            </a:r>
          </a:p>
        </p:txBody>
      </p:sp>
      <p:sp>
        <p:nvSpPr>
          <p:cNvPr id="23" name="2 Marcador de contenido"/>
          <p:cNvSpPr>
            <a:spLocks noGrp="1"/>
          </p:cNvSpPr>
          <p:nvPr>
            <p:ph idx="1"/>
          </p:nvPr>
        </p:nvSpPr>
        <p:spPr>
          <a:xfrm>
            <a:off x="457200" y="2276475"/>
            <a:ext cx="8229600" cy="1152525"/>
          </a:xfrm>
        </p:spPr>
        <p:txBody>
          <a:bodyPr vert="horz" lIns="91440" tIns="45720" rIns="91440" bIns="45720" rtlCol="0">
            <a:noAutofit/>
          </a:bodyPr>
          <a:lstStyle/>
          <a:p>
            <a:pPr marL="0" indent="0">
              <a:buNone/>
            </a:pPr>
            <a:r>
              <a:rPr lang="es-PE" sz="2500" dirty="0">
                <a:solidFill>
                  <a:schemeClr val="tx1"/>
                </a:solidFill>
              </a:rPr>
              <a:t>Objetivo: Asegurar el nivel de calidad de la solución informática. </a:t>
            </a:r>
          </a:p>
          <a:p>
            <a:pPr marL="0" indent="0">
              <a:buNone/>
            </a:pPr>
            <a:r>
              <a:rPr lang="es-PE" sz="2500" dirty="0" smtClean="0">
                <a:solidFill>
                  <a:schemeClr val="tx1"/>
                </a:solidFill>
              </a:rPr>
              <a:t> </a:t>
            </a:r>
          </a:p>
          <a:p>
            <a:pPr marL="0" indent="0">
              <a:buNone/>
            </a:pPr>
            <a:endParaRPr lang="es-PE" sz="2500" dirty="0">
              <a:solidFill>
                <a:schemeClr val="tx1"/>
              </a:solidFill>
            </a:endParaRPr>
          </a:p>
        </p:txBody>
      </p:sp>
      <p:pic>
        <p:nvPicPr>
          <p:cNvPr id="14" name="Picture 10"/>
          <p:cNvPicPr>
            <a:picLocks noChangeAspect="1" noChangeArrowheads="1"/>
          </p:cNvPicPr>
          <p:nvPr/>
        </p:nvPicPr>
        <p:blipFill>
          <a:blip r:embed="rId2" cstate="print"/>
          <a:srcRect/>
          <a:stretch>
            <a:fillRect/>
          </a:stretch>
        </p:blipFill>
        <p:spPr bwMode="auto">
          <a:xfrm>
            <a:off x="976826" y="3285661"/>
            <a:ext cx="7013575" cy="1865313"/>
          </a:xfrm>
          <a:prstGeom prst="rect">
            <a:avLst/>
          </a:prstGeom>
          <a:noFill/>
          <a:ln w="9525">
            <a:noFill/>
            <a:miter lim="800000"/>
            <a:headEnd/>
            <a:tailEnd/>
          </a:ln>
          <a:effectLst/>
        </p:spPr>
      </p:pic>
    </p:spTree>
    <p:extLst>
      <p:ext uri="{BB962C8B-B14F-4D97-AF65-F5344CB8AC3E}">
        <p14:creationId xmlns:p14="http://schemas.microsoft.com/office/powerpoint/2010/main" val="2125325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908720"/>
            <a:ext cx="9144000" cy="3456384"/>
          </a:xfrm>
        </p:spPr>
        <p:txBody>
          <a:bodyPr>
            <a:noAutofit/>
          </a:bodyPr>
          <a:lstStyle/>
          <a:p>
            <a:pPr>
              <a:spcBef>
                <a:spcPts val="0"/>
              </a:spcBef>
            </a:pPr>
            <a:r>
              <a:rPr lang="es-PE" sz="6000" dirty="0" smtClean="0">
                <a:solidFill>
                  <a:schemeClr val="tx2"/>
                </a:solidFill>
                <a:effectLst>
                  <a:outerShdw blurRad="63500" dist="38100" dir="5400000" algn="t" rotWithShape="0">
                    <a:prstClr val="black">
                      <a:alpha val="25000"/>
                    </a:prstClr>
                  </a:outerShdw>
                </a:effectLst>
                <a:latin typeface="+mn-lt"/>
                <a:ea typeface="+mj-ea"/>
                <a:cs typeface="+mj-cs"/>
              </a:rPr>
              <a:t>1.3 </a:t>
            </a:r>
          </a:p>
          <a:p>
            <a:pPr>
              <a:spcBef>
                <a:spcPts val="0"/>
              </a:spcBef>
            </a:pPr>
            <a:r>
              <a:rPr lang="es-PE" sz="6000" dirty="0" smtClean="0">
                <a:solidFill>
                  <a:schemeClr val="tx2"/>
                </a:solidFill>
                <a:effectLst>
                  <a:outerShdw blurRad="63500" dist="38100" dir="5400000" algn="t" rotWithShape="0">
                    <a:prstClr val="black">
                      <a:alpha val="25000"/>
                    </a:prstClr>
                  </a:outerShdw>
                </a:effectLst>
                <a:latin typeface="+mn-lt"/>
                <a:ea typeface="+mj-ea"/>
                <a:cs typeface="+mj-cs"/>
              </a:rPr>
              <a:t>ESTABLECER GUÍAS Y CRITERIOS DE ADAPTACIÓN</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2829341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908720"/>
            <a:ext cx="8229600" cy="4525963"/>
          </a:xfrm>
        </p:spPr>
        <p:txBody>
          <a:bodyPr>
            <a:normAutofit/>
          </a:bodyPr>
          <a:lstStyle/>
          <a:p>
            <a:pPr marL="0" indent="0" algn="ctr">
              <a:buNone/>
            </a:pPr>
            <a:r>
              <a:rPr lang="es-PE" sz="3600" b="1" dirty="0">
                <a:solidFill>
                  <a:schemeClr val="tx1"/>
                </a:solidFill>
              </a:rPr>
              <a:t>Este es un ítem que no hemos tomado en cuenta para nuestro proyecto.</a:t>
            </a:r>
          </a:p>
          <a:p>
            <a:pPr marL="0" indent="0" algn="ctr">
              <a:buNone/>
            </a:pPr>
            <a:r>
              <a:rPr lang="es-PE" sz="3600" b="1" dirty="0">
                <a:solidFill>
                  <a:schemeClr val="tx1"/>
                </a:solidFill>
              </a:rPr>
              <a:t>Cualquier grupo que necesite usar este ítem deberá informar a su JEFE DE PROYECTO y asegurar las especificaciones del tal.</a:t>
            </a:r>
          </a:p>
          <a:p>
            <a:pPr algn="ctr"/>
            <a:endParaRPr lang="es-PE" sz="2500" b="1" dirty="0">
              <a:solidFill>
                <a:schemeClr val="tx1"/>
              </a:solidFill>
            </a:endParaRPr>
          </a:p>
        </p:txBody>
      </p:sp>
      <p:sp>
        <p:nvSpPr>
          <p:cNvPr id="4" name="Marcador de fecha 3"/>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Marcador de número de diapositiva 5"/>
          <p:cNvSpPr>
            <a:spLocks noGrp="1"/>
          </p:cNvSpPr>
          <p:nvPr>
            <p:ph type="sldNum" sz="quarter" idx="12"/>
          </p:nvPr>
        </p:nvSpPr>
        <p:spPr/>
        <p:txBody>
          <a:bodyPr/>
          <a:lstStyle/>
          <a:p>
            <a:fld id="{BA9B540C-44DA-4F69-89C9-7C84606640D3}" type="slidenum">
              <a:rPr lang="en-US" smtClean="0"/>
              <a:pPr/>
              <a:t>36</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804402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908720"/>
            <a:ext cx="9144000" cy="3456384"/>
          </a:xfrm>
        </p:spPr>
        <p:txBody>
          <a:bodyPr>
            <a:noAutofit/>
          </a:bodyPr>
          <a:lstStyle/>
          <a:p>
            <a:pPr>
              <a:spcBef>
                <a:spcPts val="0"/>
              </a:spcBef>
            </a:pPr>
            <a:r>
              <a:rPr lang="es-PE" sz="6000" dirty="0" smtClean="0">
                <a:solidFill>
                  <a:schemeClr val="tx2"/>
                </a:solidFill>
                <a:effectLst>
                  <a:outerShdw blurRad="63500" dist="38100" dir="5400000" algn="t" rotWithShape="0">
                    <a:prstClr val="black">
                      <a:alpha val="25000"/>
                    </a:prstClr>
                  </a:outerShdw>
                </a:effectLst>
                <a:latin typeface="+mn-lt"/>
                <a:ea typeface="+mj-ea"/>
                <a:cs typeface="+mj-cs"/>
              </a:rPr>
              <a:t>1.4 </a:t>
            </a:r>
          </a:p>
          <a:p>
            <a:pPr>
              <a:spcBef>
                <a:spcPts val="0"/>
              </a:spcBef>
            </a:pPr>
            <a:r>
              <a:rPr lang="es-PE" sz="6000" dirty="0" smtClean="0">
                <a:solidFill>
                  <a:schemeClr val="tx2"/>
                </a:solidFill>
                <a:effectLst>
                  <a:outerShdw blurRad="63500" dist="38100" dir="5400000" algn="t" rotWithShape="0">
                    <a:prstClr val="black">
                      <a:alpha val="25000"/>
                    </a:prstClr>
                  </a:outerShdw>
                </a:effectLst>
                <a:latin typeface="+mn-lt"/>
                <a:ea typeface="+mj-ea"/>
                <a:cs typeface="+mj-cs"/>
              </a:rPr>
              <a:t>ESTABLECER EL REPOSITORIO DE MEDICIONES DE LA ORGANIZACIÓN</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0490644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marL="0" indent="0" algn="just">
              <a:buNone/>
            </a:pPr>
            <a:endParaRPr lang="es-PE" sz="2500" b="1" dirty="0">
              <a:solidFill>
                <a:schemeClr val="tx1"/>
              </a:solidFill>
            </a:endParaRPr>
          </a:p>
          <a:p>
            <a:pPr marL="0" indent="0" algn="just">
              <a:buNone/>
            </a:pPr>
            <a:endParaRPr lang="es-PE" sz="2500" b="1" dirty="0">
              <a:solidFill>
                <a:schemeClr val="tx1"/>
              </a:solidFill>
            </a:endParaRPr>
          </a:p>
          <a:p>
            <a:pPr algn="just">
              <a:buFont typeface="Wingdings" pitchFamily="2" charset="2"/>
              <a:buChar char="ü"/>
            </a:pPr>
            <a:r>
              <a:rPr lang="es-PE" sz="2500" b="1" dirty="0" err="1">
                <a:solidFill>
                  <a:schemeClr val="tx1"/>
                </a:solidFill>
              </a:rPr>
              <a:t>Bitbucket</a:t>
            </a:r>
            <a:endParaRPr lang="es-PE" sz="2500" b="1" dirty="0">
              <a:solidFill>
                <a:schemeClr val="tx1"/>
              </a:solidFill>
            </a:endParaRPr>
          </a:p>
          <a:p>
            <a:pPr algn="just">
              <a:buFont typeface="Wingdings" pitchFamily="2" charset="2"/>
              <a:buChar char="ü"/>
            </a:pPr>
            <a:r>
              <a:rPr lang="es-PE" sz="2500" b="1" dirty="0" err="1">
                <a:solidFill>
                  <a:schemeClr val="tx1"/>
                </a:solidFill>
              </a:rPr>
              <a:t>GitHub</a:t>
            </a:r>
            <a:endParaRPr lang="es-PE" sz="2500" b="1" dirty="0">
              <a:solidFill>
                <a:schemeClr val="tx1"/>
              </a:solidFill>
            </a:endParaRPr>
          </a:p>
          <a:p>
            <a:pPr algn="just">
              <a:buFont typeface="Wingdings" pitchFamily="2" charset="2"/>
              <a:buChar char="ü"/>
            </a:pPr>
            <a:r>
              <a:rPr lang="es-PE" sz="2500" b="1" dirty="0" err="1">
                <a:solidFill>
                  <a:schemeClr val="tx1"/>
                </a:solidFill>
              </a:rPr>
              <a:t>GoogleDrive</a:t>
            </a:r>
            <a:endParaRPr lang="es-PE" sz="2500" b="1" dirty="0">
              <a:solidFill>
                <a:schemeClr val="tx1"/>
              </a:solidFill>
            </a:endParaRPr>
          </a:p>
          <a:p>
            <a:pPr algn="just">
              <a:buFont typeface="Wingdings" pitchFamily="2" charset="2"/>
              <a:buChar char="ü"/>
            </a:pPr>
            <a:r>
              <a:rPr lang="es-PE" sz="2500" b="1" dirty="0" err="1">
                <a:solidFill>
                  <a:schemeClr val="tx1"/>
                </a:solidFill>
              </a:rPr>
              <a:t>OneDrive</a:t>
            </a:r>
            <a:endParaRPr lang="es-PE" sz="2500" b="1" dirty="0">
              <a:solidFill>
                <a:schemeClr val="tx1"/>
              </a:solidFill>
            </a:endParaRPr>
          </a:p>
          <a:p>
            <a:pPr marL="0" indent="0" algn="just">
              <a:buNone/>
            </a:pPr>
            <a:endParaRPr lang="es-PE" sz="2500" b="1"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38</a:t>
            </a:fld>
            <a:endParaRPr lang="en-US" dirty="0"/>
          </a:p>
        </p:txBody>
      </p:sp>
      <p:pic>
        <p:nvPicPr>
          <p:cNvPr id="1026" name="Picture 2" descr="Resultado de imagen de bitbu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62" y="2492896"/>
            <a:ext cx="3818261" cy="8443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gith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556792"/>
            <a:ext cx="2284683" cy="5956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google driv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6683" y="3337198"/>
            <a:ext cx="1512168"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de onedriv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2279" y="4849366"/>
            <a:ext cx="3096344" cy="526277"/>
          </a:xfrm>
          <a:prstGeom prst="rect">
            <a:avLst/>
          </a:prstGeom>
          <a:noFill/>
          <a:extLst>
            <a:ext uri="{909E8E84-426E-40DD-AFC4-6F175D3DCCD1}">
              <a14:hiddenFill xmlns:a14="http://schemas.microsoft.com/office/drawing/2010/main">
                <a:solidFill>
                  <a:srgbClr val="FFFFFF"/>
                </a:solidFill>
              </a14:hiddenFill>
            </a:ext>
          </a:extLst>
        </p:spPr>
      </p:pic>
      <p:sp>
        <p:nvSpPr>
          <p:cNvPr id="13"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5000" u="sng" dirty="0" smtClean="0"/>
              <a:t>LISTA DE REPOSITORIOS</a:t>
            </a:r>
            <a:endParaRPr lang="es-PE" sz="5000" u="sng" dirty="0"/>
          </a:p>
        </p:txBody>
      </p:sp>
      <p:sp>
        <p:nvSpPr>
          <p:cNvPr id="15"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2" name="Flecha derecha 1">
            <a:hlinkClick r:id="rId6" action="ppaction://hlinkfile"/>
          </p:cNvPr>
          <p:cNvSpPr/>
          <p:nvPr/>
        </p:nvSpPr>
        <p:spPr>
          <a:xfrm>
            <a:off x="3410478" y="2915047"/>
            <a:ext cx="864096"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174529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412776"/>
            <a:ext cx="9144000" cy="3456384"/>
          </a:xfrm>
        </p:spPr>
        <p:txBody>
          <a:bodyPr>
            <a:noAutofit/>
          </a:bodyPr>
          <a:lstStyle/>
          <a:p>
            <a:pPr>
              <a:spcBef>
                <a:spcPts val="0"/>
              </a:spcBef>
            </a:pPr>
            <a:r>
              <a:rPr lang="es-PE" sz="6000" dirty="0" smtClean="0">
                <a:solidFill>
                  <a:schemeClr val="tx2"/>
                </a:solidFill>
                <a:effectLst>
                  <a:outerShdw blurRad="63500" dist="38100" dir="5400000" algn="t" rotWithShape="0">
                    <a:prstClr val="black">
                      <a:alpha val="25000"/>
                    </a:prstClr>
                  </a:outerShdw>
                </a:effectLst>
                <a:latin typeface="+mn-lt"/>
                <a:ea typeface="+mj-ea"/>
                <a:cs typeface="+mj-cs"/>
              </a:rPr>
              <a:t>1.5</a:t>
            </a:r>
          </a:p>
          <a:p>
            <a:pPr>
              <a:spcBef>
                <a:spcPts val="0"/>
              </a:spcBef>
            </a:pPr>
            <a:r>
              <a:rPr lang="es-PE" altLang="en-US" sz="4800" dirty="0" smtClean="0">
                <a:solidFill>
                  <a:schemeClr val="tx2"/>
                </a:solidFill>
                <a:effectLst>
                  <a:outerShdw blurRad="63500" dist="38100" dir="5400000" algn="t" rotWithShape="0">
                    <a:prstClr val="black">
                      <a:alpha val="25000"/>
                    </a:prstClr>
                  </a:outerShdw>
                </a:effectLst>
                <a:latin typeface="+mn-lt"/>
                <a:ea typeface="+mj-ea"/>
                <a:cs typeface="+mj-cs"/>
              </a:rPr>
              <a:t>ESTABLECER LA LIBRERÍA DE ACTIVOS DE PROCESOS DE LA ORGANIZACIÓN.</a:t>
            </a:r>
            <a:endParaRPr lang="es-PE" sz="4800" dirty="0" smtClean="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PE" sz="4800" dirty="0" smtClean="0">
                <a:solidFill>
                  <a:schemeClr val="tx2"/>
                </a:solidFill>
                <a:effectLst>
                  <a:outerShdw blurRad="63500" dist="38100" dir="5400000" algn="t" rotWithShape="0">
                    <a:prstClr val="black">
                      <a:alpha val="25000"/>
                    </a:prstClr>
                  </a:outerShdw>
                </a:effectLst>
                <a:latin typeface="+mn-lt"/>
                <a:ea typeface="+mj-ea"/>
                <a:cs typeface="+mj-cs"/>
              </a:rPr>
              <a:t> </a:t>
            </a:r>
            <a:endParaRPr lang="es-PE" sz="48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609348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980728"/>
            <a:ext cx="9144000" cy="3456384"/>
          </a:xfrm>
        </p:spPr>
        <p:txBody>
          <a:bodyPr>
            <a:noAutofit/>
          </a:bodyPr>
          <a:lstStyle/>
          <a:p>
            <a:pPr>
              <a:spcBef>
                <a:spcPts val="0"/>
              </a:spcBef>
            </a:pPr>
            <a:r>
              <a:rPr lang="es-PE" sz="7200" dirty="0" smtClean="0">
                <a:solidFill>
                  <a:schemeClr val="tx2"/>
                </a:solidFill>
                <a:effectLst>
                  <a:outerShdw blurRad="63500" dist="38100" dir="5400000" algn="t" rotWithShape="0">
                    <a:prstClr val="black">
                      <a:alpha val="25000"/>
                    </a:prstClr>
                  </a:outerShdw>
                </a:effectLst>
                <a:latin typeface="+mn-lt"/>
                <a:ea typeface="+mj-ea"/>
                <a:cs typeface="+mj-cs"/>
              </a:rPr>
              <a:t>SG1.1</a:t>
            </a:r>
          </a:p>
          <a:p>
            <a:pPr>
              <a:spcBef>
                <a:spcPts val="0"/>
              </a:spcBef>
            </a:pPr>
            <a:r>
              <a:rPr lang="es-PE" sz="7200" dirty="0" smtClean="0">
                <a:solidFill>
                  <a:schemeClr val="tx2"/>
                </a:solidFill>
                <a:effectLst>
                  <a:outerShdw blurRad="63500" dist="38100" dir="5400000" algn="t" rotWithShape="0">
                    <a:prstClr val="black">
                      <a:alpha val="25000"/>
                    </a:prstClr>
                  </a:outerShdw>
                </a:effectLst>
                <a:latin typeface="+mn-lt"/>
                <a:ea typeface="+mj-ea"/>
                <a:cs typeface="+mj-cs"/>
              </a:rPr>
              <a:t>ESTABLECER PROCESOS ESTANDARES </a:t>
            </a:r>
            <a:endParaRPr lang="es-PE" sz="72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40</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graphicFrame>
        <p:nvGraphicFramePr>
          <p:cNvPr id="5" name="Diagrama 4"/>
          <p:cNvGraphicFramePr/>
          <p:nvPr>
            <p:extLst>
              <p:ext uri="{D42A27DB-BD31-4B8C-83A1-F6EECF244321}">
                <p14:modId xmlns:p14="http://schemas.microsoft.com/office/powerpoint/2010/main" val="43807067"/>
              </p:ext>
            </p:extLst>
          </p:nvPr>
        </p:nvGraphicFramePr>
        <p:xfrm>
          <a:off x="1101805" y="1252703"/>
          <a:ext cx="6995614"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1 Título"/>
          <p:cNvSpPr txBox="1">
            <a:spLocks/>
          </p:cNvSpPr>
          <p:nvPr/>
        </p:nvSpPr>
        <p:spPr>
          <a:xfrm>
            <a:off x="27612" y="18864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dirty="0" smtClean="0"/>
              <a:t>ORGANIGRAMA</a:t>
            </a:r>
            <a:endParaRPr lang="es-PE" sz="4000" dirty="0"/>
          </a:p>
        </p:txBody>
      </p:sp>
      <p:sp>
        <p:nvSpPr>
          <p:cNvPr id="2" name="CuadroTexto 1">
            <a:hlinkClick r:id="rId7" tooltip="Relatorio del Proyecto"/>
          </p:cNvPr>
          <p:cNvSpPr txBox="1"/>
          <p:nvPr/>
        </p:nvSpPr>
        <p:spPr>
          <a:xfrm>
            <a:off x="1331640" y="5157192"/>
            <a:ext cx="3096344" cy="369332"/>
          </a:xfrm>
          <a:prstGeom prst="rect">
            <a:avLst/>
          </a:prstGeom>
          <a:noFill/>
        </p:spPr>
        <p:txBody>
          <a:bodyPr wrap="square" rtlCol="0">
            <a:spAutoFit/>
          </a:bodyPr>
          <a:lstStyle/>
          <a:p>
            <a:r>
              <a:rPr lang="es-PE" dirty="0" err="1" smtClean="0"/>
              <a:t>Relatorio</a:t>
            </a:r>
            <a:r>
              <a:rPr lang="es-PE" dirty="0" smtClean="0"/>
              <a:t> del Proyecto </a:t>
            </a:r>
            <a:endParaRPr lang="es-PE" dirty="0"/>
          </a:p>
        </p:txBody>
      </p:sp>
      <p:sp>
        <p:nvSpPr>
          <p:cNvPr id="3" name="CuadroTexto 2">
            <a:hlinkClick r:id="rId8" tooltip="TR Y AR"/>
          </p:cNvPr>
          <p:cNvSpPr txBox="1"/>
          <p:nvPr/>
        </p:nvSpPr>
        <p:spPr>
          <a:xfrm>
            <a:off x="1331640" y="5577954"/>
            <a:ext cx="2304256" cy="369332"/>
          </a:xfrm>
          <a:prstGeom prst="rect">
            <a:avLst/>
          </a:prstGeom>
          <a:noFill/>
        </p:spPr>
        <p:txBody>
          <a:bodyPr wrap="square" rtlCol="0">
            <a:spAutoFit/>
          </a:bodyPr>
          <a:lstStyle/>
          <a:p>
            <a:r>
              <a:rPr lang="es-PE" dirty="0" smtClean="0"/>
              <a:t>ARBOL </a:t>
            </a:r>
            <a:r>
              <a:rPr lang="es-PE" u="sng" dirty="0" smtClean="0"/>
              <a:t>IR</a:t>
            </a:r>
            <a:r>
              <a:rPr lang="es-PE" dirty="0" smtClean="0"/>
              <a:t> </a:t>
            </a:r>
            <a:r>
              <a:rPr lang="es-PE" dirty="0" smtClean="0"/>
              <a:t>Y </a:t>
            </a:r>
            <a:r>
              <a:rPr lang="es-PE" dirty="0" smtClean="0"/>
              <a:t>AP</a:t>
            </a:r>
            <a:endParaRPr lang="es-PE" dirty="0"/>
          </a:p>
        </p:txBody>
      </p:sp>
    </p:spTree>
    <p:extLst>
      <p:ext uri="{BB962C8B-B14F-4D97-AF65-F5344CB8AC3E}">
        <p14:creationId xmlns:p14="http://schemas.microsoft.com/office/powerpoint/2010/main" val="36291162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836712"/>
            <a:ext cx="9144000" cy="3456384"/>
          </a:xfrm>
        </p:spPr>
        <p:txBody>
          <a:bodyPr>
            <a:noAutofit/>
          </a:bodyPr>
          <a:lstStyle/>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1.6 </a:t>
            </a:r>
            <a:endParaRPr lang="es-PE" sz="6000" dirty="0" smtClean="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PE" sz="6000" dirty="0" smtClean="0">
                <a:solidFill>
                  <a:schemeClr val="tx2"/>
                </a:solidFill>
                <a:effectLst>
                  <a:outerShdw blurRad="63500" dist="38100" dir="5400000" algn="t" rotWithShape="0">
                    <a:prstClr val="black">
                      <a:alpha val="25000"/>
                    </a:prstClr>
                  </a:outerShdw>
                </a:effectLst>
                <a:latin typeface="+mn-lt"/>
                <a:ea typeface="+mj-ea"/>
                <a:cs typeface="+mj-cs"/>
              </a:rPr>
              <a:t>ESTABLECER ESTÁNDARES PARA ENTORNOS DE TRABAJO  </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872819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marL="0" indent="0" algn="just">
              <a:buNone/>
            </a:pPr>
            <a:r>
              <a:rPr lang="es-PE" sz="2000" b="1" dirty="0" smtClean="0">
                <a:solidFill>
                  <a:schemeClr val="tx1"/>
                </a:solidFill>
              </a:rPr>
              <a:t>Entorno Móvil (</a:t>
            </a:r>
            <a:r>
              <a:rPr lang="es-PE" sz="2000" b="1" dirty="0" err="1" smtClean="0">
                <a:solidFill>
                  <a:schemeClr val="tx1"/>
                </a:solidFill>
              </a:rPr>
              <a:t>Android</a:t>
            </a:r>
            <a:r>
              <a:rPr lang="es-PE" sz="2000" b="1" dirty="0" smtClean="0">
                <a:solidFill>
                  <a:schemeClr val="tx1"/>
                </a:solidFill>
              </a:rPr>
              <a:t>)</a:t>
            </a:r>
            <a:endParaRPr lang="es-PE" sz="2000" b="1" dirty="0">
              <a:solidFill>
                <a:schemeClr val="tx1"/>
              </a:solidFill>
            </a:endParaRPr>
          </a:p>
          <a:p>
            <a:pPr algn="just">
              <a:buFont typeface="Wingdings" pitchFamily="2" charset="2"/>
              <a:buChar char="ü"/>
            </a:pPr>
            <a:r>
              <a:rPr lang="es-PE" sz="2000" b="1" dirty="0" err="1" smtClean="0">
                <a:solidFill>
                  <a:schemeClr val="tx1"/>
                </a:solidFill>
              </a:rPr>
              <a:t>Android</a:t>
            </a:r>
            <a:r>
              <a:rPr lang="es-PE" sz="2000" b="1" dirty="0" smtClean="0">
                <a:solidFill>
                  <a:schemeClr val="tx1"/>
                </a:solidFill>
              </a:rPr>
              <a:t> Studio</a:t>
            </a:r>
          </a:p>
          <a:p>
            <a:pPr algn="just">
              <a:buFont typeface="Wingdings" pitchFamily="2" charset="2"/>
              <a:buChar char="ü"/>
            </a:pPr>
            <a:r>
              <a:rPr lang="es-PE" sz="2000" b="1" dirty="0" smtClean="0">
                <a:solidFill>
                  <a:schemeClr val="tx1"/>
                </a:solidFill>
              </a:rPr>
              <a:t>Eclipse</a:t>
            </a:r>
          </a:p>
          <a:p>
            <a:pPr algn="just">
              <a:buFont typeface="Wingdings" pitchFamily="2" charset="2"/>
              <a:buChar char="ü"/>
            </a:pPr>
            <a:r>
              <a:rPr lang="es-PE" sz="2000" b="1" dirty="0" err="1" smtClean="0">
                <a:solidFill>
                  <a:schemeClr val="tx1"/>
                </a:solidFill>
              </a:rPr>
              <a:t>SQLite</a:t>
            </a:r>
            <a:r>
              <a:rPr lang="es-PE" sz="2000" b="1" dirty="0" smtClean="0">
                <a:solidFill>
                  <a:schemeClr val="tx1"/>
                </a:solidFill>
              </a:rPr>
              <a:t> (BD)</a:t>
            </a:r>
            <a:endParaRPr lang="es-PE" sz="2000" b="1" dirty="0">
              <a:solidFill>
                <a:schemeClr val="tx1"/>
              </a:solidFill>
            </a:endParaRPr>
          </a:p>
          <a:p>
            <a:pPr algn="just">
              <a:buFont typeface="Wingdings" pitchFamily="2" charset="2"/>
              <a:buChar char="ü"/>
            </a:pPr>
            <a:r>
              <a:rPr lang="es-PE" sz="2000" b="1" dirty="0" err="1" smtClean="0">
                <a:solidFill>
                  <a:schemeClr val="tx1"/>
                </a:solidFill>
              </a:rPr>
              <a:t>Suga</a:t>
            </a:r>
            <a:r>
              <a:rPr lang="es-PE" sz="2000" b="1" dirty="0" smtClean="0">
                <a:solidFill>
                  <a:schemeClr val="tx1"/>
                </a:solidFill>
              </a:rPr>
              <a:t> ORM (BD)</a:t>
            </a:r>
          </a:p>
          <a:p>
            <a:pPr marL="0" indent="0" algn="just">
              <a:buNone/>
            </a:pPr>
            <a:r>
              <a:rPr lang="es-PE" sz="2000" b="1" dirty="0">
                <a:solidFill>
                  <a:schemeClr val="tx1"/>
                </a:solidFill>
              </a:rPr>
              <a:t>Entorno Móvil </a:t>
            </a:r>
            <a:r>
              <a:rPr lang="es-PE" sz="2000" b="1" dirty="0" smtClean="0">
                <a:solidFill>
                  <a:schemeClr val="tx1"/>
                </a:solidFill>
              </a:rPr>
              <a:t>(IOS)</a:t>
            </a:r>
          </a:p>
          <a:p>
            <a:pPr algn="just">
              <a:buFont typeface="Wingdings" pitchFamily="2" charset="2"/>
              <a:buChar char="ü"/>
            </a:pPr>
            <a:r>
              <a:rPr lang="es-PE" sz="2000" b="1" dirty="0" smtClean="0">
                <a:solidFill>
                  <a:schemeClr val="tx1"/>
                </a:solidFill>
              </a:rPr>
              <a:t>Swift</a:t>
            </a:r>
          </a:p>
          <a:p>
            <a:pPr algn="just">
              <a:buFont typeface="Wingdings" pitchFamily="2" charset="2"/>
              <a:buChar char="ü"/>
            </a:pPr>
            <a:r>
              <a:rPr lang="es-PE" sz="2000" b="1" dirty="0" err="1" smtClean="0">
                <a:solidFill>
                  <a:schemeClr val="tx1"/>
                </a:solidFill>
              </a:rPr>
              <a:t>Object</a:t>
            </a:r>
            <a:r>
              <a:rPr lang="es-PE" sz="2000" b="1" dirty="0" smtClean="0">
                <a:solidFill>
                  <a:schemeClr val="tx1"/>
                </a:solidFill>
              </a:rPr>
              <a:t>-C</a:t>
            </a:r>
          </a:p>
          <a:p>
            <a:pPr algn="just">
              <a:buFont typeface="Wingdings" pitchFamily="2" charset="2"/>
              <a:buChar char="ü"/>
            </a:pPr>
            <a:r>
              <a:rPr lang="es-PE" sz="2000" b="1" dirty="0" err="1" smtClean="0">
                <a:solidFill>
                  <a:schemeClr val="tx1"/>
                </a:solidFill>
              </a:rPr>
              <a:t>Ninox</a:t>
            </a:r>
            <a:r>
              <a:rPr lang="es-PE" sz="2000" b="1" dirty="0" smtClean="0">
                <a:solidFill>
                  <a:schemeClr val="tx1"/>
                </a:solidFill>
              </a:rPr>
              <a:t> (BD)</a:t>
            </a:r>
            <a:endParaRPr lang="es-PE" sz="2000" b="1" dirty="0">
              <a:solidFill>
                <a:schemeClr val="tx1"/>
              </a:solidFill>
            </a:endParaRPr>
          </a:p>
          <a:p>
            <a:pPr marL="0" indent="0" algn="just">
              <a:buNone/>
            </a:pPr>
            <a:endParaRPr lang="es-PE" sz="2000" b="1"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42</a:t>
            </a:fld>
            <a:endParaRPr lang="en-US" dirty="0"/>
          </a:p>
        </p:txBody>
      </p:sp>
      <p:sp>
        <p:nvSpPr>
          <p:cNvPr id="13" name="1 Título"/>
          <p:cNvSpPr txBox="1">
            <a:spLocks/>
          </p:cNvSpPr>
          <p:nvPr/>
        </p:nvSpPr>
        <p:spPr>
          <a:xfrm>
            <a:off x="0" y="404664"/>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dirty="0" smtClean="0"/>
              <a:t>LISTA DE ENTORNOS</a:t>
            </a:r>
          </a:p>
          <a:p>
            <a:r>
              <a:rPr lang="es-PE" sz="4000" dirty="0" smtClean="0"/>
              <a:t>DE DESARROLLO</a:t>
            </a:r>
            <a:endParaRPr lang="es-PE" sz="4000" dirty="0"/>
          </a:p>
        </p:txBody>
      </p:sp>
      <p:sp>
        <p:nvSpPr>
          <p:cNvPr id="14"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pic>
        <p:nvPicPr>
          <p:cNvPr id="1026" name="Picture 2" descr="Resultado de imagen de Swift 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276618"/>
            <a:ext cx="1403194" cy="1487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Object-c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406798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android stud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4" y="2060848"/>
            <a:ext cx="1292980" cy="12929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eclipse luna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8437" y="2204864"/>
            <a:ext cx="1512168" cy="3553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SQL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8437" y="2560224"/>
            <a:ext cx="1660493" cy="1159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878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844824"/>
            <a:ext cx="8229600" cy="4525963"/>
          </a:xfrm>
        </p:spPr>
        <p:txBody>
          <a:bodyPr vert="horz" lIns="91440" tIns="45720" rIns="91440" bIns="45720" rtlCol="0">
            <a:noAutofit/>
          </a:bodyPr>
          <a:lstStyle/>
          <a:p>
            <a:pPr marL="0" indent="0" algn="just">
              <a:buNone/>
            </a:pPr>
            <a:r>
              <a:rPr lang="es-PE" sz="2000" b="1" dirty="0" smtClean="0">
                <a:solidFill>
                  <a:schemeClr val="tx1"/>
                </a:solidFill>
              </a:rPr>
              <a:t>Entorno Web</a:t>
            </a:r>
            <a:endParaRPr lang="es-PE" sz="2000" b="1" dirty="0">
              <a:solidFill>
                <a:schemeClr val="tx1"/>
              </a:solidFill>
            </a:endParaRPr>
          </a:p>
          <a:p>
            <a:pPr algn="just">
              <a:buFont typeface="Wingdings" pitchFamily="2" charset="2"/>
              <a:buChar char="ü"/>
            </a:pPr>
            <a:r>
              <a:rPr lang="es-PE" sz="2000" b="1" dirty="0" smtClean="0">
                <a:solidFill>
                  <a:schemeClr val="tx1"/>
                </a:solidFill>
              </a:rPr>
              <a:t>Visual Studio (.NET y C#)</a:t>
            </a:r>
          </a:p>
          <a:p>
            <a:pPr algn="just">
              <a:buFont typeface="Wingdings" pitchFamily="2" charset="2"/>
              <a:buChar char="ü"/>
            </a:pPr>
            <a:r>
              <a:rPr lang="es-PE" sz="2000" b="1" dirty="0" smtClean="0">
                <a:solidFill>
                  <a:schemeClr val="tx1"/>
                </a:solidFill>
              </a:rPr>
              <a:t>Eclipse</a:t>
            </a:r>
          </a:p>
          <a:p>
            <a:pPr algn="just">
              <a:buFont typeface="Wingdings" pitchFamily="2" charset="2"/>
              <a:buChar char="ü"/>
            </a:pPr>
            <a:r>
              <a:rPr lang="es-PE" sz="2000" b="1" dirty="0" err="1" smtClean="0">
                <a:solidFill>
                  <a:schemeClr val="tx1"/>
                </a:solidFill>
              </a:rPr>
              <a:t>NetBeans</a:t>
            </a:r>
            <a:endParaRPr lang="es-PE" sz="2000" b="1" dirty="0" smtClean="0">
              <a:solidFill>
                <a:schemeClr val="tx1"/>
              </a:solidFill>
            </a:endParaRPr>
          </a:p>
          <a:p>
            <a:pPr algn="just">
              <a:buFont typeface="Wingdings" pitchFamily="2" charset="2"/>
              <a:buChar char="ü"/>
            </a:pPr>
            <a:r>
              <a:rPr lang="es-PE" sz="2000" b="1" dirty="0" smtClean="0">
                <a:solidFill>
                  <a:schemeClr val="tx1"/>
                </a:solidFill>
              </a:rPr>
              <a:t>SQL Server</a:t>
            </a:r>
            <a:endParaRPr lang="es-PE" sz="2000" b="1" dirty="0">
              <a:solidFill>
                <a:schemeClr val="tx1"/>
              </a:solidFill>
            </a:endParaRPr>
          </a:p>
          <a:p>
            <a:pPr algn="just">
              <a:buFont typeface="Wingdings" pitchFamily="2" charset="2"/>
              <a:buChar char="ü"/>
            </a:pPr>
            <a:r>
              <a:rPr lang="es-PE" sz="2000" b="1" dirty="0" err="1" smtClean="0">
                <a:solidFill>
                  <a:schemeClr val="tx1"/>
                </a:solidFill>
              </a:rPr>
              <a:t>Mysql</a:t>
            </a:r>
            <a:endParaRPr lang="es-PE" sz="2000" b="1" dirty="0" smtClean="0">
              <a:solidFill>
                <a:schemeClr val="tx1"/>
              </a:solidFill>
            </a:endParaRPr>
          </a:p>
          <a:p>
            <a:pPr algn="just">
              <a:buFont typeface="Wingdings" pitchFamily="2" charset="2"/>
              <a:buChar char="ü"/>
            </a:pPr>
            <a:r>
              <a:rPr lang="es-PE" sz="2000" b="1" dirty="0" smtClean="0">
                <a:solidFill>
                  <a:schemeClr val="tx1"/>
                </a:solidFill>
              </a:rPr>
              <a:t>Oracle</a:t>
            </a:r>
          </a:p>
          <a:p>
            <a:pPr marL="0" indent="0" algn="just">
              <a:buNone/>
            </a:pPr>
            <a:endParaRPr lang="es-PE" sz="2000" b="1"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43</a:t>
            </a:fld>
            <a:endParaRPr lang="en-US" dirty="0"/>
          </a:p>
        </p:txBody>
      </p:sp>
      <p:sp>
        <p:nvSpPr>
          <p:cNvPr id="13" name="1 Título"/>
          <p:cNvSpPr txBox="1">
            <a:spLocks/>
          </p:cNvSpPr>
          <p:nvPr/>
        </p:nvSpPr>
        <p:spPr>
          <a:xfrm>
            <a:off x="0" y="404664"/>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dirty="0" smtClean="0"/>
              <a:t>LISTA DE ENTORNOS</a:t>
            </a:r>
          </a:p>
          <a:p>
            <a:r>
              <a:rPr lang="es-PE" sz="4000" dirty="0" smtClean="0"/>
              <a:t>DE DESARROLLO</a:t>
            </a:r>
            <a:endParaRPr lang="es-PE" sz="4000" dirty="0"/>
          </a:p>
        </p:txBody>
      </p:sp>
      <p:sp>
        <p:nvSpPr>
          <p:cNvPr id="14"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pic>
        <p:nvPicPr>
          <p:cNvPr id="12" name="Picture 4" descr="Resultado de imagen de visual studio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0027" y="2230530"/>
            <a:ext cx="2016224" cy="339365"/>
          </a:xfrm>
          <a:prstGeom prst="rect">
            <a:avLst/>
          </a:prstGeom>
          <a:noFill/>
          <a:extLst>
            <a:ext uri="{909E8E84-426E-40DD-AFC4-6F175D3DCCD1}">
              <a14:hiddenFill xmlns:a14="http://schemas.microsoft.com/office/drawing/2010/main">
                <a:solidFill>
                  <a:srgbClr val="FFFFFF"/>
                </a:solidFill>
              </a14:hiddenFill>
            </a:ext>
          </a:extLst>
        </p:spPr>
      </p:pic>
      <p:pic>
        <p:nvPicPr>
          <p:cNvPr id="15" name="14 Imagen" descr="http://azerdark.files.wordpress.com/2009/11/sql_server_2008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996952"/>
            <a:ext cx="1368152" cy="904582"/>
          </a:xfrm>
          <a:prstGeom prst="rect">
            <a:avLst/>
          </a:prstGeom>
          <a:noFill/>
          <a:ln>
            <a:noFill/>
          </a:ln>
        </p:spPr>
      </p:pic>
      <p:pic>
        <p:nvPicPr>
          <p:cNvPr id="16" name="Picture 8" descr="Resultado de imagen de eclipse luna logo">
            <a:hlinkClick r:id="rId4" action="ppaction://hlinkfil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0167" y="3271563"/>
            <a:ext cx="1512168" cy="35536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n de mysq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91680" y="4437112"/>
            <a:ext cx="2016224" cy="10419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orac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6793" y="4718998"/>
            <a:ext cx="3456384" cy="82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23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algn="just">
              <a:buFont typeface="Wingdings" pitchFamily="2" charset="2"/>
              <a:buChar char="ü"/>
            </a:pPr>
            <a:r>
              <a:rPr lang="es-PE" sz="2500" b="1" dirty="0">
                <a:solidFill>
                  <a:schemeClr val="tx1"/>
                </a:solidFill>
              </a:rPr>
              <a:t>Entorno de Desarrollo Visual Studio 2012</a:t>
            </a:r>
          </a:p>
          <a:p>
            <a:pPr algn="just">
              <a:buFont typeface="Wingdings" pitchFamily="2" charset="2"/>
              <a:buChar char="ü"/>
            </a:pPr>
            <a:r>
              <a:rPr lang="es-PE" sz="2500" b="1" dirty="0" smtClean="0">
                <a:solidFill>
                  <a:schemeClr val="tx1"/>
                </a:solidFill>
              </a:rPr>
              <a:t>SQL Server 2008</a:t>
            </a:r>
          </a:p>
          <a:p>
            <a:pPr algn="just">
              <a:buFont typeface="Wingdings" pitchFamily="2" charset="2"/>
              <a:buChar char="ü"/>
            </a:pPr>
            <a:r>
              <a:rPr lang="es-PE" sz="2500" b="1" dirty="0" smtClean="0">
                <a:solidFill>
                  <a:schemeClr val="tx1"/>
                </a:solidFill>
              </a:rPr>
              <a:t>Componentes </a:t>
            </a:r>
            <a:r>
              <a:rPr lang="es-PE" sz="2500" b="1" dirty="0">
                <a:solidFill>
                  <a:schemeClr val="tx1"/>
                </a:solidFill>
              </a:rPr>
              <a:t>TELERIK UI para </a:t>
            </a:r>
            <a:r>
              <a:rPr lang="es-PE" sz="2500" b="1" dirty="0" smtClean="0">
                <a:solidFill>
                  <a:schemeClr val="tx1"/>
                </a:solidFill>
              </a:rPr>
              <a:t>ASP.NET C#</a:t>
            </a:r>
            <a:endParaRPr lang="es-PE" sz="2500" b="1" dirty="0">
              <a:solidFill>
                <a:schemeClr val="tx1"/>
              </a:solidFill>
            </a:endParaRPr>
          </a:p>
          <a:p>
            <a:pPr algn="just">
              <a:buFont typeface="Wingdings" pitchFamily="2" charset="2"/>
              <a:buChar char="ü"/>
            </a:pPr>
            <a:r>
              <a:rPr lang="es-PE" sz="2500" b="1" dirty="0" smtClean="0">
                <a:solidFill>
                  <a:schemeClr val="tx1"/>
                </a:solidFill>
              </a:rPr>
              <a:t>Internet </a:t>
            </a:r>
            <a:r>
              <a:rPr lang="es-PE" sz="2500" b="1" dirty="0" err="1" smtClean="0">
                <a:solidFill>
                  <a:schemeClr val="tx1"/>
                </a:solidFill>
              </a:rPr>
              <a:t>Information</a:t>
            </a:r>
            <a:r>
              <a:rPr lang="es-PE" sz="2500" b="1" dirty="0" smtClean="0">
                <a:solidFill>
                  <a:schemeClr val="tx1"/>
                </a:solidFill>
              </a:rPr>
              <a:t> </a:t>
            </a:r>
            <a:r>
              <a:rPr lang="es-PE" sz="2500" b="1" dirty="0" err="1" smtClean="0">
                <a:solidFill>
                  <a:schemeClr val="tx1"/>
                </a:solidFill>
              </a:rPr>
              <a:t>Services</a:t>
            </a:r>
            <a:r>
              <a:rPr lang="es-PE" sz="2500" b="1" dirty="0" smtClean="0">
                <a:solidFill>
                  <a:schemeClr val="tx1"/>
                </a:solidFill>
              </a:rPr>
              <a:t> (</a:t>
            </a:r>
            <a:r>
              <a:rPr lang="es-PE" sz="2500" b="1" dirty="0">
                <a:solidFill>
                  <a:schemeClr val="tx1"/>
                </a:solidFill>
              </a:rPr>
              <a:t>IIS)</a:t>
            </a:r>
          </a:p>
          <a:p>
            <a:pPr algn="just">
              <a:buFont typeface="Wingdings" pitchFamily="2" charset="2"/>
              <a:buChar char="ü"/>
            </a:pPr>
            <a:r>
              <a:rPr lang="es-PE" sz="2500" b="1" dirty="0">
                <a:solidFill>
                  <a:schemeClr val="tx1"/>
                </a:solidFill>
              </a:rPr>
              <a:t>Windows Server 2008 Enterprise </a:t>
            </a:r>
            <a:r>
              <a:rPr lang="es-PE" sz="2500" b="1" dirty="0" err="1">
                <a:solidFill>
                  <a:schemeClr val="tx1"/>
                </a:solidFill>
              </a:rPr>
              <a:t>Edition</a:t>
            </a:r>
            <a:endParaRPr lang="es-PE" sz="2500" b="1" dirty="0">
              <a:solidFill>
                <a:schemeClr val="tx1"/>
              </a:solidFill>
            </a:endParaRPr>
          </a:p>
          <a:p>
            <a:pPr marL="0" indent="0" algn="just">
              <a:buNone/>
            </a:pPr>
            <a:endParaRPr lang="es-PE" sz="2500" b="1"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44</a:t>
            </a:fld>
            <a:endParaRPr lang="en-US" dirty="0"/>
          </a:p>
        </p:txBody>
      </p:sp>
      <p:pic>
        <p:nvPicPr>
          <p:cNvPr id="8" name="7 Imagen" descr="http://azerdark.files.wordpress.com/2009/11/sql_server_2008_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636" y="4238549"/>
            <a:ext cx="1368152" cy="904582"/>
          </a:xfrm>
          <a:prstGeom prst="rect">
            <a:avLst/>
          </a:prstGeom>
          <a:noFill/>
          <a:ln>
            <a:noFill/>
          </a:ln>
        </p:spPr>
      </p:pic>
      <p:pic>
        <p:nvPicPr>
          <p:cNvPr id="2050" name="Picture 2" descr="Resultado de imagen de teleri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4092207"/>
            <a:ext cx="2886076" cy="10334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visual studio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5472413"/>
            <a:ext cx="2016224" cy="339365"/>
          </a:xfrm>
          <a:prstGeom prst="rect">
            <a:avLst/>
          </a:prstGeom>
          <a:noFill/>
          <a:extLst>
            <a:ext uri="{909E8E84-426E-40DD-AFC4-6F175D3DCCD1}">
              <a14:hiddenFill xmlns:a14="http://schemas.microsoft.com/office/drawing/2010/main">
                <a:solidFill>
                  <a:srgbClr val="FFFFFF"/>
                </a:solidFill>
              </a14:hiddenFill>
            </a:ext>
          </a:extLst>
        </p:spPr>
      </p:pic>
      <p:pic>
        <p:nvPicPr>
          <p:cNvPr id="11" name="10 Imagen" descr="https://encrypted-tbn3.gstatic.com/images?q=tbn:ANd9GcSdF4SBgUBWuaxLPIolqagOYHKlA9c9Qb-zpdfqhHMqSendbxIA"/>
          <p:cNvPicPr/>
          <p:nvPr/>
        </p:nvPicPr>
        <p:blipFill>
          <a:blip r:embed="rId5">
            <a:extLst>
              <a:ext uri="{28A0092B-C50C-407E-A947-70E740481C1C}">
                <a14:useLocalDpi xmlns:a14="http://schemas.microsoft.com/office/drawing/2010/main" val="0"/>
              </a:ext>
            </a:extLst>
          </a:blip>
          <a:srcRect/>
          <a:stretch>
            <a:fillRect/>
          </a:stretch>
        </p:blipFill>
        <p:spPr bwMode="auto">
          <a:xfrm>
            <a:off x="4446675" y="5295865"/>
            <a:ext cx="1552550" cy="692463"/>
          </a:xfrm>
          <a:prstGeom prst="rect">
            <a:avLst/>
          </a:prstGeom>
          <a:noFill/>
          <a:ln>
            <a:noFill/>
          </a:ln>
        </p:spPr>
      </p:pic>
      <p:sp>
        <p:nvSpPr>
          <p:cNvPr id="13" name="1 Título"/>
          <p:cNvSpPr txBox="1">
            <a:spLocks/>
          </p:cNvSpPr>
          <p:nvPr/>
        </p:nvSpPr>
        <p:spPr>
          <a:xfrm>
            <a:off x="0" y="36004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3200" dirty="0" smtClean="0"/>
              <a:t>ENTORNO DE TRABAJO</a:t>
            </a:r>
          </a:p>
          <a:p>
            <a:r>
              <a:rPr lang="es-PE" sz="3200" dirty="0" smtClean="0"/>
              <a:t>A TRABAJAR</a:t>
            </a:r>
            <a:endParaRPr lang="es-PE" sz="3200" dirty="0"/>
          </a:p>
        </p:txBody>
      </p:sp>
      <p:sp>
        <p:nvSpPr>
          <p:cNvPr id="14"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626917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836712"/>
            <a:ext cx="9144000" cy="3456384"/>
          </a:xfrm>
        </p:spPr>
        <p:txBody>
          <a:bodyPr>
            <a:noAutofit/>
          </a:bodyPr>
          <a:lstStyle/>
          <a:p>
            <a:pPr>
              <a:spcBef>
                <a:spcPts val="0"/>
              </a:spcBef>
            </a:pPr>
            <a:r>
              <a:rPr lang="es-PE" sz="6000" dirty="0" smtClean="0">
                <a:solidFill>
                  <a:schemeClr val="tx2"/>
                </a:solidFill>
                <a:effectLst>
                  <a:outerShdw blurRad="63500" dist="38100" dir="5400000" algn="t" rotWithShape="0">
                    <a:prstClr val="black">
                      <a:alpha val="25000"/>
                    </a:prstClr>
                  </a:outerShdw>
                </a:effectLst>
                <a:latin typeface="+mn-lt"/>
                <a:ea typeface="+mj-ea"/>
                <a:cs typeface="+mj-cs"/>
              </a:rPr>
              <a:t>1.7 </a:t>
            </a:r>
          </a:p>
          <a:p>
            <a:pPr>
              <a:spcBef>
                <a:spcPts val="0"/>
              </a:spcBef>
            </a:pPr>
            <a:r>
              <a:rPr lang="es-PE" sz="6000" dirty="0" smtClean="0">
                <a:solidFill>
                  <a:schemeClr val="tx2"/>
                </a:solidFill>
                <a:effectLst>
                  <a:outerShdw blurRad="63500" dist="38100" dir="5400000" algn="t" rotWithShape="0">
                    <a:prstClr val="black">
                      <a:alpha val="25000"/>
                    </a:prstClr>
                  </a:outerShdw>
                </a:effectLst>
                <a:latin typeface="+mn-lt"/>
                <a:ea typeface="+mj-ea"/>
                <a:cs typeface="+mj-cs"/>
              </a:rPr>
              <a:t>ESTABLECER REGLAS Y DIRECTRICES PARA LOS EQUIPOS  </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711076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ext uri="{D42A27DB-BD31-4B8C-83A1-F6EECF244321}">
                <p14:modId xmlns:p14="http://schemas.microsoft.com/office/powerpoint/2010/main" val="922398652"/>
              </p:ext>
            </p:extLst>
          </p:nvPr>
        </p:nvGraphicFramePr>
        <p:xfrm>
          <a:off x="323528" y="548680"/>
          <a:ext cx="8424937" cy="5443246"/>
        </p:xfrm>
        <a:graphic>
          <a:graphicData uri="http://schemas.openxmlformats.org/drawingml/2006/table">
            <a:tbl>
              <a:tblPr firstRow="1" firstCol="1" bandRow="1" bandCol="1">
                <a:tableStyleId>{5C22544A-7EE6-4342-B048-85BDC9FD1C3A}</a:tableStyleId>
              </a:tblPr>
              <a:tblGrid>
                <a:gridCol w="1685637"/>
                <a:gridCol w="4441001"/>
                <a:gridCol w="1378764"/>
                <a:gridCol w="919535"/>
              </a:tblGrid>
              <a:tr h="657886">
                <a:tc>
                  <a:txBody>
                    <a:bodyPr/>
                    <a:lstStyle/>
                    <a:p>
                      <a:pPr marL="457200" algn="ctr">
                        <a:spcBef>
                          <a:spcPts val="240"/>
                        </a:spcBef>
                        <a:spcAft>
                          <a:spcPts val="240"/>
                        </a:spcAft>
                      </a:pPr>
                      <a:r>
                        <a:rPr lang="es-PE" sz="1100" dirty="0">
                          <a:effectLst/>
                        </a:rPr>
                        <a:t>Cargo / Rol</a:t>
                      </a:r>
                      <a:endParaRPr lang="es-PE" sz="1100" dirty="0">
                        <a:effectLst/>
                        <a:latin typeface="Arial"/>
                        <a:ea typeface="Times New Roman"/>
                        <a:cs typeface="Times New Roman"/>
                      </a:endParaRPr>
                    </a:p>
                  </a:txBody>
                  <a:tcPr marL="15072" marR="15072" marT="0" marB="0" anchor="ctr"/>
                </a:tc>
                <a:tc>
                  <a:txBody>
                    <a:bodyPr/>
                    <a:lstStyle/>
                    <a:p>
                      <a:pPr marL="114300" algn="ctr">
                        <a:lnSpc>
                          <a:spcPct val="115000"/>
                        </a:lnSpc>
                        <a:spcBef>
                          <a:spcPts val="240"/>
                        </a:spcBef>
                        <a:spcAft>
                          <a:spcPts val="240"/>
                        </a:spcAft>
                      </a:pPr>
                      <a:r>
                        <a:rPr lang="es-PE" sz="1100" dirty="0">
                          <a:effectLst/>
                        </a:rPr>
                        <a:t>Funciones </a:t>
                      </a:r>
                      <a:endParaRPr lang="es-PE" sz="1100" dirty="0">
                        <a:effectLst/>
                        <a:latin typeface="Arial"/>
                        <a:ea typeface="Times New Roman"/>
                        <a:cs typeface="Times New Roman"/>
                      </a:endParaRPr>
                    </a:p>
                  </a:txBody>
                  <a:tcPr marL="15072" marR="15072" marT="0" marB="0" anchor="ctr"/>
                </a:tc>
                <a:tc>
                  <a:txBody>
                    <a:bodyPr/>
                    <a:lstStyle/>
                    <a:p>
                      <a:pPr marL="114300" algn="ctr">
                        <a:spcBef>
                          <a:spcPts val="240"/>
                        </a:spcBef>
                        <a:spcAft>
                          <a:spcPts val="240"/>
                        </a:spcAft>
                      </a:pPr>
                      <a:r>
                        <a:rPr lang="es-PE" sz="1100" dirty="0">
                          <a:effectLst/>
                        </a:rPr>
                        <a:t>Nombre</a:t>
                      </a:r>
                      <a:endParaRPr lang="es-PE" sz="1100" dirty="0">
                        <a:effectLst/>
                        <a:latin typeface="Arial"/>
                        <a:ea typeface="Times New Roman"/>
                        <a:cs typeface="Times New Roman"/>
                      </a:endParaRPr>
                    </a:p>
                  </a:txBody>
                  <a:tcPr marL="15072" marR="15072" marT="0" marB="0" anchor="ctr"/>
                </a:tc>
                <a:tc>
                  <a:txBody>
                    <a:bodyPr/>
                    <a:lstStyle/>
                    <a:p>
                      <a:pPr marL="457200" algn="ctr">
                        <a:spcBef>
                          <a:spcPts val="240"/>
                        </a:spcBef>
                        <a:spcAft>
                          <a:spcPts val="240"/>
                        </a:spcAft>
                      </a:pPr>
                      <a:r>
                        <a:rPr lang="es-PE" sz="1100" dirty="0">
                          <a:effectLst/>
                        </a:rPr>
                        <a:t>% </a:t>
                      </a:r>
                      <a:r>
                        <a:rPr lang="es-PE" sz="1100" dirty="0" err="1">
                          <a:effectLst/>
                        </a:rPr>
                        <a:t>Part</a:t>
                      </a:r>
                      <a:r>
                        <a:rPr lang="es-PE" sz="1100" dirty="0">
                          <a:effectLst/>
                        </a:rPr>
                        <a:t>.</a:t>
                      </a:r>
                      <a:endParaRPr lang="es-PE" sz="1100" dirty="0">
                        <a:effectLst/>
                        <a:latin typeface="Arial"/>
                        <a:ea typeface="Times New Roman"/>
                        <a:cs typeface="Times New Roman"/>
                      </a:endParaRPr>
                    </a:p>
                  </a:txBody>
                  <a:tcPr marL="15072" marR="15072" marT="0" marB="0" anchor="ctr"/>
                </a:tc>
              </a:tr>
              <a:tr h="1396508">
                <a:tc>
                  <a:txBody>
                    <a:bodyPr/>
                    <a:lstStyle/>
                    <a:p>
                      <a:pPr algn="ctr">
                        <a:spcBef>
                          <a:spcPts val="300"/>
                        </a:spcBef>
                        <a:spcAft>
                          <a:spcPts val="300"/>
                        </a:spcAft>
                      </a:pPr>
                      <a:r>
                        <a:rPr lang="es-PE" sz="1100" dirty="0">
                          <a:effectLst/>
                        </a:rPr>
                        <a:t>Jefe de Proyecto</a:t>
                      </a:r>
                      <a:endParaRPr lang="es-PE" sz="1100" dirty="0">
                        <a:effectLst/>
                        <a:latin typeface="Arial"/>
                        <a:ea typeface="Times New Roman"/>
                        <a:cs typeface="Times New Roman"/>
                      </a:endParaRPr>
                    </a:p>
                  </a:txBody>
                  <a:tcPr marL="15072" marR="15072" marT="0" marB="0" anchor="ctr"/>
                </a:tc>
                <a:tc>
                  <a:txBody>
                    <a:bodyPr/>
                    <a:lstStyle/>
                    <a:p>
                      <a:pPr marL="342900" lvl="0" indent="-342900" algn="l">
                        <a:spcBef>
                          <a:spcPts val="300"/>
                        </a:spcBef>
                        <a:spcAft>
                          <a:spcPts val="300"/>
                        </a:spcAft>
                        <a:buFont typeface="Symbol"/>
                        <a:buChar char=""/>
                      </a:pPr>
                      <a:r>
                        <a:rPr lang="es-PE" sz="1100" dirty="0">
                          <a:effectLst/>
                        </a:rPr>
                        <a:t>Supervisar en forma directa la ejecución de Plan detallado del Proyecto.</a:t>
                      </a:r>
                    </a:p>
                    <a:p>
                      <a:pPr marL="342900" lvl="0" indent="-342900" algn="l">
                        <a:spcBef>
                          <a:spcPts val="300"/>
                        </a:spcBef>
                        <a:spcAft>
                          <a:spcPts val="300"/>
                        </a:spcAft>
                        <a:buFont typeface="Symbol"/>
                        <a:buChar char=""/>
                      </a:pPr>
                      <a:r>
                        <a:rPr lang="es-PE" sz="1100" dirty="0">
                          <a:effectLst/>
                        </a:rPr>
                        <a:t>Asignar los recursos al Proyecto.</a:t>
                      </a:r>
                    </a:p>
                    <a:p>
                      <a:pPr marL="342900" lvl="0" indent="-342900" algn="l">
                        <a:spcBef>
                          <a:spcPts val="300"/>
                        </a:spcBef>
                        <a:spcAft>
                          <a:spcPts val="300"/>
                        </a:spcAft>
                        <a:buFont typeface="Symbol"/>
                        <a:buChar char=""/>
                      </a:pPr>
                      <a:r>
                        <a:rPr lang="es-PE" sz="1100" dirty="0">
                          <a:effectLst/>
                        </a:rPr>
                        <a:t>Controlar que el Proyecto se lleve a cabo en los plazos previstos y con la calidad adecuada (que cumpla todas las revisiones internas y externas de calidad).</a:t>
                      </a:r>
                    </a:p>
                    <a:p>
                      <a:pPr marL="342900" lvl="0" indent="-342900" algn="l">
                        <a:spcBef>
                          <a:spcPts val="300"/>
                        </a:spcBef>
                        <a:spcAft>
                          <a:spcPts val="300"/>
                        </a:spcAft>
                        <a:buFont typeface="Symbol"/>
                        <a:buChar char=""/>
                      </a:pPr>
                      <a:r>
                        <a:rPr lang="es-PE" sz="1100" dirty="0">
                          <a:effectLst/>
                        </a:rPr>
                        <a:t>Revisar y aprobar el Plan de Proyecto.</a:t>
                      </a:r>
                    </a:p>
                    <a:p>
                      <a:pPr marL="342900" lvl="0" indent="-342900" algn="l">
                        <a:spcBef>
                          <a:spcPts val="300"/>
                        </a:spcBef>
                        <a:spcAft>
                          <a:spcPts val="300"/>
                        </a:spcAft>
                        <a:buFont typeface="Symbol"/>
                        <a:buChar char=""/>
                      </a:pPr>
                      <a:r>
                        <a:rPr lang="es-PE" sz="1100" dirty="0">
                          <a:effectLst/>
                        </a:rPr>
                        <a:t> Identificar problemas, riesgos y tomar acciones de forma preventiva.</a:t>
                      </a: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a:effectLst/>
                        </a:rPr>
                        <a:t>50%</a:t>
                      </a:r>
                      <a:endParaRPr lang="es-PE" sz="1100">
                        <a:effectLst/>
                        <a:latin typeface="Arial"/>
                        <a:ea typeface="Times New Roman"/>
                        <a:cs typeface="Times New Roman"/>
                      </a:endParaRPr>
                    </a:p>
                  </a:txBody>
                  <a:tcPr marL="15072" marR="15072" marT="0" marB="0" anchor="ctr"/>
                </a:tc>
              </a:tr>
              <a:tr h="1126216">
                <a:tc>
                  <a:txBody>
                    <a:bodyPr/>
                    <a:lstStyle/>
                    <a:p>
                      <a:pPr algn="ctr">
                        <a:spcBef>
                          <a:spcPts val="300"/>
                        </a:spcBef>
                        <a:spcAft>
                          <a:spcPts val="300"/>
                        </a:spcAft>
                      </a:pPr>
                      <a:r>
                        <a:rPr lang="es-PE" sz="1100">
                          <a:effectLst/>
                        </a:rPr>
                        <a:t>Analista de Calidad</a:t>
                      </a:r>
                      <a:endParaRPr lang="es-PE" sz="1100">
                        <a:effectLst/>
                        <a:latin typeface="Arial"/>
                        <a:ea typeface="Times New Roman"/>
                        <a:cs typeface="Times New Roman"/>
                      </a:endParaRPr>
                    </a:p>
                  </a:txBody>
                  <a:tcPr marL="15072" marR="15072" marT="0" marB="0" anchor="ctr"/>
                </a:tc>
                <a:tc>
                  <a:txBody>
                    <a:bodyPr/>
                    <a:lstStyle/>
                    <a:p>
                      <a:pPr marL="342900" lvl="0" indent="-342900" algn="l">
                        <a:spcBef>
                          <a:spcPts val="300"/>
                        </a:spcBef>
                        <a:spcAft>
                          <a:spcPts val="300"/>
                        </a:spcAft>
                        <a:buFont typeface="Symbol"/>
                        <a:buChar char=""/>
                      </a:pPr>
                      <a:r>
                        <a:rPr lang="es-PE" sz="1100" dirty="0">
                          <a:effectLst/>
                        </a:rPr>
                        <a:t>Analizar el control de calidad del desarrollo de la aplicación</a:t>
                      </a:r>
                    </a:p>
                    <a:p>
                      <a:pPr marL="342900" lvl="0" indent="-342900" algn="l">
                        <a:spcBef>
                          <a:spcPts val="300"/>
                        </a:spcBef>
                        <a:spcAft>
                          <a:spcPts val="300"/>
                        </a:spcAft>
                        <a:buFont typeface="Symbol"/>
                        <a:buChar char=""/>
                      </a:pPr>
                      <a:r>
                        <a:rPr lang="es-PE" sz="1100" dirty="0">
                          <a:effectLst/>
                        </a:rPr>
                        <a:t>Proponer y optimizar puntos de control en el desarrollo de la Aplicación</a:t>
                      </a:r>
                    </a:p>
                    <a:p>
                      <a:pPr marL="342900" lvl="0" indent="-342900" algn="l">
                        <a:spcBef>
                          <a:spcPts val="300"/>
                        </a:spcBef>
                        <a:spcAft>
                          <a:spcPts val="300"/>
                        </a:spcAft>
                        <a:buFont typeface="Symbol"/>
                        <a:buChar char=""/>
                      </a:pPr>
                      <a:r>
                        <a:rPr lang="es-PE" sz="1100" dirty="0">
                          <a:effectLst/>
                        </a:rPr>
                        <a:t>Garantizar el cumplimiento de las normas y estándares de calidad pertinentes con el fin de garantizar la eficacia del desarrollo de la aplicación.</a:t>
                      </a:r>
                    </a:p>
                    <a:p>
                      <a:pPr marL="342900" lvl="0" indent="-342900" algn="l">
                        <a:spcBef>
                          <a:spcPts val="300"/>
                        </a:spcBef>
                        <a:spcAft>
                          <a:spcPts val="300"/>
                        </a:spcAft>
                        <a:buFont typeface="Symbol"/>
                        <a:buChar char=""/>
                      </a:pPr>
                      <a:r>
                        <a:rPr lang="es-PE" sz="1100" dirty="0">
                          <a:effectLst/>
                        </a:rPr>
                        <a:t>Realizar auditorías de calidad durante el desarrollo de la aplicación.</a:t>
                      </a: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a:effectLst/>
                        </a:rPr>
                        <a:t>20%</a:t>
                      </a:r>
                      <a:endParaRPr lang="es-PE" sz="1100">
                        <a:effectLst/>
                        <a:latin typeface="Arial"/>
                        <a:ea typeface="Times New Roman"/>
                        <a:cs typeface="Times New Roman"/>
                      </a:endParaRPr>
                    </a:p>
                  </a:txBody>
                  <a:tcPr marL="15072" marR="15072" marT="0" marB="0" anchor="ctr"/>
                </a:tc>
              </a:tr>
              <a:tr h="1283886">
                <a:tc>
                  <a:txBody>
                    <a:bodyPr/>
                    <a:lstStyle/>
                    <a:p>
                      <a:pPr algn="ctr">
                        <a:spcBef>
                          <a:spcPts val="300"/>
                        </a:spcBef>
                        <a:spcAft>
                          <a:spcPts val="300"/>
                        </a:spcAft>
                      </a:pPr>
                      <a:r>
                        <a:rPr lang="es-PE" sz="1100">
                          <a:effectLst/>
                        </a:rPr>
                        <a:t>Analista Funcional</a:t>
                      </a:r>
                      <a:endParaRPr lang="es-PE" sz="1100">
                        <a:effectLst/>
                        <a:latin typeface="Arial"/>
                        <a:ea typeface="Times New Roman"/>
                        <a:cs typeface="Times New Roman"/>
                      </a:endParaRPr>
                    </a:p>
                  </a:txBody>
                  <a:tcPr marL="15072" marR="15072" marT="0" marB="0" anchor="ctr"/>
                </a:tc>
                <a:tc>
                  <a:txBody>
                    <a:bodyPr/>
                    <a:lstStyle/>
                    <a:p>
                      <a:pPr marL="342900" lvl="0" indent="-342900" algn="l">
                        <a:spcBef>
                          <a:spcPts val="300"/>
                        </a:spcBef>
                        <a:spcAft>
                          <a:spcPts val="300"/>
                        </a:spcAft>
                        <a:buFont typeface="Symbol"/>
                        <a:buChar char=""/>
                      </a:pPr>
                      <a:r>
                        <a:rPr lang="es-PE" sz="1100" dirty="0">
                          <a:effectLst/>
                        </a:rPr>
                        <a:t>Tomar requerimientos de cliente y poder bajar a un mayor nivel de detalle a efectos de elaborar la aplicación a la medida.</a:t>
                      </a:r>
                    </a:p>
                    <a:p>
                      <a:pPr marL="342900" lvl="0" indent="-342900" algn="l">
                        <a:spcBef>
                          <a:spcPts val="300"/>
                        </a:spcBef>
                        <a:spcAft>
                          <a:spcPts val="300"/>
                        </a:spcAft>
                        <a:buFont typeface="Symbol"/>
                        <a:buChar char=""/>
                      </a:pPr>
                      <a:r>
                        <a:rPr lang="es-PE" sz="1100" dirty="0">
                          <a:effectLst/>
                        </a:rPr>
                        <a:t>Saber detectar, en la medida de lo posible, eventuales omisiones en los requerimientos del cliente.</a:t>
                      </a:r>
                    </a:p>
                    <a:p>
                      <a:pPr marL="342900" lvl="0" indent="-342900" algn="l">
                        <a:spcBef>
                          <a:spcPts val="300"/>
                        </a:spcBef>
                        <a:spcAft>
                          <a:spcPts val="300"/>
                        </a:spcAft>
                        <a:buFont typeface="Symbol"/>
                        <a:buChar char=""/>
                      </a:pPr>
                      <a:r>
                        <a:rPr lang="es-PE" sz="1100" dirty="0">
                          <a:effectLst/>
                        </a:rPr>
                        <a:t>Validar/Obtener la aprobación de las definiciones del usuario.</a:t>
                      </a:r>
                    </a:p>
                    <a:p>
                      <a:pPr marL="342900" lvl="0" indent="-342900" algn="l">
                        <a:spcBef>
                          <a:spcPts val="300"/>
                        </a:spcBef>
                        <a:spcAft>
                          <a:spcPts val="300"/>
                        </a:spcAft>
                        <a:buFont typeface="Symbol"/>
                        <a:buChar char=""/>
                      </a:pPr>
                      <a:r>
                        <a:rPr lang="es-PE" sz="1100" dirty="0">
                          <a:effectLst/>
                        </a:rPr>
                        <a:t> Verificar el cumplimiento de los requerimientos desde el punto de vista del usuario.</a:t>
                      </a: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dirty="0">
                          <a:effectLst/>
                        </a:rPr>
                        <a:t>30%</a:t>
                      </a:r>
                      <a:endParaRPr lang="es-PE" sz="1100" dirty="0">
                        <a:effectLst/>
                        <a:latin typeface="Arial"/>
                        <a:ea typeface="Times New Roman"/>
                        <a:cs typeface="Times New Roman"/>
                      </a:endParaRPr>
                    </a:p>
                  </a:txBody>
                  <a:tcPr marL="15072" marR="15072" marT="0" marB="0" anchor="ctr"/>
                </a:tc>
              </a:tr>
            </a:tbl>
          </a:graphicData>
        </a:graphic>
      </p:graphicFrame>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1432095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ext uri="{D42A27DB-BD31-4B8C-83A1-F6EECF244321}">
                <p14:modId xmlns:p14="http://schemas.microsoft.com/office/powerpoint/2010/main" val="2296567622"/>
              </p:ext>
            </p:extLst>
          </p:nvPr>
        </p:nvGraphicFramePr>
        <p:xfrm>
          <a:off x="395536" y="1556792"/>
          <a:ext cx="8136904" cy="4516052"/>
        </p:xfrm>
        <a:graphic>
          <a:graphicData uri="http://schemas.openxmlformats.org/drawingml/2006/table">
            <a:tbl>
              <a:tblPr firstRow="1" firstCol="1" bandRow="1" bandCol="1">
                <a:tableStyleId>{5C22544A-7EE6-4342-B048-85BDC9FD1C3A}</a:tableStyleId>
              </a:tblPr>
              <a:tblGrid>
                <a:gridCol w="1628009"/>
                <a:gridCol w="4289171"/>
                <a:gridCol w="1331626"/>
                <a:gridCol w="888098"/>
              </a:tblGrid>
              <a:tr h="1296036">
                <a:tc>
                  <a:txBody>
                    <a:bodyPr/>
                    <a:lstStyle/>
                    <a:p>
                      <a:pPr algn="ctr">
                        <a:spcBef>
                          <a:spcPts val="300"/>
                        </a:spcBef>
                        <a:spcAft>
                          <a:spcPts val="300"/>
                        </a:spcAft>
                      </a:pPr>
                      <a:r>
                        <a:rPr lang="es-PE" sz="1100" dirty="0">
                          <a:effectLst/>
                        </a:rPr>
                        <a:t>Analista Programador</a:t>
                      </a:r>
                      <a:endParaRPr lang="es-PE" sz="1100" dirty="0">
                        <a:effectLst/>
                        <a:latin typeface="Arial"/>
                        <a:ea typeface="Times New Roman"/>
                        <a:cs typeface="Times New Roman"/>
                      </a:endParaRPr>
                    </a:p>
                  </a:txBody>
                  <a:tcPr marL="15072" marR="15072" marT="0" marB="0" anchor="ctr"/>
                </a:tc>
                <a:tc>
                  <a:txBody>
                    <a:bodyPr/>
                    <a:lstStyle/>
                    <a:p>
                      <a:pPr marL="342900" lvl="0" indent="-342900" algn="l" defTabSz="914400" rtl="0" eaLnBrk="1" latinLnBrk="0" hangingPunct="1">
                        <a:spcBef>
                          <a:spcPts val="300"/>
                        </a:spcBef>
                        <a:spcAft>
                          <a:spcPts val="300"/>
                        </a:spcAft>
                        <a:buFont typeface="Symbol"/>
                        <a:buChar char=""/>
                      </a:pPr>
                      <a:r>
                        <a:rPr lang="es-PE" sz="1100" kern="1200" dirty="0">
                          <a:solidFill>
                            <a:schemeClr val="dk1"/>
                          </a:solidFill>
                          <a:effectLst/>
                          <a:latin typeface="+mn-lt"/>
                          <a:ea typeface="+mn-ea"/>
                          <a:cs typeface="+mn-cs"/>
                        </a:rPr>
                        <a:t>Participar en el diseño técnico del sistema.</a:t>
                      </a:r>
                    </a:p>
                    <a:p>
                      <a:pPr marL="342900" lvl="0" indent="-342900" algn="l" defTabSz="914400" rtl="0" eaLnBrk="1" latinLnBrk="0" hangingPunct="1">
                        <a:spcBef>
                          <a:spcPts val="300"/>
                        </a:spcBef>
                        <a:spcAft>
                          <a:spcPts val="300"/>
                        </a:spcAft>
                        <a:buFont typeface="Symbol"/>
                        <a:buChar char=""/>
                      </a:pPr>
                      <a:r>
                        <a:rPr lang="es-PE" sz="1100" kern="1200" dirty="0">
                          <a:solidFill>
                            <a:schemeClr val="dk1"/>
                          </a:solidFill>
                          <a:effectLst/>
                          <a:latin typeface="+mn-lt"/>
                          <a:ea typeface="+mn-ea"/>
                          <a:cs typeface="+mn-cs"/>
                        </a:rPr>
                        <a:t>Efectuar la programación cumpliendo con los estándares.</a:t>
                      </a:r>
                    </a:p>
                    <a:p>
                      <a:pPr marL="342900" lvl="0" indent="-342900" algn="l" defTabSz="914400" rtl="0" eaLnBrk="1" latinLnBrk="0" hangingPunct="1">
                        <a:spcBef>
                          <a:spcPts val="300"/>
                        </a:spcBef>
                        <a:spcAft>
                          <a:spcPts val="300"/>
                        </a:spcAft>
                        <a:buFont typeface="Symbol"/>
                        <a:buChar char=""/>
                      </a:pPr>
                      <a:r>
                        <a:rPr lang="es-PE" sz="1100" kern="1200" dirty="0">
                          <a:solidFill>
                            <a:schemeClr val="dk1"/>
                          </a:solidFill>
                          <a:effectLst/>
                          <a:latin typeface="+mn-lt"/>
                          <a:ea typeface="+mn-ea"/>
                          <a:cs typeface="+mn-cs"/>
                        </a:rPr>
                        <a:t>Elaborar la documentación técnica del sistema.</a:t>
                      </a:r>
                    </a:p>
                    <a:p>
                      <a:pPr marL="342900" lvl="0" indent="-342900" algn="l" defTabSz="914400" rtl="0" eaLnBrk="1" latinLnBrk="0" hangingPunct="1">
                        <a:spcBef>
                          <a:spcPts val="300"/>
                        </a:spcBef>
                        <a:spcAft>
                          <a:spcPts val="300"/>
                        </a:spcAft>
                        <a:buFont typeface="Symbol"/>
                        <a:buChar char=""/>
                      </a:pPr>
                      <a:r>
                        <a:rPr lang="es-PE" sz="1100" kern="1200" dirty="0">
                          <a:solidFill>
                            <a:schemeClr val="dk1"/>
                          </a:solidFill>
                          <a:effectLst/>
                          <a:latin typeface="+mn-lt"/>
                          <a:ea typeface="+mn-ea"/>
                          <a:cs typeface="+mn-cs"/>
                        </a:rPr>
                        <a:t>Participar en la definición del Documento Prototipo del sistema.</a:t>
                      </a:r>
                    </a:p>
                    <a:p>
                      <a:pPr marL="342900" lvl="0" indent="-342900" algn="l" defTabSz="914400" rtl="0" eaLnBrk="1" latinLnBrk="0" hangingPunct="1">
                        <a:spcBef>
                          <a:spcPts val="300"/>
                        </a:spcBef>
                        <a:spcAft>
                          <a:spcPts val="300"/>
                        </a:spcAft>
                        <a:buFont typeface="Symbol"/>
                        <a:buChar char=""/>
                      </a:pPr>
                      <a:r>
                        <a:rPr lang="es-PE" sz="1100" kern="1200" dirty="0">
                          <a:solidFill>
                            <a:schemeClr val="dk1"/>
                          </a:solidFill>
                          <a:effectLst/>
                          <a:latin typeface="+mn-lt"/>
                          <a:ea typeface="+mn-ea"/>
                          <a:cs typeface="+mn-cs"/>
                        </a:rPr>
                        <a:t>Otras actividades que el jefe de proyecto le asigne.</a:t>
                      </a:r>
                    </a:p>
                  </a:txBody>
                  <a:tcPr marL="15072" marR="15072" marT="0" marB="0" anchor="ctr">
                    <a:solidFill>
                      <a:schemeClr val="bg1">
                        <a:lumMod val="95000"/>
                      </a:schemeClr>
                    </a:solidFill>
                  </a:tcP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solidFill>
                      <a:schemeClr val="bg1">
                        <a:lumMod val="95000"/>
                      </a:schemeClr>
                    </a:solidFill>
                  </a:tcPr>
                </a:tc>
                <a:tc>
                  <a:txBody>
                    <a:bodyPr/>
                    <a:lstStyle/>
                    <a:p>
                      <a:pPr marL="0" lvl="0" indent="0" algn="ctr" defTabSz="914400" rtl="0" eaLnBrk="1" latinLnBrk="0" hangingPunct="1">
                        <a:spcBef>
                          <a:spcPts val="300"/>
                        </a:spcBef>
                        <a:spcAft>
                          <a:spcPts val="300"/>
                        </a:spcAft>
                        <a:buFont typeface="Symbol"/>
                        <a:buNone/>
                      </a:pPr>
                      <a:r>
                        <a:rPr lang="es-PE" sz="1100" b="1" kern="1200" dirty="0">
                          <a:solidFill>
                            <a:schemeClr val="dk1"/>
                          </a:solidFill>
                          <a:effectLst/>
                          <a:latin typeface="+mn-lt"/>
                          <a:ea typeface="+mn-ea"/>
                          <a:cs typeface="+mn-cs"/>
                        </a:rPr>
                        <a:t>50%</a:t>
                      </a:r>
                    </a:p>
                  </a:txBody>
                  <a:tcPr marL="15072" marR="15072" marT="0" marB="0" anchor="ctr">
                    <a:solidFill>
                      <a:schemeClr val="bg1">
                        <a:lumMod val="95000"/>
                      </a:schemeClr>
                    </a:solidFill>
                  </a:tcPr>
                </a:tc>
              </a:tr>
              <a:tr h="164949">
                <a:tc rowSpan="4">
                  <a:txBody>
                    <a:bodyPr/>
                    <a:lstStyle/>
                    <a:p>
                      <a:pPr algn="ctr">
                        <a:spcBef>
                          <a:spcPts val="300"/>
                        </a:spcBef>
                        <a:spcAft>
                          <a:spcPts val="300"/>
                        </a:spcAft>
                      </a:pPr>
                      <a:r>
                        <a:rPr lang="es-PE" sz="1100" dirty="0">
                          <a:effectLst/>
                        </a:rPr>
                        <a:t>Programador</a:t>
                      </a:r>
                      <a:endParaRPr lang="es-PE" sz="1100" dirty="0">
                        <a:effectLst/>
                        <a:latin typeface="Arial"/>
                        <a:ea typeface="Times New Roman"/>
                        <a:cs typeface="Times New Roman"/>
                      </a:endParaRPr>
                    </a:p>
                  </a:txBody>
                  <a:tcPr marL="15072" marR="15072" marT="0" marB="0" anchor="ctr"/>
                </a:tc>
                <a:tc rowSpan="4">
                  <a:txBody>
                    <a:bodyPr/>
                    <a:lstStyle/>
                    <a:p>
                      <a:pPr marL="342900" lvl="0" indent="-342900" algn="l">
                        <a:spcBef>
                          <a:spcPts val="300"/>
                        </a:spcBef>
                        <a:spcAft>
                          <a:spcPts val="300"/>
                        </a:spcAft>
                        <a:buFont typeface="Symbol"/>
                        <a:buChar char=""/>
                      </a:pPr>
                      <a:r>
                        <a:rPr lang="es-PE" sz="1100" dirty="0">
                          <a:effectLst/>
                        </a:rPr>
                        <a:t>Codificar los algoritmos recibidos del Analista Programador, con comentarios y según metodologías propuestas.</a:t>
                      </a:r>
                    </a:p>
                    <a:p>
                      <a:pPr marL="342900" lvl="0" indent="-342900" algn="l">
                        <a:spcBef>
                          <a:spcPts val="300"/>
                        </a:spcBef>
                        <a:spcAft>
                          <a:spcPts val="300"/>
                        </a:spcAft>
                        <a:buFont typeface="Symbol"/>
                        <a:buChar char=""/>
                      </a:pPr>
                      <a:r>
                        <a:rPr lang="es-PE" sz="1100" dirty="0">
                          <a:effectLst/>
                        </a:rPr>
                        <a:t>Informar de cualquier inconveniente en el proceso de construcción que pueda surgir.</a:t>
                      </a: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dirty="0">
                          <a:effectLst/>
                        </a:rPr>
                        <a:t>40%</a:t>
                      </a:r>
                      <a:endParaRPr lang="es-PE" sz="1100" dirty="0">
                        <a:effectLst/>
                        <a:latin typeface="Arial"/>
                        <a:ea typeface="Times New Roman"/>
                        <a:cs typeface="Times New Roman"/>
                      </a:endParaRPr>
                    </a:p>
                  </a:txBody>
                  <a:tcPr marL="15072" marR="15072" marT="0" marB="0" anchor="ctr"/>
                </a:tc>
              </a:tr>
              <a:tr h="164949">
                <a:tc vMerge="1">
                  <a:txBody>
                    <a:bodyPr/>
                    <a:lstStyle/>
                    <a:p>
                      <a:endParaRPr lang="es-PE"/>
                    </a:p>
                  </a:txBody>
                  <a:tcPr/>
                </a:tc>
                <a:tc vMerge="1">
                  <a:txBody>
                    <a:bodyPr/>
                    <a:lstStyle/>
                    <a:p>
                      <a:endParaRPr lang="es-PE"/>
                    </a:p>
                  </a:txBody>
                  <a:tcP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a:effectLst/>
                        </a:rPr>
                        <a:t>10%</a:t>
                      </a:r>
                      <a:endParaRPr lang="es-PE" sz="1100">
                        <a:effectLst/>
                        <a:latin typeface="Arial"/>
                        <a:ea typeface="Times New Roman"/>
                        <a:cs typeface="Times New Roman"/>
                      </a:endParaRPr>
                    </a:p>
                  </a:txBody>
                  <a:tcPr marL="15072" marR="15072" marT="0" marB="0" anchor="ctr"/>
                </a:tc>
              </a:tr>
              <a:tr h="164949">
                <a:tc vMerge="1">
                  <a:txBody>
                    <a:bodyPr/>
                    <a:lstStyle/>
                    <a:p>
                      <a:endParaRPr lang="es-PE"/>
                    </a:p>
                  </a:txBody>
                  <a:tcPr/>
                </a:tc>
                <a:tc vMerge="1">
                  <a:txBody>
                    <a:bodyPr/>
                    <a:lstStyle/>
                    <a:p>
                      <a:endParaRPr lang="es-PE"/>
                    </a:p>
                  </a:txBody>
                  <a:tcP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a:effectLst/>
                        </a:rPr>
                        <a:t>10%</a:t>
                      </a:r>
                      <a:endParaRPr lang="es-PE" sz="1100">
                        <a:effectLst/>
                        <a:latin typeface="Arial"/>
                        <a:ea typeface="Times New Roman"/>
                        <a:cs typeface="Times New Roman"/>
                      </a:endParaRPr>
                    </a:p>
                  </a:txBody>
                  <a:tcPr marL="15072" marR="15072" marT="0" marB="0" anchor="ctr"/>
                </a:tc>
              </a:tr>
              <a:tr h="263710">
                <a:tc vMerge="1">
                  <a:txBody>
                    <a:bodyPr/>
                    <a:lstStyle/>
                    <a:p>
                      <a:endParaRPr lang="es-PE"/>
                    </a:p>
                  </a:txBody>
                  <a:tcPr/>
                </a:tc>
                <a:tc vMerge="1">
                  <a:txBody>
                    <a:bodyPr/>
                    <a:lstStyle/>
                    <a:p>
                      <a:endParaRPr lang="es-PE"/>
                    </a:p>
                  </a:txBody>
                  <a:tcP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dirty="0">
                          <a:effectLst/>
                        </a:rPr>
                        <a:t>10%</a:t>
                      </a:r>
                      <a:endParaRPr lang="es-PE" sz="1100" dirty="0">
                        <a:effectLst/>
                        <a:latin typeface="Arial"/>
                        <a:ea typeface="Times New Roman"/>
                        <a:cs typeface="Times New Roman"/>
                      </a:endParaRPr>
                    </a:p>
                  </a:txBody>
                  <a:tcPr marL="15072" marR="15072" marT="0" marB="0" anchor="ctr"/>
                </a:tc>
              </a:tr>
              <a:tr h="1272239">
                <a:tc>
                  <a:txBody>
                    <a:bodyPr/>
                    <a:lstStyle/>
                    <a:p>
                      <a:pPr algn="ctr">
                        <a:spcBef>
                          <a:spcPts val="300"/>
                        </a:spcBef>
                        <a:spcAft>
                          <a:spcPts val="300"/>
                        </a:spcAft>
                      </a:pPr>
                      <a:r>
                        <a:rPr lang="es-PE" sz="1100">
                          <a:effectLst/>
                        </a:rPr>
                        <a:t>Documentador</a:t>
                      </a:r>
                      <a:endParaRPr lang="es-PE" sz="1100">
                        <a:effectLst/>
                        <a:latin typeface="Arial"/>
                        <a:ea typeface="Times New Roman"/>
                        <a:cs typeface="Times New Roman"/>
                      </a:endParaRPr>
                    </a:p>
                  </a:txBody>
                  <a:tcPr marL="15072" marR="15072" marT="0" marB="0" anchor="ctr"/>
                </a:tc>
                <a:tc>
                  <a:txBody>
                    <a:bodyPr/>
                    <a:lstStyle/>
                    <a:p>
                      <a:pPr marL="342900" lvl="0" indent="-342900" algn="l">
                        <a:spcBef>
                          <a:spcPts val="300"/>
                        </a:spcBef>
                        <a:spcAft>
                          <a:spcPts val="300"/>
                        </a:spcAft>
                        <a:buFont typeface="Symbol"/>
                        <a:buChar char=""/>
                      </a:pPr>
                      <a:r>
                        <a:rPr lang="es-PE" sz="1100" dirty="0">
                          <a:effectLst/>
                        </a:rPr>
                        <a:t>Elaborar y/o actualizar los manuales y otros documentos relacionados con la aplicación teniendo en cuenta los estándares establecidos por PDS E.I.R.L.</a:t>
                      </a:r>
                    </a:p>
                    <a:p>
                      <a:pPr marL="342900" lvl="0" indent="-342900" algn="l">
                        <a:spcBef>
                          <a:spcPts val="300"/>
                        </a:spcBef>
                        <a:spcAft>
                          <a:spcPts val="300"/>
                        </a:spcAft>
                        <a:buFont typeface="Symbol"/>
                        <a:buChar char=""/>
                      </a:pPr>
                      <a:r>
                        <a:rPr lang="es-PE" sz="1100" dirty="0">
                          <a:effectLst/>
                        </a:rPr>
                        <a:t>Informar al Jefe de Proyecto sobre el avance de las actividades de actualización de manuales y sobre problemas funcionales encontrados durante la actualización de la documentación del aplicativo.</a:t>
                      </a:r>
                    </a:p>
                    <a:p>
                      <a:pPr marL="342900" lvl="0" indent="-342900" algn="l">
                        <a:spcBef>
                          <a:spcPts val="300"/>
                        </a:spcBef>
                        <a:spcAft>
                          <a:spcPts val="300"/>
                        </a:spcAft>
                        <a:buFont typeface="Symbol"/>
                        <a:buChar char=""/>
                      </a:pPr>
                      <a:r>
                        <a:rPr lang="es-PE" sz="1100" dirty="0">
                          <a:effectLst/>
                        </a:rPr>
                        <a:t>Brindar soporte en las tareas de documentación que el Jefe de Proyectos le asigne.</a:t>
                      </a: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a:effectLst/>
                        </a:rPr>
                        <a:t>50%</a:t>
                      </a:r>
                      <a:endParaRPr lang="es-PE" sz="1100">
                        <a:effectLst/>
                        <a:latin typeface="Arial"/>
                        <a:ea typeface="Times New Roman"/>
                        <a:cs typeface="Times New Roman"/>
                      </a:endParaRPr>
                    </a:p>
                  </a:txBody>
                  <a:tcPr marL="15072" marR="15072" marT="0" marB="0" anchor="ctr"/>
                </a:tc>
              </a:tr>
              <a:tr h="777622">
                <a:tc>
                  <a:txBody>
                    <a:bodyPr/>
                    <a:lstStyle/>
                    <a:p>
                      <a:pPr algn="ctr">
                        <a:spcBef>
                          <a:spcPts val="300"/>
                        </a:spcBef>
                        <a:spcAft>
                          <a:spcPts val="300"/>
                        </a:spcAft>
                      </a:pPr>
                      <a:r>
                        <a:rPr lang="es-PE" sz="1100">
                          <a:effectLst/>
                        </a:rPr>
                        <a:t>Gestor de la Configuración</a:t>
                      </a:r>
                      <a:endParaRPr lang="es-PE" sz="1100">
                        <a:effectLst/>
                        <a:latin typeface="Arial"/>
                        <a:ea typeface="Times New Roman"/>
                        <a:cs typeface="Times New Roman"/>
                      </a:endParaRPr>
                    </a:p>
                  </a:txBody>
                  <a:tcPr marL="15072" marR="15072" marT="0" marB="0" anchor="ctr"/>
                </a:tc>
                <a:tc>
                  <a:txBody>
                    <a:bodyPr/>
                    <a:lstStyle/>
                    <a:p>
                      <a:pPr marL="342900" lvl="0" indent="-342900" algn="l">
                        <a:spcBef>
                          <a:spcPts val="300"/>
                        </a:spcBef>
                        <a:spcAft>
                          <a:spcPts val="300"/>
                        </a:spcAft>
                        <a:buFont typeface="Symbol"/>
                        <a:buChar char=""/>
                      </a:pPr>
                      <a:r>
                        <a:rPr lang="es-PE" sz="1100" dirty="0">
                          <a:effectLst/>
                        </a:rPr>
                        <a:t>Realizar Seguimiento de las Fases de Desarrollo de Software según la metodología de CASCADA.</a:t>
                      </a:r>
                    </a:p>
                    <a:p>
                      <a:pPr marL="342900" lvl="0" indent="-342900" algn="l">
                        <a:spcBef>
                          <a:spcPts val="300"/>
                        </a:spcBef>
                        <a:spcAft>
                          <a:spcPts val="300"/>
                        </a:spcAft>
                        <a:buFont typeface="Symbol"/>
                        <a:buChar char=""/>
                      </a:pPr>
                      <a:r>
                        <a:rPr lang="es-PE" sz="1100" dirty="0">
                          <a:effectLst/>
                        </a:rPr>
                        <a:t>Elección de Entorno de Desarrollo y Verificación de la funcionalidad y rendimiento del Hardware Disponible.</a:t>
                      </a: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endParaRPr lang="es-PE" sz="1100" dirty="0">
                        <a:effectLst/>
                        <a:latin typeface="Arial"/>
                        <a:ea typeface="Times New Roman"/>
                        <a:cs typeface="Times New Roman"/>
                      </a:endParaRPr>
                    </a:p>
                  </a:txBody>
                  <a:tcPr marL="15072" marR="15072" marT="0" marB="0" anchor="ctr"/>
                </a:tc>
                <a:tc>
                  <a:txBody>
                    <a:bodyPr/>
                    <a:lstStyle/>
                    <a:p>
                      <a:pPr algn="ctr">
                        <a:spcBef>
                          <a:spcPts val="300"/>
                        </a:spcBef>
                        <a:spcAft>
                          <a:spcPts val="300"/>
                        </a:spcAft>
                      </a:pPr>
                      <a:r>
                        <a:rPr lang="es-PE" sz="1100" dirty="0">
                          <a:effectLst/>
                        </a:rPr>
                        <a:t>30%</a:t>
                      </a:r>
                      <a:endParaRPr lang="es-PE" sz="1100" dirty="0">
                        <a:effectLst/>
                        <a:latin typeface="Arial"/>
                        <a:ea typeface="Times New Roman"/>
                        <a:cs typeface="Times New Roman"/>
                      </a:endParaRPr>
                    </a:p>
                  </a:txBody>
                  <a:tcPr marL="15072" marR="15072" marT="0" marB="0" anchor="ctr"/>
                </a:tc>
              </a:tr>
            </a:tbl>
          </a:graphicData>
        </a:graphic>
      </p:graphicFrame>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47</a:t>
            </a:fld>
            <a:endParaRPr lang="en-US" dirty="0"/>
          </a:p>
        </p:txBody>
      </p:sp>
      <p:graphicFrame>
        <p:nvGraphicFramePr>
          <p:cNvPr id="8" name="7 Tabla"/>
          <p:cNvGraphicFramePr>
            <a:graphicFrameLocks noGrp="1"/>
          </p:cNvGraphicFramePr>
          <p:nvPr>
            <p:extLst>
              <p:ext uri="{D42A27DB-BD31-4B8C-83A1-F6EECF244321}">
                <p14:modId xmlns:p14="http://schemas.microsoft.com/office/powerpoint/2010/main" val="1793299118"/>
              </p:ext>
            </p:extLst>
          </p:nvPr>
        </p:nvGraphicFramePr>
        <p:xfrm>
          <a:off x="395536" y="620688"/>
          <a:ext cx="8136904" cy="864096"/>
        </p:xfrm>
        <a:graphic>
          <a:graphicData uri="http://schemas.openxmlformats.org/drawingml/2006/table">
            <a:tbl>
              <a:tblPr firstRow="1" firstCol="1" bandRow="1" bandCol="1">
                <a:tableStyleId>{5C22544A-7EE6-4342-B048-85BDC9FD1C3A}</a:tableStyleId>
              </a:tblPr>
              <a:tblGrid>
                <a:gridCol w="1628009"/>
                <a:gridCol w="4289171"/>
                <a:gridCol w="1331626"/>
                <a:gridCol w="888098"/>
              </a:tblGrid>
              <a:tr h="864096">
                <a:tc>
                  <a:txBody>
                    <a:bodyPr/>
                    <a:lstStyle/>
                    <a:p>
                      <a:pPr marL="457200" algn="l">
                        <a:spcBef>
                          <a:spcPts val="240"/>
                        </a:spcBef>
                        <a:spcAft>
                          <a:spcPts val="240"/>
                        </a:spcAft>
                      </a:pPr>
                      <a:r>
                        <a:rPr lang="es-PE" sz="1050" dirty="0">
                          <a:effectLst/>
                        </a:rPr>
                        <a:t>Cargo / Rol</a:t>
                      </a:r>
                      <a:endParaRPr lang="es-PE" sz="1050" dirty="0">
                        <a:effectLst/>
                        <a:latin typeface="Arial"/>
                        <a:ea typeface="Times New Roman"/>
                        <a:cs typeface="Times New Roman"/>
                      </a:endParaRPr>
                    </a:p>
                  </a:txBody>
                  <a:tcPr marL="15072" marR="15072" marT="0" marB="0" anchor="ctr"/>
                </a:tc>
                <a:tc>
                  <a:txBody>
                    <a:bodyPr/>
                    <a:lstStyle/>
                    <a:p>
                      <a:pPr marL="114300" algn="ctr">
                        <a:lnSpc>
                          <a:spcPct val="115000"/>
                        </a:lnSpc>
                        <a:spcBef>
                          <a:spcPts val="240"/>
                        </a:spcBef>
                        <a:spcAft>
                          <a:spcPts val="240"/>
                        </a:spcAft>
                      </a:pPr>
                      <a:r>
                        <a:rPr lang="es-PE" sz="1050" dirty="0">
                          <a:effectLst/>
                        </a:rPr>
                        <a:t>Funciones </a:t>
                      </a:r>
                      <a:endParaRPr lang="es-PE" sz="1050" dirty="0">
                        <a:effectLst/>
                        <a:latin typeface="Arial"/>
                        <a:ea typeface="Times New Roman"/>
                        <a:cs typeface="Times New Roman"/>
                      </a:endParaRPr>
                    </a:p>
                  </a:txBody>
                  <a:tcPr marL="15072" marR="15072" marT="0" marB="0" anchor="ctr"/>
                </a:tc>
                <a:tc>
                  <a:txBody>
                    <a:bodyPr/>
                    <a:lstStyle/>
                    <a:p>
                      <a:pPr marL="114300" algn="ctr">
                        <a:spcBef>
                          <a:spcPts val="240"/>
                        </a:spcBef>
                        <a:spcAft>
                          <a:spcPts val="240"/>
                        </a:spcAft>
                      </a:pPr>
                      <a:r>
                        <a:rPr lang="es-PE" sz="1050" dirty="0">
                          <a:effectLst/>
                        </a:rPr>
                        <a:t>Nombre</a:t>
                      </a:r>
                      <a:endParaRPr lang="es-PE" sz="1050" dirty="0">
                        <a:effectLst/>
                        <a:latin typeface="Arial"/>
                        <a:ea typeface="Times New Roman"/>
                        <a:cs typeface="Times New Roman"/>
                      </a:endParaRPr>
                    </a:p>
                  </a:txBody>
                  <a:tcPr marL="15072" marR="15072" marT="0" marB="0" anchor="ctr"/>
                </a:tc>
                <a:tc>
                  <a:txBody>
                    <a:bodyPr/>
                    <a:lstStyle/>
                    <a:p>
                      <a:pPr marL="457200" algn="l">
                        <a:spcBef>
                          <a:spcPts val="240"/>
                        </a:spcBef>
                        <a:spcAft>
                          <a:spcPts val="240"/>
                        </a:spcAft>
                      </a:pPr>
                      <a:r>
                        <a:rPr lang="es-PE" sz="1050" dirty="0" smtClean="0">
                          <a:effectLst/>
                          <a:latin typeface="Arial"/>
                          <a:ea typeface="Times New Roman"/>
                          <a:cs typeface="Times New Roman"/>
                        </a:rPr>
                        <a:t>%</a:t>
                      </a:r>
                    </a:p>
                    <a:p>
                      <a:pPr marL="457200" algn="l">
                        <a:spcBef>
                          <a:spcPts val="240"/>
                        </a:spcBef>
                        <a:spcAft>
                          <a:spcPts val="240"/>
                        </a:spcAft>
                      </a:pPr>
                      <a:r>
                        <a:rPr lang="es-PE" sz="1050" dirty="0" err="1" smtClean="0">
                          <a:effectLst/>
                          <a:latin typeface="Arial"/>
                          <a:ea typeface="Times New Roman"/>
                          <a:cs typeface="Times New Roman"/>
                        </a:rPr>
                        <a:t>Part</a:t>
                      </a:r>
                      <a:endParaRPr lang="es-PE" sz="1050" dirty="0">
                        <a:effectLst/>
                        <a:latin typeface="Arial"/>
                        <a:ea typeface="Times New Roman"/>
                        <a:cs typeface="Times New Roman"/>
                      </a:endParaRPr>
                    </a:p>
                  </a:txBody>
                  <a:tcPr marL="15072" marR="15072" marT="0" marB="0" anchor="ctr"/>
                </a:tc>
              </a:tr>
            </a:tbl>
          </a:graphicData>
        </a:graphic>
      </p:graphicFrame>
      <p:sp>
        <p:nvSpPr>
          <p:cNvPr id="9"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191951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marL="457200" indent="-457200">
              <a:buFont typeface="+mj-lt"/>
              <a:buAutoNum type="arabicPeriod"/>
            </a:pPr>
            <a:r>
              <a:rPr lang="es-PE" sz="2000" dirty="0">
                <a:solidFill>
                  <a:schemeClr val="tx1"/>
                </a:solidFill>
              </a:rPr>
              <a:t>Área de Proceso </a:t>
            </a:r>
            <a:r>
              <a:rPr lang="es-PE" sz="2000" dirty="0" smtClean="0">
                <a:solidFill>
                  <a:schemeClr val="tx1"/>
                </a:solidFill>
              </a:rPr>
              <a:t>PP-PMC</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SAM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REQM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CM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MA</a:t>
            </a:r>
          </a:p>
          <a:p>
            <a:pPr marL="457200" indent="-457200">
              <a:buFont typeface="+mj-lt"/>
              <a:buAutoNum type="arabicPeriod"/>
            </a:pPr>
            <a:r>
              <a:rPr lang="es-PE" sz="2000" dirty="0" smtClean="0">
                <a:solidFill>
                  <a:schemeClr val="tx1"/>
                </a:solidFill>
              </a:rPr>
              <a:t>Área </a:t>
            </a:r>
            <a:r>
              <a:rPr lang="es-PE" sz="2000" dirty="0">
                <a:solidFill>
                  <a:schemeClr val="tx1"/>
                </a:solidFill>
              </a:rPr>
              <a:t>de Proceso </a:t>
            </a:r>
            <a:r>
              <a:rPr lang="es-PE" sz="2000" dirty="0" smtClean="0">
                <a:solidFill>
                  <a:schemeClr val="tx1"/>
                </a:solidFill>
              </a:rPr>
              <a:t>PPQA</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OPD</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OPF</a:t>
            </a:r>
          </a:p>
          <a:p>
            <a:pPr marL="457200" indent="-457200">
              <a:buFont typeface="+mj-lt"/>
              <a:buAutoNum type="arabicPeriod"/>
            </a:pPr>
            <a:r>
              <a:rPr lang="es-PE" sz="2000" dirty="0" smtClean="0">
                <a:solidFill>
                  <a:schemeClr val="tx1"/>
                </a:solidFill>
              </a:rPr>
              <a:t>Área de Proceso OT</a:t>
            </a:r>
          </a:p>
          <a:p>
            <a:pPr marL="457200" indent="-457200">
              <a:buFont typeface="+mj-lt"/>
              <a:buAutoNum type="arabicPeriod"/>
            </a:pPr>
            <a:r>
              <a:rPr lang="es-PE" sz="2000" dirty="0" smtClean="0">
                <a:solidFill>
                  <a:schemeClr val="tx1"/>
                </a:solidFill>
              </a:rPr>
              <a:t>Área de Proceso IPM</a:t>
            </a:r>
          </a:p>
          <a:p>
            <a:pPr marL="457200" indent="-457200">
              <a:buFont typeface="+mj-lt"/>
              <a:buAutoNum type="arabicPeriod"/>
            </a:pPr>
            <a:r>
              <a:rPr lang="es-PE" sz="2000" dirty="0" smtClean="0">
                <a:solidFill>
                  <a:schemeClr val="tx1"/>
                </a:solidFill>
              </a:rPr>
              <a:t>Área de Proceso RSKM</a:t>
            </a: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5</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8"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u="sng" dirty="0" smtClean="0"/>
              <a:t>LISTA DE ÁREAS DE PROCESOS</a:t>
            </a:r>
            <a:endParaRPr lang="es-PE" sz="4000" u="sng" dirty="0"/>
          </a:p>
        </p:txBody>
      </p:sp>
      <p:sp>
        <p:nvSpPr>
          <p:cNvPr id="2" name="Flecha derecha 1"/>
          <p:cNvSpPr/>
          <p:nvPr/>
        </p:nvSpPr>
        <p:spPr>
          <a:xfrm>
            <a:off x="5228606" y="2635230"/>
            <a:ext cx="122413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derecha 9"/>
          <p:cNvSpPr/>
          <p:nvPr/>
        </p:nvSpPr>
        <p:spPr>
          <a:xfrm>
            <a:off x="5228606" y="4083016"/>
            <a:ext cx="122413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6647316" y="4129592"/>
            <a:ext cx="2016224" cy="646331"/>
          </a:xfrm>
          <a:prstGeom prst="rect">
            <a:avLst/>
          </a:prstGeom>
          <a:noFill/>
        </p:spPr>
        <p:txBody>
          <a:bodyPr wrap="square" rtlCol="0">
            <a:spAutoFit/>
          </a:bodyPr>
          <a:lstStyle/>
          <a:p>
            <a:pPr algn="ctr"/>
            <a:r>
              <a:rPr lang="es-ES" dirty="0">
                <a:ln w="0"/>
                <a:effectLst>
                  <a:outerShdw blurRad="38100" dist="19050" dir="2700000" algn="tl" rotWithShape="0">
                    <a:schemeClr val="dk1">
                      <a:alpha val="40000"/>
                    </a:schemeClr>
                  </a:outerShdw>
                </a:effectLst>
                <a:hlinkClick r:id="rId2" action="ppaction://hlinkfile"/>
              </a:rPr>
              <a:t>Tabla de áreas</a:t>
            </a:r>
          </a:p>
          <a:p>
            <a:pPr algn="ctr"/>
            <a:r>
              <a:rPr lang="es-ES" dirty="0" err="1">
                <a:ln w="0"/>
                <a:effectLst>
                  <a:outerShdw blurRad="38100" dist="19050" dir="2700000" algn="tl" rotWithShape="0">
                    <a:schemeClr val="dk1">
                      <a:alpha val="40000"/>
                    </a:schemeClr>
                  </a:outerShdw>
                </a:effectLst>
                <a:hlinkClick r:id="rId2" action="ppaction://hlinkfile"/>
              </a:rPr>
              <a:t>DevSoft</a:t>
            </a:r>
            <a:endParaRPr lang="es-ES" dirty="0">
              <a:ln w="0"/>
              <a:effectLst>
                <a:outerShdw blurRad="38100" dist="19050" dir="2700000" algn="tl" rotWithShape="0">
                  <a:schemeClr val="dk1">
                    <a:alpha val="40000"/>
                  </a:schemeClr>
                </a:outerShdw>
              </a:effectLst>
            </a:endParaRPr>
          </a:p>
        </p:txBody>
      </p:sp>
      <p:sp>
        <p:nvSpPr>
          <p:cNvPr id="12" name="CuadroTexto 11"/>
          <p:cNvSpPr txBox="1"/>
          <p:nvPr/>
        </p:nvSpPr>
        <p:spPr>
          <a:xfrm>
            <a:off x="6647316" y="2577864"/>
            <a:ext cx="2016224" cy="646331"/>
          </a:xfrm>
          <a:prstGeom prst="rect">
            <a:avLst/>
          </a:prstGeom>
          <a:noFill/>
        </p:spPr>
        <p:txBody>
          <a:bodyPr wrap="square" rtlCol="0">
            <a:spAutoFit/>
          </a:bodyPr>
          <a:lstStyle/>
          <a:p>
            <a:pPr algn="ctr"/>
            <a:r>
              <a:rPr lang="es-ES" dirty="0">
                <a:ln w="0"/>
                <a:effectLst>
                  <a:outerShdw blurRad="38100" dist="19050" dir="2700000" algn="tl" rotWithShape="0">
                    <a:schemeClr val="dk1">
                      <a:alpha val="40000"/>
                    </a:schemeClr>
                  </a:outerShdw>
                </a:effectLst>
                <a:hlinkClick r:id="rId3" action="ppaction://hlinkfile"/>
              </a:rPr>
              <a:t>Tabla de </a:t>
            </a:r>
            <a:r>
              <a:rPr lang="es-ES" dirty="0" smtClean="0">
                <a:ln w="0"/>
                <a:effectLst>
                  <a:outerShdw blurRad="38100" dist="19050" dir="2700000" algn="tl" rotWithShape="0">
                    <a:schemeClr val="dk1">
                      <a:alpha val="40000"/>
                    </a:schemeClr>
                  </a:outerShdw>
                </a:effectLst>
                <a:hlinkClick r:id="rId3" action="ppaction://hlinkfile"/>
              </a:rPr>
              <a:t>áreas</a:t>
            </a:r>
          </a:p>
          <a:p>
            <a:pPr algn="ctr"/>
            <a:r>
              <a:rPr lang="es-ES" dirty="0" smtClean="0">
                <a:ln w="0"/>
                <a:effectLst>
                  <a:outerShdw blurRad="38100" dist="19050" dir="2700000" algn="tl" rotWithShape="0">
                    <a:schemeClr val="dk1">
                      <a:alpha val="40000"/>
                    </a:schemeClr>
                  </a:outerShdw>
                </a:effectLst>
                <a:hlinkClick r:id="rId3" action="ppaction://hlinkfile"/>
              </a:rPr>
              <a:t>Formatos</a:t>
            </a:r>
            <a:endParaRPr lang="es-E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381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marL="457200" indent="-457200">
              <a:buFont typeface="+mj-lt"/>
              <a:buAutoNum type="arabicPeriod" startAt="11"/>
            </a:pPr>
            <a:r>
              <a:rPr lang="es-PE" sz="2000" dirty="0" smtClean="0">
                <a:solidFill>
                  <a:schemeClr val="tx1"/>
                </a:solidFill>
              </a:rPr>
              <a:t>Área de Proceso PI</a:t>
            </a:r>
          </a:p>
          <a:p>
            <a:pPr marL="457200" indent="-457200">
              <a:buFont typeface="+mj-lt"/>
              <a:buAutoNum type="arabicPeriod" startAt="11"/>
            </a:pPr>
            <a:r>
              <a:rPr lang="es-PE" sz="2000" dirty="0" smtClean="0">
                <a:solidFill>
                  <a:schemeClr val="tx1"/>
                </a:solidFill>
              </a:rPr>
              <a:t>Área de Proceso RD</a:t>
            </a:r>
          </a:p>
          <a:p>
            <a:pPr marL="457200" indent="-457200">
              <a:buFont typeface="+mj-lt"/>
              <a:buAutoNum type="arabicPeriod" startAt="11"/>
            </a:pPr>
            <a:r>
              <a:rPr lang="es-PE" sz="2000" dirty="0" smtClean="0">
                <a:solidFill>
                  <a:schemeClr val="tx1"/>
                </a:solidFill>
              </a:rPr>
              <a:t>Área de Proceso TS</a:t>
            </a:r>
          </a:p>
          <a:p>
            <a:pPr marL="457200" indent="-457200">
              <a:buFont typeface="+mj-lt"/>
              <a:buAutoNum type="arabicPeriod" startAt="11"/>
            </a:pPr>
            <a:r>
              <a:rPr lang="es-PE" sz="2000" dirty="0" smtClean="0">
                <a:solidFill>
                  <a:schemeClr val="tx1"/>
                </a:solidFill>
              </a:rPr>
              <a:t>Área de Proceso VAL</a:t>
            </a:r>
          </a:p>
          <a:p>
            <a:pPr marL="457200" indent="-457200">
              <a:buFont typeface="+mj-lt"/>
              <a:buAutoNum type="arabicPeriod" startAt="11"/>
            </a:pPr>
            <a:r>
              <a:rPr lang="es-PE" sz="2000" dirty="0" smtClean="0">
                <a:solidFill>
                  <a:schemeClr val="tx1"/>
                </a:solidFill>
              </a:rPr>
              <a:t>Área de Proceso VER</a:t>
            </a:r>
          </a:p>
          <a:p>
            <a:pPr marL="457200" indent="-457200">
              <a:buFont typeface="+mj-lt"/>
              <a:buAutoNum type="arabicPeriod" startAt="11"/>
            </a:pPr>
            <a:r>
              <a:rPr lang="es-PE" sz="2000" dirty="0" smtClean="0">
                <a:solidFill>
                  <a:schemeClr val="tx1"/>
                </a:solidFill>
              </a:rPr>
              <a:t>Área de Proceso DAR</a:t>
            </a:r>
          </a:p>
          <a:p>
            <a:pPr marL="457200" indent="-457200">
              <a:buFont typeface="+mj-lt"/>
              <a:buAutoNum type="arabicPeriod" startAt="11"/>
            </a:pPr>
            <a:r>
              <a:rPr lang="es-PE" sz="2000" dirty="0" smtClean="0">
                <a:solidFill>
                  <a:schemeClr val="tx1"/>
                </a:solidFill>
              </a:rPr>
              <a:t>Área de Proceso OPP</a:t>
            </a:r>
          </a:p>
          <a:p>
            <a:pPr marL="457200" indent="-457200">
              <a:buFont typeface="+mj-lt"/>
              <a:buAutoNum type="arabicPeriod" startAt="11"/>
            </a:pPr>
            <a:r>
              <a:rPr lang="es-PE" sz="2000" dirty="0" smtClean="0">
                <a:solidFill>
                  <a:schemeClr val="tx1"/>
                </a:solidFill>
              </a:rPr>
              <a:t>Área de Proceso QPM</a:t>
            </a:r>
          </a:p>
          <a:p>
            <a:pPr marL="457200" indent="-457200">
              <a:buFont typeface="+mj-lt"/>
              <a:buAutoNum type="arabicPeriod" startAt="11"/>
            </a:pPr>
            <a:r>
              <a:rPr lang="es-PE" sz="2000" dirty="0" smtClean="0">
                <a:solidFill>
                  <a:schemeClr val="tx1"/>
                </a:solidFill>
              </a:rPr>
              <a:t>Área de Proceso OID</a:t>
            </a:r>
          </a:p>
          <a:p>
            <a:pPr marL="457200" indent="-457200">
              <a:buFont typeface="+mj-lt"/>
              <a:buAutoNum type="arabicPeriod" startAt="11"/>
            </a:pPr>
            <a:r>
              <a:rPr lang="es-PE" sz="2000" dirty="0" smtClean="0">
                <a:solidFill>
                  <a:schemeClr val="tx1"/>
                </a:solidFill>
              </a:rPr>
              <a:t>Área de Proceso CAR</a:t>
            </a:r>
          </a:p>
          <a:p>
            <a:pPr marL="457200" indent="-457200">
              <a:buFont typeface="+mj-lt"/>
              <a:buAutoNum type="arabicPeriod" startAt="11"/>
            </a:pP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6</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8"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u="sng" dirty="0" smtClean="0"/>
              <a:t>LISTA DE ÁREAS DE PROCESOS</a:t>
            </a:r>
            <a:endParaRPr lang="es-PE" sz="4000" u="sng" dirty="0"/>
          </a:p>
        </p:txBody>
      </p:sp>
    </p:spTree>
    <p:extLst>
      <p:ext uri="{BB962C8B-B14F-4D97-AF65-F5344CB8AC3E}">
        <p14:creationId xmlns:p14="http://schemas.microsoft.com/office/powerpoint/2010/main" val="3720733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lIns="91440" tIns="45720" rIns="91440" bIns="45720" rtlCol="0">
            <a:noAutofit/>
          </a:bodyPr>
          <a:lstStyle/>
          <a:p>
            <a:pPr marL="457200" indent="-457200">
              <a:buFont typeface="+mj-lt"/>
              <a:buAutoNum type="arabicPeriod"/>
            </a:pPr>
            <a:r>
              <a:rPr lang="es-PE" sz="2000" dirty="0">
                <a:solidFill>
                  <a:schemeClr val="tx1"/>
                </a:solidFill>
              </a:rPr>
              <a:t>Área de Proceso </a:t>
            </a:r>
            <a:r>
              <a:rPr lang="es-PE" sz="2000" dirty="0" smtClean="0">
                <a:solidFill>
                  <a:schemeClr val="tx1"/>
                </a:solidFill>
              </a:rPr>
              <a:t>PP-PMC</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SAM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REQM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CM</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MA</a:t>
            </a:r>
          </a:p>
          <a:p>
            <a:pPr marL="457200" indent="-457200">
              <a:buFont typeface="+mj-lt"/>
              <a:buAutoNum type="arabicPeriod"/>
            </a:pPr>
            <a:r>
              <a:rPr lang="es-PE" sz="2000" dirty="0" smtClean="0">
                <a:solidFill>
                  <a:schemeClr val="tx1"/>
                </a:solidFill>
              </a:rPr>
              <a:t>Área </a:t>
            </a:r>
            <a:r>
              <a:rPr lang="es-PE" sz="2000" dirty="0">
                <a:solidFill>
                  <a:schemeClr val="tx1"/>
                </a:solidFill>
              </a:rPr>
              <a:t>de Proceso </a:t>
            </a:r>
            <a:r>
              <a:rPr lang="es-PE" sz="2000" dirty="0" smtClean="0">
                <a:solidFill>
                  <a:schemeClr val="tx1"/>
                </a:solidFill>
              </a:rPr>
              <a:t>PPQA</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OPD</a:t>
            </a:r>
            <a:endParaRPr lang="es-PE" sz="2000" dirty="0">
              <a:solidFill>
                <a:schemeClr val="tx1"/>
              </a:solidFill>
            </a:endParaRPr>
          </a:p>
          <a:p>
            <a:pPr marL="457200" indent="-457200">
              <a:buFont typeface="+mj-lt"/>
              <a:buAutoNum type="arabicPeriod"/>
            </a:pPr>
            <a:r>
              <a:rPr lang="es-PE" sz="2000" dirty="0">
                <a:solidFill>
                  <a:schemeClr val="tx1"/>
                </a:solidFill>
              </a:rPr>
              <a:t>Área de Proceso </a:t>
            </a:r>
            <a:r>
              <a:rPr lang="es-PE" sz="2000" dirty="0" smtClean="0">
                <a:solidFill>
                  <a:schemeClr val="tx1"/>
                </a:solidFill>
              </a:rPr>
              <a:t>OPF</a:t>
            </a:r>
          </a:p>
          <a:p>
            <a:pPr marL="457200" indent="-457200">
              <a:buFont typeface="+mj-lt"/>
              <a:buAutoNum type="arabicPeriod"/>
            </a:pPr>
            <a:r>
              <a:rPr lang="es-PE" sz="2000" dirty="0" smtClean="0">
                <a:solidFill>
                  <a:schemeClr val="tx1"/>
                </a:solidFill>
              </a:rPr>
              <a:t>Área de Proceso OT</a:t>
            </a:r>
          </a:p>
          <a:p>
            <a:pPr marL="457200" indent="-457200">
              <a:buFont typeface="+mj-lt"/>
              <a:buAutoNum type="arabicPeriod"/>
            </a:pPr>
            <a:r>
              <a:rPr lang="es-PE" sz="2000" dirty="0" smtClean="0">
                <a:solidFill>
                  <a:schemeClr val="tx1"/>
                </a:solidFill>
              </a:rPr>
              <a:t>Área de Proceso IPM</a:t>
            </a:r>
          </a:p>
          <a:p>
            <a:pPr marL="457200" indent="-457200">
              <a:buFont typeface="+mj-lt"/>
              <a:buAutoNum type="arabicPeriod"/>
            </a:pPr>
            <a:r>
              <a:rPr lang="es-PE" sz="2000" dirty="0" smtClean="0">
                <a:solidFill>
                  <a:schemeClr val="tx1"/>
                </a:solidFill>
              </a:rPr>
              <a:t>Área de Proceso RSKM</a:t>
            </a:r>
            <a:endParaRPr lang="es-PE" sz="2000" dirty="0">
              <a:solidFill>
                <a:schemeClr val="tx1"/>
              </a:solidFill>
            </a:endParaRPr>
          </a:p>
        </p:txBody>
      </p:sp>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7</a:t>
            </a:fld>
            <a:endParaRPr lang="en-US" dirty="0"/>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
        <p:nvSpPr>
          <p:cNvPr id="8" name="1 Título"/>
          <p:cNvSpPr txBox="1">
            <a:spLocks/>
          </p:cNvSpPr>
          <p:nvPr/>
        </p:nvSpPr>
        <p:spPr>
          <a:xfrm>
            <a:off x="0" y="0"/>
            <a:ext cx="9144000" cy="10527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PE" sz="4000" u="sng" dirty="0" smtClean="0"/>
              <a:t>LISTA DE ÁREAS DE PROCESOS</a:t>
            </a:r>
            <a:endParaRPr lang="es-PE" sz="4000" u="sng" dirty="0"/>
          </a:p>
        </p:txBody>
      </p:sp>
      <p:sp>
        <p:nvSpPr>
          <p:cNvPr id="2" name="Flecha derecha 1"/>
          <p:cNvSpPr/>
          <p:nvPr/>
        </p:nvSpPr>
        <p:spPr>
          <a:xfrm rot="10800000">
            <a:off x="4283968" y="1600200"/>
            <a:ext cx="1008112" cy="38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0983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8</a:t>
            </a:fld>
            <a:endParaRPr lang="en-US" dirty="0"/>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853566401"/>
              </p:ext>
            </p:extLst>
          </p:nvPr>
        </p:nvGraphicFramePr>
        <p:xfrm>
          <a:off x="971600" y="836712"/>
          <a:ext cx="8507288" cy="528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3744756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PROCESO DEL ÁREA </a:t>
            </a:r>
            <a:br>
              <a:rPr lang="es-PE" dirty="0" smtClean="0"/>
            </a:br>
            <a:r>
              <a:rPr lang="es-PE" dirty="0" smtClean="0"/>
              <a:t>PP-PMC</a:t>
            </a:r>
            <a:endParaRPr lang="es-PE" dirty="0"/>
          </a:p>
        </p:txBody>
      </p:sp>
      <p:sp>
        <p:nvSpPr>
          <p:cNvPr id="4" name="Marcador de fecha 3"/>
          <p:cNvSpPr>
            <a:spLocks noGrp="1"/>
          </p:cNvSpPr>
          <p:nvPr>
            <p:ph type="dt" sz="half" idx="10"/>
          </p:nvPr>
        </p:nvSpPr>
        <p:spPr/>
        <p:txBody>
          <a:bodyPr/>
          <a:lstStyle/>
          <a:p>
            <a:fld id="{B11D738E-8962-435F-8C43-147B8DD7E819}" type="datetime1">
              <a:rPr lang="en-US" smtClean="0"/>
              <a:t>10/19/2016</a:t>
            </a:fld>
            <a:endParaRPr lang="en-US" dirty="0"/>
          </a:p>
        </p:txBody>
      </p:sp>
      <p:sp>
        <p:nvSpPr>
          <p:cNvPr id="6" name="Marcador de número de diapositiva 5"/>
          <p:cNvSpPr>
            <a:spLocks noGrp="1"/>
          </p:cNvSpPr>
          <p:nvPr>
            <p:ph type="sldNum" sz="quarter" idx="12"/>
          </p:nvPr>
        </p:nvSpPr>
        <p:spPr/>
        <p:txBody>
          <a:bodyPr/>
          <a:lstStyle/>
          <a:p>
            <a:fld id="{BA9B540C-44DA-4F69-89C9-7C84606640D3}" type="slidenum">
              <a:rPr lang="en-US" smtClean="0"/>
              <a:pPr/>
              <a:t>9</a:t>
            </a:fld>
            <a:endParaRPr lang="en-US" dirty="0"/>
          </a:p>
        </p:txBody>
      </p:sp>
      <p:sp>
        <p:nvSpPr>
          <p:cNvPr id="7" name="Flecha a la derecha con bandas 6"/>
          <p:cNvSpPr/>
          <p:nvPr/>
        </p:nvSpPr>
        <p:spPr>
          <a:xfrm>
            <a:off x="184313" y="2348880"/>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8" name="Flecha a la derecha con bandas 7"/>
          <p:cNvSpPr/>
          <p:nvPr/>
        </p:nvSpPr>
        <p:spPr>
          <a:xfrm>
            <a:off x="6016961" y="2348880"/>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9" name="Rectángulo redondeado 8"/>
          <p:cNvSpPr/>
          <p:nvPr/>
        </p:nvSpPr>
        <p:spPr>
          <a:xfrm>
            <a:off x="3422272" y="2744924"/>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OPD_V0.1_2016</a:t>
            </a:r>
            <a:endParaRPr lang="en-US" dirty="0"/>
          </a:p>
        </p:txBody>
      </p:sp>
    </p:spTree>
    <p:extLst>
      <p:ext uri="{BB962C8B-B14F-4D97-AF65-F5344CB8AC3E}">
        <p14:creationId xmlns:p14="http://schemas.microsoft.com/office/powerpoint/2010/main" val="2853166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
  <TotalTime>2812</TotalTime>
  <Words>2882</Words>
  <Application>Microsoft Office PowerPoint</Application>
  <PresentationFormat>Presentación en pantalla (4:3)</PresentationFormat>
  <Paragraphs>683</Paragraphs>
  <Slides>47</Slides>
  <Notes>10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47</vt:i4>
      </vt:variant>
    </vt:vector>
  </HeadingPairs>
  <TitlesOfParts>
    <vt:vector size="58" baseType="lpstr">
      <vt:lpstr>Arial</vt:lpstr>
      <vt:lpstr>Arial Black</vt:lpstr>
      <vt:lpstr>Calibri</vt:lpstr>
      <vt:lpstr>Century Gothic</vt:lpstr>
      <vt:lpstr>Courier New</vt:lpstr>
      <vt:lpstr>Palatino Linotype</vt:lpstr>
      <vt:lpstr>Symbol</vt:lpstr>
      <vt:lpstr>Times New Roman</vt:lpstr>
      <vt:lpstr>Verdana</vt:lpstr>
      <vt:lpstr>Wingdings</vt:lpstr>
      <vt:lpstr>Ejecutivo</vt:lpstr>
      <vt:lpstr>Presentación de PowerPoint</vt:lpstr>
      <vt:lpstr>OPD  DEFINICIÓN DE PROCESO DE ORGANIZACIÓN</vt:lpstr>
      <vt:lpstr>CONTENIDO</vt:lpstr>
      <vt:lpstr>Presentación de PowerPoint</vt:lpstr>
      <vt:lpstr>Presentación de PowerPoint</vt:lpstr>
      <vt:lpstr>Presentación de PowerPoint</vt:lpstr>
      <vt:lpstr>Presentación de PowerPoint</vt:lpstr>
      <vt:lpstr>Presentación de PowerPoint</vt:lpstr>
      <vt:lpstr>PROCESO DEL ÁREA  PP-PMC</vt:lpstr>
      <vt:lpstr>SUBPROCESO DEL ÁREA PP-PMC</vt:lpstr>
      <vt:lpstr>Presentación de PowerPoint</vt:lpstr>
      <vt:lpstr>LISTA DE ENTREGABLES DEL ÁREA PP-PMC</vt:lpstr>
      <vt:lpstr>Presentación de PowerPoint</vt:lpstr>
      <vt:lpstr>PROCESO DEL ÁREA  REQM</vt:lpstr>
      <vt:lpstr>SUBPROCESO DEL ÁREA  REQM</vt:lpstr>
      <vt:lpstr>Presentación de PowerPoint</vt:lpstr>
      <vt:lpstr>Presentación de PowerPoint</vt:lpstr>
      <vt:lpstr>LISTA DE ENTREGABLES DEL ÁREA REQM</vt:lpstr>
      <vt:lpstr>LISTA DE ENTREGABLES DEL ÁREA REQM</vt:lpstr>
      <vt:lpstr>Presentación de PowerPoint</vt:lpstr>
      <vt:lpstr>PROCESO DEL ÁREA  CM</vt:lpstr>
      <vt:lpstr>SUBPROCESO DEL ÁREA  CM</vt:lpstr>
      <vt:lpstr>Presentación de PowerPoint</vt:lpstr>
      <vt:lpstr>Presentación de PowerPoint</vt:lpstr>
      <vt:lpstr>PROCESO DEL ÁREA PPQA</vt:lpstr>
      <vt:lpstr>SUBPROCESO DEL ÁREA QA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AUL-USR-PT116</cp:lastModifiedBy>
  <cp:revision>204</cp:revision>
  <dcterms:created xsi:type="dcterms:W3CDTF">2012-12-16T23:58:08Z</dcterms:created>
  <dcterms:modified xsi:type="dcterms:W3CDTF">2016-10-20T01:48:46Z</dcterms:modified>
</cp:coreProperties>
</file>