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68" r:id="rId3"/>
    <p:sldId id="257" r:id="rId4"/>
    <p:sldId id="258" r:id="rId5"/>
    <p:sldId id="259" r:id="rId6"/>
    <p:sldId id="269" r:id="rId7"/>
    <p:sldId id="260" r:id="rId8"/>
    <p:sldId id="270" r:id="rId9"/>
    <p:sldId id="261" r:id="rId10"/>
    <p:sldId id="271" r:id="rId11"/>
    <p:sldId id="262" r:id="rId12"/>
    <p:sldId id="263" r:id="rId13"/>
    <p:sldId id="272" r:id="rId14"/>
    <p:sldId id="264" r:id="rId15"/>
    <p:sldId id="273" r:id="rId16"/>
    <p:sldId id="274" r:id="rId17"/>
    <p:sldId id="266" r:id="rId18"/>
    <p:sldId id="275" r:id="rId19"/>
    <p:sldId id="267" r:id="rId2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453B51-E46F-4F9F-B7AC-DE37D984C77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1927E7F7-8879-4AA3-803C-8753770F11B3}">
      <dgm:prSet phldrT="[Texto]"/>
      <dgm:spPr/>
      <dgm:t>
        <a:bodyPr/>
        <a:lstStyle/>
        <a:p>
          <a:r>
            <a:rPr lang="es-PE" dirty="0" smtClean="0"/>
            <a:t>Establecer los criterios para evaluar alternativas.</a:t>
          </a:r>
          <a:endParaRPr lang="es-PE" dirty="0"/>
        </a:p>
      </dgm:t>
    </dgm:pt>
    <dgm:pt modelId="{A39EBB1C-4FBE-4648-8812-1FAF77798EA0}" type="parTrans" cxnId="{E4EC35C3-1DF6-4364-A7F0-FC23EC15CA16}">
      <dgm:prSet/>
      <dgm:spPr/>
      <dgm:t>
        <a:bodyPr/>
        <a:lstStyle/>
        <a:p>
          <a:endParaRPr lang="es-PE"/>
        </a:p>
      </dgm:t>
    </dgm:pt>
    <dgm:pt modelId="{B3865A00-46C4-491A-A9C9-511B047C27AA}" type="sibTrans" cxnId="{E4EC35C3-1DF6-4364-A7F0-FC23EC15CA16}">
      <dgm:prSet/>
      <dgm:spPr>
        <a:solidFill>
          <a:schemeClr val="tx1">
            <a:alpha val="90000"/>
          </a:schemeClr>
        </a:solidFill>
      </dgm:spPr>
      <dgm:t>
        <a:bodyPr/>
        <a:lstStyle/>
        <a:p>
          <a:endParaRPr lang="es-PE"/>
        </a:p>
      </dgm:t>
    </dgm:pt>
    <dgm:pt modelId="{1035197F-5535-48A5-AC15-57E1F1F4DDA9}">
      <dgm:prSet phldrT="[Texto]"/>
      <dgm:spPr>
        <a:solidFill>
          <a:srgbClr val="0070C0"/>
        </a:solidFill>
      </dgm:spPr>
      <dgm:t>
        <a:bodyPr/>
        <a:lstStyle/>
        <a:p>
          <a:r>
            <a:rPr lang="es-PE" dirty="0" smtClean="0"/>
            <a:t>Identificar soluciones alternativas.</a:t>
          </a:r>
          <a:endParaRPr lang="es-PE" dirty="0"/>
        </a:p>
      </dgm:t>
    </dgm:pt>
    <dgm:pt modelId="{277DF32C-29C1-40D8-AB8A-4FA5282A4D29}" type="parTrans" cxnId="{6C30D12A-2A4E-4162-8414-71062B304359}">
      <dgm:prSet/>
      <dgm:spPr/>
      <dgm:t>
        <a:bodyPr/>
        <a:lstStyle/>
        <a:p>
          <a:endParaRPr lang="es-PE"/>
        </a:p>
      </dgm:t>
    </dgm:pt>
    <dgm:pt modelId="{FA3AB832-0D59-4333-92D4-083B162EE258}" type="sibTrans" cxnId="{6C30D12A-2A4E-4162-8414-71062B304359}">
      <dgm:prSet/>
      <dgm:spPr>
        <a:solidFill>
          <a:schemeClr val="tx1">
            <a:alpha val="90000"/>
          </a:schemeClr>
        </a:solidFill>
      </dgm:spPr>
      <dgm:t>
        <a:bodyPr/>
        <a:lstStyle/>
        <a:p>
          <a:endParaRPr lang="es-PE" dirty="0"/>
        </a:p>
      </dgm:t>
    </dgm:pt>
    <dgm:pt modelId="{0E3393DF-DE7F-44D8-87DB-A55D54F84B4D}">
      <dgm:prSet phldrT="[Texto]"/>
      <dgm:spPr/>
      <dgm:t>
        <a:bodyPr/>
        <a:lstStyle/>
        <a:p>
          <a:r>
            <a:rPr lang="es-PE" dirty="0" smtClean="0"/>
            <a:t>Seleccionar métodos para evaluar alternativas.</a:t>
          </a:r>
          <a:endParaRPr lang="es-PE" dirty="0"/>
        </a:p>
      </dgm:t>
    </dgm:pt>
    <dgm:pt modelId="{FE2F4AB3-32B1-48DB-8FA1-BBFBD6C3836F}" type="parTrans" cxnId="{26727863-EAB1-4DCB-B604-75A768F0BC05}">
      <dgm:prSet/>
      <dgm:spPr/>
      <dgm:t>
        <a:bodyPr/>
        <a:lstStyle/>
        <a:p>
          <a:endParaRPr lang="es-PE"/>
        </a:p>
      </dgm:t>
    </dgm:pt>
    <dgm:pt modelId="{BD7A110E-E4AF-4D55-9E50-5FCDE51F169B}" type="sibTrans" cxnId="{26727863-EAB1-4DCB-B604-75A768F0BC05}">
      <dgm:prSet/>
      <dgm:spPr>
        <a:solidFill>
          <a:schemeClr val="tx1">
            <a:alpha val="90000"/>
          </a:schemeClr>
        </a:solidFill>
      </dgm:spPr>
      <dgm:t>
        <a:bodyPr/>
        <a:lstStyle/>
        <a:p>
          <a:endParaRPr lang="es-PE"/>
        </a:p>
      </dgm:t>
    </dgm:pt>
    <dgm:pt modelId="{E46019F7-7D29-4E9B-8BC4-3263A8ECE831}">
      <dgm:prSet/>
      <dgm:spPr>
        <a:solidFill>
          <a:srgbClr val="0070C0"/>
        </a:solidFill>
      </dgm:spPr>
      <dgm:t>
        <a:bodyPr/>
        <a:lstStyle/>
        <a:p>
          <a:r>
            <a:rPr lang="es-PE" dirty="0" smtClean="0"/>
            <a:t>Evaluar soluciones alternativas utilizando los criterios y los métodos</a:t>
          </a:r>
        </a:p>
        <a:p>
          <a:r>
            <a:rPr lang="es-PE" dirty="0" smtClean="0"/>
            <a:t>establecidos.</a:t>
          </a:r>
        </a:p>
      </dgm:t>
    </dgm:pt>
    <dgm:pt modelId="{F2AC3941-A259-4CF3-9FDB-05CC9F53C2E0}" type="parTrans" cxnId="{FCEB14AC-700A-498C-A9FE-EDE754BA84E9}">
      <dgm:prSet/>
      <dgm:spPr/>
      <dgm:t>
        <a:bodyPr/>
        <a:lstStyle/>
        <a:p>
          <a:endParaRPr lang="es-PE"/>
        </a:p>
      </dgm:t>
    </dgm:pt>
    <dgm:pt modelId="{73E425E4-F8A7-4685-9E7D-2700B5DE744E}" type="sibTrans" cxnId="{FCEB14AC-700A-498C-A9FE-EDE754BA84E9}">
      <dgm:prSet/>
      <dgm:spPr>
        <a:solidFill>
          <a:schemeClr val="tx1">
            <a:alpha val="90000"/>
          </a:schemeClr>
        </a:solidFill>
      </dgm:spPr>
      <dgm:t>
        <a:bodyPr/>
        <a:lstStyle/>
        <a:p>
          <a:endParaRPr lang="es-PE"/>
        </a:p>
      </dgm:t>
    </dgm:pt>
    <dgm:pt modelId="{3A242CAB-48F0-4886-A55D-0E4CC2E4518D}">
      <dgm:prSet/>
      <dgm:spPr/>
      <dgm:t>
        <a:bodyPr/>
        <a:lstStyle/>
        <a:p>
          <a:r>
            <a:rPr lang="es-PE" dirty="0" smtClean="0"/>
            <a:t>Seleccionar soluciones recomendadas a partir de las alternativas</a:t>
          </a:r>
        </a:p>
        <a:p>
          <a:r>
            <a:rPr lang="es-PE" dirty="0" smtClean="0"/>
            <a:t>identificadas en base a los criterios de evaluación.</a:t>
          </a:r>
          <a:endParaRPr lang="es-PE" dirty="0"/>
        </a:p>
      </dgm:t>
    </dgm:pt>
    <dgm:pt modelId="{ED12F65B-75DA-4D7A-8F80-32BE6AD4CC69}" type="parTrans" cxnId="{9433BBF6-9604-40E2-9C40-651BE8F2E1F4}">
      <dgm:prSet/>
      <dgm:spPr/>
      <dgm:t>
        <a:bodyPr/>
        <a:lstStyle/>
        <a:p>
          <a:endParaRPr lang="es-PE"/>
        </a:p>
      </dgm:t>
    </dgm:pt>
    <dgm:pt modelId="{2B5FC2E2-0A28-4C0D-9ED9-52ACA9F50838}" type="sibTrans" cxnId="{9433BBF6-9604-40E2-9C40-651BE8F2E1F4}">
      <dgm:prSet/>
      <dgm:spPr/>
      <dgm:t>
        <a:bodyPr/>
        <a:lstStyle/>
        <a:p>
          <a:endParaRPr lang="es-PE"/>
        </a:p>
      </dgm:t>
    </dgm:pt>
    <dgm:pt modelId="{C21C7554-6E48-4F24-9F3C-6899C96B7395}">
      <dgm:prSet/>
      <dgm:spPr/>
      <dgm:t>
        <a:bodyPr/>
        <a:lstStyle/>
        <a:p>
          <a:endParaRPr lang="es-PE"/>
        </a:p>
      </dgm:t>
    </dgm:pt>
    <dgm:pt modelId="{35DBBBEF-F27F-4CD4-A8AE-3A5E00B3FDA7}" type="parTrans" cxnId="{5549AA77-9C5B-49FD-8F29-BCE073FA594E}">
      <dgm:prSet/>
      <dgm:spPr/>
      <dgm:t>
        <a:bodyPr/>
        <a:lstStyle/>
        <a:p>
          <a:endParaRPr lang="es-PE"/>
        </a:p>
      </dgm:t>
    </dgm:pt>
    <dgm:pt modelId="{AF9CCE45-374F-4F39-A18B-B3BE7D731370}" type="sibTrans" cxnId="{5549AA77-9C5B-49FD-8F29-BCE073FA594E}">
      <dgm:prSet/>
      <dgm:spPr/>
      <dgm:t>
        <a:bodyPr/>
        <a:lstStyle/>
        <a:p>
          <a:endParaRPr lang="es-PE"/>
        </a:p>
      </dgm:t>
    </dgm:pt>
    <dgm:pt modelId="{F1AFB438-F014-4B22-922E-6C0D3310529E}" type="pres">
      <dgm:prSet presAssocID="{DA453B51-E46F-4F9F-B7AC-DE37D984C77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70FA689-16CB-45BF-8F59-F1BFD565049A}" type="pres">
      <dgm:prSet presAssocID="{DA453B51-E46F-4F9F-B7AC-DE37D984C774}" presName="dummyMaxCanvas" presStyleCnt="0">
        <dgm:presLayoutVars/>
      </dgm:prSet>
      <dgm:spPr/>
    </dgm:pt>
    <dgm:pt modelId="{FD64E07F-ED60-4929-9F28-9840E33BE1DE}" type="pres">
      <dgm:prSet presAssocID="{DA453B51-E46F-4F9F-B7AC-DE37D984C774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F28FB2F-CF99-4966-9EBA-31EEBB6281DB}" type="pres">
      <dgm:prSet presAssocID="{DA453B51-E46F-4F9F-B7AC-DE37D984C774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892855D-B9C1-411C-B554-DF0FFFB8B9DD}" type="pres">
      <dgm:prSet presAssocID="{DA453B51-E46F-4F9F-B7AC-DE37D984C774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519CB9C-BABC-4988-929C-3F606ED55E80}" type="pres">
      <dgm:prSet presAssocID="{DA453B51-E46F-4F9F-B7AC-DE37D984C774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B886984-DB19-4F58-9EE9-181DEA5844E0}" type="pres">
      <dgm:prSet presAssocID="{DA453B51-E46F-4F9F-B7AC-DE37D984C774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EFA6716-A453-458E-A8C1-8B01967C138F}" type="pres">
      <dgm:prSet presAssocID="{DA453B51-E46F-4F9F-B7AC-DE37D984C774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3183387-3722-44C7-B74B-D3E57F04AED8}" type="pres">
      <dgm:prSet presAssocID="{DA453B51-E46F-4F9F-B7AC-DE37D984C774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2AF6385-7725-4F32-899C-6A4C883D0573}" type="pres">
      <dgm:prSet presAssocID="{DA453B51-E46F-4F9F-B7AC-DE37D984C774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EC341BE-E1D8-487D-9DEC-05B721772B7F}" type="pres">
      <dgm:prSet presAssocID="{DA453B51-E46F-4F9F-B7AC-DE37D984C774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8707790-E689-4C1D-AB43-A293FB7CB14B}" type="pres">
      <dgm:prSet presAssocID="{DA453B51-E46F-4F9F-B7AC-DE37D984C774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FB37F12-C01A-4B21-AE31-64F7A33B3502}" type="pres">
      <dgm:prSet presAssocID="{DA453B51-E46F-4F9F-B7AC-DE37D984C774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76DA667-32BF-49A5-9981-9007C3490980}" type="pres">
      <dgm:prSet presAssocID="{DA453B51-E46F-4F9F-B7AC-DE37D984C774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F4F8BD0-6461-4B09-84C4-C9EFDE826E62}" type="pres">
      <dgm:prSet presAssocID="{DA453B51-E46F-4F9F-B7AC-DE37D984C774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96BE1FA-4D73-4B33-8F11-B8183CB61EBD}" type="pres">
      <dgm:prSet presAssocID="{DA453B51-E46F-4F9F-B7AC-DE37D984C774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132FAFE6-AFA8-4A10-AB18-A3B857B42278}" type="presOf" srcId="{BD7A110E-E4AF-4D55-9E50-5FCDE51F169B}" destId="{72AF6385-7725-4F32-899C-6A4C883D0573}" srcOrd="0" destOrd="0" presId="urn:microsoft.com/office/officeart/2005/8/layout/vProcess5"/>
    <dgm:cxn modelId="{FCEB14AC-700A-498C-A9FE-EDE754BA84E9}" srcId="{DA453B51-E46F-4F9F-B7AC-DE37D984C774}" destId="{E46019F7-7D29-4E9B-8BC4-3263A8ECE831}" srcOrd="3" destOrd="0" parTransId="{F2AC3941-A259-4CF3-9FDB-05CC9F53C2E0}" sibTransId="{73E425E4-F8A7-4685-9E7D-2700B5DE744E}"/>
    <dgm:cxn modelId="{B1210863-2D9A-441F-A04A-C91A2CC6ACF2}" type="presOf" srcId="{E46019F7-7D29-4E9B-8BC4-3263A8ECE831}" destId="{7519CB9C-BABC-4988-929C-3F606ED55E80}" srcOrd="0" destOrd="0" presId="urn:microsoft.com/office/officeart/2005/8/layout/vProcess5"/>
    <dgm:cxn modelId="{3138AE07-F727-4596-96BE-FE843FD91F3E}" type="presOf" srcId="{3A242CAB-48F0-4886-A55D-0E4CC2E4518D}" destId="{AB886984-DB19-4F58-9EE9-181DEA5844E0}" srcOrd="0" destOrd="0" presId="urn:microsoft.com/office/officeart/2005/8/layout/vProcess5"/>
    <dgm:cxn modelId="{F0ADB98F-4FEE-487B-AD5C-8304E0C156EE}" type="presOf" srcId="{1035197F-5535-48A5-AC15-57E1F1F4DDA9}" destId="{9F28FB2F-CF99-4966-9EBA-31EEBB6281DB}" srcOrd="0" destOrd="0" presId="urn:microsoft.com/office/officeart/2005/8/layout/vProcess5"/>
    <dgm:cxn modelId="{066C32C4-176B-402F-B656-56F9213B77BE}" type="presOf" srcId="{B3865A00-46C4-491A-A9C9-511B047C27AA}" destId="{6EFA6716-A453-458E-A8C1-8B01967C138F}" srcOrd="0" destOrd="0" presId="urn:microsoft.com/office/officeart/2005/8/layout/vProcess5"/>
    <dgm:cxn modelId="{9433BBF6-9604-40E2-9C40-651BE8F2E1F4}" srcId="{DA453B51-E46F-4F9F-B7AC-DE37D984C774}" destId="{3A242CAB-48F0-4886-A55D-0E4CC2E4518D}" srcOrd="4" destOrd="0" parTransId="{ED12F65B-75DA-4D7A-8F80-32BE6AD4CC69}" sibTransId="{2B5FC2E2-0A28-4C0D-9ED9-52ACA9F50838}"/>
    <dgm:cxn modelId="{26727863-EAB1-4DCB-B604-75A768F0BC05}" srcId="{DA453B51-E46F-4F9F-B7AC-DE37D984C774}" destId="{0E3393DF-DE7F-44D8-87DB-A55D54F84B4D}" srcOrd="2" destOrd="0" parTransId="{FE2F4AB3-32B1-48DB-8FA1-BBFBD6C3836F}" sibTransId="{BD7A110E-E4AF-4D55-9E50-5FCDE51F169B}"/>
    <dgm:cxn modelId="{BB999276-6572-4434-A6F1-4DF320085E24}" type="presOf" srcId="{1927E7F7-8879-4AA3-803C-8753770F11B3}" destId="{FD64E07F-ED60-4929-9F28-9840E33BE1DE}" srcOrd="0" destOrd="0" presId="urn:microsoft.com/office/officeart/2005/8/layout/vProcess5"/>
    <dgm:cxn modelId="{7577EA57-0D9D-43A2-90DB-B7CE0DCA5837}" type="presOf" srcId="{DA453B51-E46F-4F9F-B7AC-DE37D984C774}" destId="{F1AFB438-F014-4B22-922E-6C0D3310529E}" srcOrd="0" destOrd="0" presId="urn:microsoft.com/office/officeart/2005/8/layout/vProcess5"/>
    <dgm:cxn modelId="{E8DFF50D-0DAB-435F-8ED5-088CBFB6F7AF}" type="presOf" srcId="{3A242CAB-48F0-4886-A55D-0E4CC2E4518D}" destId="{196BE1FA-4D73-4B33-8F11-B8183CB61EBD}" srcOrd="1" destOrd="0" presId="urn:microsoft.com/office/officeart/2005/8/layout/vProcess5"/>
    <dgm:cxn modelId="{41246C0F-C65F-41DA-966B-038B006B5272}" type="presOf" srcId="{1927E7F7-8879-4AA3-803C-8753770F11B3}" destId="{38707790-E689-4C1D-AB43-A293FB7CB14B}" srcOrd="1" destOrd="0" presId="urn:microsoft.com/office/officeart/2005/8/layout/vProcess5"/>
    <dgm:cxn modelId="{E4EC35C3-1DF6-4364-A7F0-FC23EC15CA16}" srcId="{DA453B51-E46F-4F9F-B7AC-DE37D984C774}" destId="{1927E7F7-8879-4AA3-803C-8753770F11B3}" srcOrd="0" destOrd="0" parTransId="{A39EBB1C-4FBE-4648-8812-1FAF77798EA0}" sibTransId="{B3865A00-46C4-491A-A9C9-511B047C27AA}"/>
    <dgm:cxn modelId="{6C30D12A-2A4E-4162-8414-71062B304359}" srcId="{DA453B51-E46F-4F9F-B7AC-DE37D984C774}" destId="{1035197F-5535-48A5-AC15-57E1F1F4DDA9}" srcOrd="1" destOrd="0" parTransId="{277DF32C-29C1-40D8-AB8A-4FA5282A4D29}" sibTransId="{FA3AB832-0D59-4333-92D4-083B162EE258}"/>
    <dgm:cxn modelId="{786708F8-C287-44D9-93C0-192A2CF9FEC3}" type="presOf" srcId="{E46019F7-7D29-4E9B-8BC4-3263A8ECE831}" destId="{8F4F8BD0-6461-4B09-84C4-C9EFDE826E62}" srcOrd="1" destOrd="0" presId="urn:microsoft.com/office/officeart/2005/8/layout/vProcess5"/>
    <dgm:cxn modelId="{ABBA2908-A23B-450F-A292-A06023FFA81A}" type="presOf" srcId="{0E3393DF-DE7F-44D8-87DB-A55D54F84B4D}" destId="{2892855D-B9C1-411C-B554-DF0FFFB8B9DD}" srcOrd="0" destOrd="0" presId="urn:microsoft.com/office/officeart/2005/8/layout/vProcess5"/>
    <dgm:cxn modelId="{E84913D9-D6D0-4207-B82B-9FBF388A76FE}" type="presOf" srcId="{FA3AB832-0D59-4333-92D4-083B162EE258}" destId="{13183387-3722-44C7-B74B-D3E57F04AED8}" srcOrd="0" destOrd="0" presId="urn:microsoft.com/office/officeart/2005/8/layout/vProcess5"/>
    <dgm:cxn modelId="{D1E9AB2A-05CC-432B-92AA-9AA5F3A27AD8}" type="presOf" srcId="{73E425E4-F8A7-4685-9E7D-2700B5DE744E}" destId="{EEC341BE-E1D8-487D-9DEC-05B721772B7F}" srcOrd="0" destOrd="0" presId="urn:microsoft.com/office/officeart/2005/8/layout/vProcess5"/>
    <dgm:cxn modelId="{5549AA77-9C5B-49FD-8F29-BCE073FA594E}" srcId="{DA453B51-E46F-4F9F-B7AC-DE37D984C774}" destId="{C21C7554-6E48-4F24-9F3C-6899C96B7395}" srcOrd="5" destOrd="0" parTransId="{35DBBBEF-F27F-4CD4-A8AE-3A5E00B3FDA7}" sibTransId="{AF9CCE45-374F-4F39-A18B-B3BE7D731370}"/>
    <dgm:cxn modelId="{D4ED3EB2-BFE3-4832-94DB-B315712EF7EF}" type="presOf" srcId="{1035197F-5535-48A5-AC15-57E1F1F4DDA9}" destId="{AFB37F12-C01A-4B21-AE31-64F7A33B3502}" srcOrd="1" destOrd="0" presId="urn:microsoft.com/office/officeart/2005/8/layout/vProcess5"/>
    <dgm:cxn modelId="{38A224FD-8DDB-4DBD-BD71-058101FE9F13}" type="presOf" srcId="{0E3393DF-DE7F-44D8-87DB-A55D54F84B4D}" destId="{676DA667-32BF-49A5-9981-9007C3490980}" srcOrd="1" destOrd="0" presId="urn:microsoft.com/office/officeart/2005/8/layout/vProcess5"/>
    <dgm:cxn modelId="{3A3D6489-A725-4692-809D-D3C01DE42A35}" type="presParOf" srcId="{F1AFB438-F014-4B22-922E-6C0D3310529E}" destId="{770FA689-16CB-45BF-8F59-F1BFD565049A}" srcOrd="0" destOrd="0" presId="urn:microsoft.com/office/officeart/2005/8/layout/vProcess5"/>
    <dgm:cxn modelId="{27A539F5-3BF8-4DCE-AFCA-37937FA9E8E0}" type="presParOf" srcId="{F1AFB438-F014-4B22-922E-6C0D3310529E}" destId="{FD64E07F-ED60-4929-9F28-9840E33BE1DE}" srcOrd="1" destOrd="0" presId="urn:microsoft.com/office/officeart/2005/8/layout/vProcess5"/>
    <dgm:cxn modelId="{395DA806-9351-4537-AFE0-0534437F73D3}" type="presParOf" srcId="{F1AFB438-F014-4B22-922E-6C0D3310529E}" destId="{9F28FB2F-CF99-4966-9EBA-31EEBB6281DB}" srcOrd="2" destOrd="0" presId="urn:microsoft.com/office/officeart/2005/8/layout/vProcess5"/>
    <dgm:cxn modelId="{0126C1E3-5CD7-4318-B779-19E116014CAD}" type="presParOf" srcId="{F1AFB438-F014-4B22-922E-6C0D3310529E}" destId="{2892855D-B9C1-411C-B554-DF0FFFB8B9DD}" srcOrd="3" destOrd="0" presId="urn:microsoft.com/office/officeart/2005/8/layout/vProcess5"/>
    <dgm:cxn modelId="{CD876331-1789-48E8-B623-C256F7CD075D}" type="presParOf" srcId="{F1AFB438-F014-4B22-922E-6C0D3310529E}" destId="{7519CB9C-BABC-4988-929C-3F606ED55E80}" srcOrd="4" destOrd="0" presId="urn:microsoft.com/office/officeart/2005/8/layout/vProcess5"/>
    <dgm:cxn modelId="{4B025642-E57B-4F2D-835F-E6329A1241A6}" type="presParOf" srcId="{F1AFB438-F014-4B22-922E-6C0D3310529E}" destId="{AB886984-DB19-4F58-9EE9-181DEA5844E0}" srcOrd="5" destOrd="0" presId="urn:microsoft.com/office/officeart/2005/8/layout/vProcess5"/>
    <dgm:cxn modelId="{06809E3E-AC3E-41E0-992E-CEA7F0F73A1A}" type="presParOf" srcId="{F1AFB438-F014-4B22-922E-6C0D3310529E}" destId="{6EFA6716-A453-458E-A8C1-8B01967C138F}" srcOrd="6" destOrd="0" presId="urn:microsoft.com/office/officeart/2005/8/layout/vProcess5"/>
    <dgm:cxn modelId="{52790224-84F8-482C-B705-3960A9436031}" type="presParOf" srcId="{F1AFB438-F014-4B22-922E-6C0D3310529E}" destId="{13183387-3722-44C7-B74B-D3E57F04AED8}" srcOrd="7" destOrd="0" presId="urn:microsoft.com/office/officeart/2005/8/layout/vProcess5"/>
    <dgm:cxn modelId="{CC813AAA-2B52-4179-8643-EDE2075832A6}" type="presParOf" srcId="{F1AFB438-F014-4B22-922E-6C0D3310529E}" destId="{72AF6385-7725-4F32-899C-6A4C883D0573}" srcOrd="8" destOrd="0" presId="urn:microsoft.com/office/officeart/2005/8/layout/vProcess5"/>
    <dgm:cxn modelId="{D7EE4995-8237-4774-8E53-27F28F4E05A6}" type="presParOf" srcId="{F1AFB438-F014-4B22-922E-6C0D3310529E}" destId="{EEC341BE-E1D8-487D-9DEC-05B721772B7F}" srcOrd="9" destOrd="0" presId="urn:microsoft.com/office/officeart/2005/8/layout/vProcess5"/>
    <dgm:cxn modelId="{E4A472AF-68FC-48C0-9F0A-E7E8919A9F08}" type="presParOf" srcId="{F1AFB438-F014-4B22-922E-6C0D3310529E}" destId="{38707790-E689-4C1D-AB43-A293FB7CB14B}" srcOrd="10" destOrd="0" presId="urn:microsoft.com/office/officeart/2005/8/layout/vProcess5"/>
    <dgm:cxn modelId="{7EB7E535-C8A1-46A4-8B37-5097E1BB7168}" type="presParOf" srcId="{F1AFB438-F014-4B22-922E-6C0D3310529E}" destId="{AFB37F12-C01A-4B21-AE31-64F7A33B3502}" srcOrd="11" destOrd="0" presId="urn:microsoft.com/office/officeart/2005/8/layout/vProcess5"/>
    <dgm:cxn modelId="{B6F43B4D-B047-4DA9-B993-08576BA7AE34}" type="presParOf" srcId="{F1AFB438-F014-4B22-922E-6C0D3310529E}" destId="{676DA667-32BF-49A5-9981-9007C3490980}" srcOrd="12" destOrd="0" presId="urn:microsoft.com/office/officeart/2005/8/layout/vProcess5"/>
    <dgm:cxn modelId="{49C500C2-F134-4EA5-B3AC-C5C207E6F1FC}" type="presParOf" srcId="{F1AFB438-F014-4B22-922E-6C0D3310529E}" destId="{8F4F8BD0-6461-4B09-84C4-C9EFDE826E62}" srcOrd="13" destOrd="0" presId="urn:microsoft.com/office/officeart/2005/8/layout/vProcess5"/>
    <dgm:cxn modelId="{8902CEDC-2E79-4642-BFA1-609FA68B7996}" type="presParOf" srcId="{F1AFB438-F014-4B22-922E-6C0D3310529E}" destId="{196BE1FA-4D73-4B33-8F11-B8183CB61EB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429B56-A95A-40F5-A30B-626910D74880}" type="doc">
      <dgm:prSet loTypeId="urn:microsoft.com/office/officeart/2008/layout/VerticalCurvedList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s-PE"/>
        </a:p>
      </dgm:t>
    </dgm:pt>
    <dgm:pt modelId="{446943E6-1A88-44F3-8255-DD67DF69C89C}">
      <dgm:prSet phldrT="[Texto]"/>
      <dgm:spPr/>
      <dgm:t>
        <a:bodyPr/>
        <a:lstStyle/>
        <a:p>
          <a:r>
            <a:rPr lang="es-PE" dirty="0" smtClean="0"/>
            <a:t>Establecer las guías para el análisis de decisiones.</a:t>
          </a:r>
          <a:endParaRPr lang="es-PE" dirty="0"/>
        </a:p>
      </dgm:t>
    </dgm:pt>
    <dgm:pt modelId="{F659AC73-128B-44D6-AA91-D291DF75E896}" type="parTrans" cxnId="{5306A504-501F-473F-A7B6-A6D3797A81C2}">
      <dgm:prSet/>
      <dgm:spPr/>
      <dgm:t>
        <a:bodyPr/>
        <a:lstStyle/>
        <a:p>
          <a:endParaRPr lang="es-PE"/>
        </a:p>
      </dgm:t>
    </dgm:pt>
    <dgm:pt modelId="{E5592076-DBEC-451D-8AD4-C50448B3D379}" type="sibTrans" cxnId="{5306A504-501F-473F-A7B6-A6D3797A81C2}">
      <dgm:prSet/>
      <dgm:spPr/>
      <dgm:t>
        <a:bodyPr/>
        <a:lstStyle/>
        <a:p>
          <a:endParaRPr lang="es-PE"/>
        </a:p>
      </dgm:t>
    </dgm:pt>
    <dgm:pt modelId="{D8B6488D-A7DD-4295-9AD4-06FCF952B4C1}">
      <dgm:prSet phldrT="[Texto]"/>
      <dgm:spPr/>
      <dgm:t>
        <a:bodyPr/>
        <a:lstStyle/>
        <a:p>
          <a:r>
            <a:rPr lang="es-PE" dirty="0" smtClean="0"/>
            <a:t>Establecer los criterios de evaluación.</a:t>
          </a:r>
          <a:endParaRPr lang="es-PE" dirty="0"/>
        </a:p>
      </dgm:t>
    </dgm:pt>
    <dgm:pt modelId="{78FA9AC1-5F13-49A3-88A1-B4B82233B515}" type="parTrans" cxnId="{6A5ADB33-7355-4AD9-BA89-3F32FDC7C14B}">
      <dgm:prSet/>
      <dgm:spPr/>
      <dgm:t>
        <a:bodyPr/>
        <a:lstStyle/>
        <a:p>
          <a:endParaRPr lang="es-PE"/>
        </a:p>
      </dgm:t>
    </dgm:pt>
    <dgm:pt modelId="{DB6B578B-994A-48E6-91F5-37DBF403F523}" type="sibTrans" cxnId="{6A5ADB33-7355-4AD9-BA89-3F32FDC7C14B}">
      <dgm:prSet/>
      <dgm:spPr/>
      <dgm:t>
        <a:bodyPr/>
        <a:lstStyle/>
        <a:p>
          <a:endParaRPr lang="es-PE"/>
        </a:p>
      </dgm:t>
    </dgm:pt>
    <dgm:pt modelId="{F615D43C-5D87-4104-BE60-15DAC5061B3F}">
      <dgm:prSet phldrT="[Texto]"/>
      <dgm:spPr/>
      <dgm:t>
        <a:bodyPr/>
        <a:lstStyle/>
        <a:p>
          <a:r>
            <a:rPr lang="es-PE" dirty="0" smtClean="0"/>
            <a:t>Identificar las soluciones alternativas.</a:t>
          </a:r>
          <a:endParaRPr lang="es-PE" dirty="0"/>
        </a:p>
      </dgm:t>
    </dgm:pt>
    <dgm:pt modelId="{32A3415D-E0EE-4D86-8FF4-6CDE5C830D02}" type="parTrans" cxnId="{689B0502-94B0-40C0-9AF8-9B29E0175A83}">
      <dgm:prSet/>
      <dgm:spPr/>
      <dgm:t>
        <a:bodyPr/>
        <a:lstStyle/>
        <a:p>
          <a:endParaRPr lang="es-PE"/>
        </a:p>
      </dgm:t>
    </dgm:pt>
    <dgm:pt modelId="{372F3692-DB4F-49B2-A54E-8D33E5F26582}" type="sibTrans" cxnId="{689B0502-94B0-40C0-9AF8-9B29E0175A83}">
      <dgm:prSet/>
      <dgm:spPr/>
      <dgm:t>
        <a:bodyPr/>
        <a:lstStyle/>
        <a:p>
          <a:endParaRPr lang="es-PE"/>
        </a:p>
      </dgm:t>
    </dgm:pt>
    <dgm:pt modelId="{88BEC04F-79C3-44DD-8864-E892FB74F289}">
      <dgm:prSet/>
      <dgm:spPr/>
      <dgm:t>
        <a:bodyPr/>
        <a:lstStyle/>
        <a:p>
          <a:r>
            <a:rPr lang="es-PE" dirty="0" smtClean="0"/>
            <a:t>Seleccionar los métodos de evaluación.</a:t>
          </a:r>
          <a:endParaRPr lang="es-PE" dirty="0"/>
        </a:p>
      </dgm:t>
    </dgm:pt>
    <dgm:pt modelId="{DD43EB91-7BB3-4E9F-8F4A-5CFC8203324D}" type="parTrans" cxnId="{2DC3D5AA-6BFF-49B6-8B7F-019C4C9E3D47}">
      <dgm:prSet/>
      <dgm:spPr/>
      <dgm:t>
        <a:bodyPr/>
        <a:lstStyle/>
        <a:p>
          <a:endParaRPr lang="es-PE"/>
        </a:p>
      </dgm:t>
    </dgm:pt>
    <dgm:pt modelId="{EF61D3B6-D7D6-40F3-B34A-F76A32BE1A6D}" type="sibTrans" cxnId="{2DC3D5AA-6BFF-49B6-8B7F-019C4C9E3D47}">
      <dgm:prSet/>
      <dgm:spPr/>
      <dgm:t>
        <a:bodyPr/>
        <a:lstStyle/>
        <a:p>
          <a:endParaRPr lang="es-PE"/>
        </a:p>
      </dgm:t>
    </dgm:pt>
    <dgm:pt modelId="{89E6F1A7-8E6E-4767-8885-9E5654EA33F9}">
      <dgm:prSet/>
      <dgm:spPr/>
      <dgm:t>
        <a:bodyPr/>
        <a:lstStyle/>
        <a:p>
          <a:r>
            <a:rPr lang="es-PE" dirty="0" smtClean="0"/>
            <a:t>Evaluar las soluciones alternativas.</a:t>
          </a:r>
          <a:endParaRPr lang="es-PE" dirty="0"/>
        </a:p>
      </dgm:t>
    </dgm:pt>
    <dgm:pt modelId="{9DCE0F65-CD20-4B13-868D-175CBA8CDB69}" type="parTrans" cxnId="{8DD92D00-08D0-4117-840D-1334B53483CC}">
      <dgm:prSet/>
      <dgm:spPr/>
      <dgm:t>
        <a:bodyPr/>
        <a:lstStyle/>
        <a:p>
          <a:endParaRPr lang="es-PE"/>
        </a:p>
      </dgm:t>
    </dgm:pt>
    <dgm:pt modelId="{F32B8E74-038C-44DE-85A4-AD1F3F505F6B}" type="sibTrans" cxnId="{8DD92D00-08D0-4117-840D-1334B53483CC}">
      <dgm:prSet/>
      <dgm:spPr/>
      <dgm:t>
        <a:bodyPr/>
        <a:lstStyle/>
        <a:p>
          <a:endParaRPr lang="es-PE"/>
        </a:p>
      </dgm:t>
    </dgm:pt>
    <dgm:pt modelId="{A9DBAA61-1CFD-4606-91A6-2ACD78E665AA}">
      <dgm:prSet/>
      <dgm:spPr/>
      <dgm:t>
        <a:bodyPr/>
        <a:lstStyle/>
        <a:p>
          <a:r>
            <a:rPr lang="es-PE" dirty="0" smtClean="0"/>
            <a:t>Seleccionar las soluciones.</a:t>
          </a:r>
          <a:endParaRPr lang="es-PE" dirty="0"/>
        </a:p>
      </dgm:t>
    </dgm:pt>
    <dgm:pt modelId="{01019286-E510-4592-8875-1443A4C13D4E}" type="parTrans" cxnId="{02191F71-BBDC-4C35-8A1F-4BBB6B63F358}">
      <dgm:prSet/>
      <dgm:spPr/>
      <dgm:t>
        <a:bodyPr/>
        <a:lstStyle/>
        <a:p>
          <a:endParaRPr lang="es-PE"/>
        </a:p>
      </dgm:t>
    </dgm:pt>
    <dgm:pt modelId="{A99962A9-7478-4CF4-8F13-2F1A8138E2BF}" type="sibTrans" cxnId="{02191F71-BBDC-4C35-8A1F-4BBB6B63F358}">
      <dgm:prSet/>
      <dgm:spPr/>
      <dgm:t>
        <a:bodyPr/>
        <a:lstStyle/>
        <a:p>
          <a:endParaRPr lang="es-PE"/>
        </a:p>
      </dgm:t>
    </dgm:pt>
    <dgm:pt modelId="{E90A7A48-B15A-41C1-B9D2-DDAE808A4F0D}" type="pres">
      <dgm:prSet presAssocID="{F4429B56-A95A-40F5-A30B-626910D7488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PE"/>
        </a:p>
      </dgm:t>
    </dgm:pt>
    <dgm:pt modelId="{8BD42FFC-CB2A-401A-891A-3E8308E1A854}" type="pres">
      <dgm:prSet presAssocID="{F4429B56-A95A-40F5-A30B-626910D74880}" presName="Name1" presStyleCnt="0"/>
      <dgm:spPr/>
    </dgm:pt>
    <dgm:pt modelId="{E66F438E-E4A3-4280-ACA2-2CDE6BA8EA35}" type="pres">
      <dgm:prSet presAssocID="{F4429B56-A95A-40F5-A30B-626910D74880}" presName="cycle" presStyleCnt="0"/>
      <dgm:spPr/>
    </dgm:pt>
    <dgm:pt modelId="{98FEECBB-B4BA-4966-89CC-2692F3729B88}" type="pres">
      <dgm:prSet presAssocID="{F4429B56-A95A-40F5-A30B-626910D74880}" presName="srcNode" presStyleLbl="node1" presStyleIdx="0" presStyleCnt="6"/>
      <dgm:spPr/>
    </dgm:pt>
    <dgm:pt modelId="{7704C489-78C3-48D3-A02D-A535020277D4}" type="pres">
      <dgm:prSet presAssocID="{F4429B56-A95A-40F5-A30B-626910D74880}" presName="conn" presStyleLbl="parChTrans1D2" presStyleIdx="0" presStyleCnt="1"/>
      <dgm:spPr/>
      <dgm:t>
        <a:bodyPr/>
        <a:lstStyle/>
        <a:p>
          <a:endParaRPr lang="es-PE"/>
        </a:p>
      </dgm:t>
    </dgm:pt>
    <dgm:pt modelId="{BFCF1EB9-E473-4E94-9324-E3038461C38A}" type="pres">
      <dgm:prSet presAssocID="{F4429B56-A95A-40F5-A30B-626910D74880}" presName="extraNode" presStyleLbl="node1" presStyleIdx="0" presStyleCnt="6"/>
      <dgm:spPr/>
    </dgm:pt>
    <dgm:pt modelId="{05642FC4-1F3C-4807-AADD-F3FE37A3DD8D}" type="pres">
      <dgm:prSet presAssocID="{F4429B56-A95A-40F5-A30B-626910D74880}" presName="dstNode" presStyleLbl="node1" presStyleIdx="0" presStyleCnt="6"/>
      <dgm:spPr/>
    </dgm:pt>
    <dgm:pt modelId="{C968ACD6-E8F8-4261-8753-B6A3EF0FA1C6}" type="pres">
      <dgm:prSet presAssocID="{446943E6-1A88-44F3-8255-DD67DF69C89C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837B245-E32A-4E01-BA0B-DA53023E6EAC}" type="pres">
      <dgm:prSet presAssocID="{446943E6-1A88-44F3-8255-DD67DF69C89C}" presName="accent_1" presStyleCnt="0"/>
      <dgm:spPr/>
    </dgm:pt>
    <dgm:pt modelId="{D44BCEC9-E10A-445E-92DB-E8F73CB8F46D}" type="pres">
      <dgm:prSet presAssocID="{446943E6-1A88-44F3-8255-DD67DF69C89C}" presName="accentRepeatNode" presStyleLbl="solidFgAcc1" presStyleIdx="0" presStyleCnt="6"/>
      <dgm:spPr/>
    </dgm:pt>
    <dgm:pt modelId="{3EEEE8F8-320D-4AE3-85D6-CA24ADB2BA44}" type="pres">
      <dgm:prSet presAssocID="{D8B6488D-A7DD-4295-9AD4-06FCF952B4C1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737BBEC-2FCB-467C-863A-9B75B34852EC}" type="pres">
      <dgm:prSet presAssocID="{D8B6488D-A7DD-4295-9AD4-06FCF952B4C1}" presName="accent_2" presStyleCnt="0"/>
      <dgm:spPr/>
    </dgm:pt>
    <dgm:pt modelId="{A040007C-9851-4744-AF19-93BA93D911EE}" type="pres">
      <dgm:prSet presAssocID="{D8B6488D-A7DD-4295-9AD4-06FCF952B4C1}" presName="accentRepeatNode" presStyleLbl="solidFgAcc1" presStyleIdx="1" presStyleCnt="6"/>
      <dgm:spPr/>
    </dgm:pt>
    <dgm:pt modelId="{5D461058-3B69-4069-9E31-518A19200D63}" type="pres">
      <dgm:prSet presAssocID="{F615D43C-5D87-4104-BE60-15DAC5061B3F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5F36493-83A3-44EE-845E-76F2962EA49C}" type="pres">
      <dgm:prSet presAssocID="{F615D43C-5D87-4104-BE60-15DAC5061B3F}" presName="accent_3" presStyleCnt="0"/>
      <dgm:spPr/>
    </dgm:pt>
    <dgm:pt modelId="{E37D2081-BA59-495B-9C21-990E5C136329}" type="pres">
      <dgm:prSet presAssocID="{F615D43C-5D87-4104-BE60-15DAC5061B3F}" presName="accentRepeatNode" presStyleLbl="solidFgAcc1" presStyleIdx="2" presStyleCnt="6"/>
      <dgm:spPr/>
    </dgm:pt>
    <dgm:pt modelId="{3EF9D58B-1B44-4230-B91D-9D66EA5E45A3}" type="pres">
      <dgm:prSet presAssocID="{88BEC04F-79C3-44DD-8864-E892FB74F289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E1A5687-9DE9-403C-BCFE-AC72796F58A1}" type="pres">
      <dgm:prSet presAssocID="{88BEC04F-79C3-44DD-8864-E892FB74F289}" presName="accent_4" presStyleCnt="0"/>
      <dgm:spPr/>
    </dgm:pt>
    <dgm:pt modelId="{20B3D4EA-6EC6-4EA0-BEE3-78416E70DC87}" type="pres">
      <dgm:prSet presAssocID="{88BEC04F-79C3-44DD-8864-E892FB74F289}" presName="accentRepeatNode" presStyleLbl="solidFgAcc1" presStyleIdx="3" presStyleCnt="6"/>
      <dgm:spPr/>
    </dgm:pt>
    <dgm:pt modelId="{CDC0DFF8-6F8E-4DB2-AA6E-FD0A349E5D2B}" type="pres">
      <dgm:prSet presAssocID="{89E6F1A7-8E6E-4767-8885-9E5654EA33F9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5A755C4-840C-40A1-83D8-A71E20CCED00}" type="pres">
      <dgm:prSet presAssocID="{89E6F1A7-8E6E-4767-8885-9E5654EA33F9}" presName="accent_5" presStyleCnt="0"/>
      <dgm:spPr/>
    </dgm:pt>
    <dgm:pt modelId="{EF1CE84C-CFA0-43DF-9186-09E1B6A188F0}" type="pres">
      <dgm:prSet presAssocID="{89E6F1A7-8E6E-4767-8885-9E5654EA33F9}" presName="accentRepeatNode" presStyleLbl="solidFgAcc1" presStyleIdx="4" presStyleCnt="6"/>
      <dgm:spPr/>
    </dgm:pt>
    <dgm:pt modelId="{992984F3-12BD-4180-96F7-3421ECA8A5FE}" type="pres">
      <dgm:prSet presAssocID="{A9DBAA61-1CFD-4606-91A6-2ACD78E665AA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B635558-C3CA-4037-BDF7-674D7B84746C}" type="pres">
      <dgm:prSet presAssocID="{A9DBAA61-1CFD-4606-91A6-2ACD78E665AA}" presName="accent_6" presStyleCnt="0"/>
      <dgm:spPr/>
    </dgm:pt>
    <dgm:pt modelId="{18A21EAB-3170-40E9-9D9E-7232662647E7}" type="pres">
      <dgm:prSet presAssocID="{A9DBAA61-1CFD-4606-91A6-2ACD78E665AA}" presName="accentRepeatNode" presStyleLbl="solidFgAcc1" presStyleIdx="5" presStyleCnt="6"/>
      <dgm:spPr/>
    </dgm:pt>
  </dgm:ptLst>
  <dgm:cxnLst>
    <dgm:cxn modelId="{82FFE80B-D41F-4EA8-A754-FF287ECA9E99}" type="presOf" srcId="{F4429B56-A95A-40F5-A30B-626910D74880}" destId="{E90A7A48-B15A-41C1-B9D2-DDAE808A4F0D}" srcOrd="0" destOrd="0" presId="urn:microsoft.com/office/officeart/2008/layout/VerticalCurvedList"/>
    <dgm:cxn modelId="{2B077752-144B-4EAA-9DAD-B39536707A83}" type="presOf" srcId="{E5592076-DBEC-451D-8AD4-C50448B3D379}" destId="{7704C489-78C3-48D3-A02D-A535020277D4}" srcOrd="0" destOrd="0" presId="urn:microsoft.com/office/officeart/2008/layout/VerticalCurvedList"/>
    <dgm:cxn modelId="{05241E56-2A59-49B0-AA64-61CB06F988A6}" type="presOf" srcId="{D8B6488D-A7DD-4295-9AD4-06FCF952B4C1}" destId="{3EEEE8F8-320D-4AE3-85D6-CA24ADB2BA44}" srcOrd="0" destOrd="0" presId="urn:microsoft.com/office/officeart/2008/layout/VerticalCurvedList"/>
    <dgm:cxn modelId="{02191F71-BBDC-4C35-8A1F-4BBB6B63F358}" srcId="{F4429B56-A95A-40F5-A30B-626910D74880}" destId="{A9DBAA61-1CFD-4606-91A6-2ACD78E665AA}" srcOrd="5" destOrd="0" parTransId="{01019286-E510-4592-8875-1443A4C13D4E}" sibTransId="{A99962A9-7478-4CF4-8F13-2F1A8138E2BF}"/>
    <dgm:cxn modelId="{AD62B9D6-6665-46F6-A70E-134891FC91C6}" type="presOf" srcId="{88BEC04F-79C3-44DD-8864-E892FB74F289}" destId="{3EF9D58B-1B44-4230-B91D-9D66EA5E45A3}" srcOrd="0" destOrd="0" presId="urn:microsoft.com/office/officeart/2008/layout/VerticalCurvedList"/>
    <dgm:cxn modelId="{D119763C-86CA-4CA4-BA6F-2054B44E66AC}" type="presOf" srcId="{446943E6-1A88-44F3-8255-DD67DF69C89C}" destId="{C968ACD6-E8F8-4261-8753-B6A3EF0FA1C6}" srcOrd="0" destOrd="0" presId="urn:microsoft.com/office/officeart/2008/layout/VerticalCurvedList"/>
    <dgm:cxn modelId="{FE8D077D-E66A-454C-9584-F88F15CD9163}" type="presOf" srcId="{A9DBAA61-1CFD-4606-91A6-2ACD78E665AA}" destId="{992984F3-12BD-4180-96F7-3421ECA8A5FE}" srcOrd="0" destOrd="0" presId="urn:microsoft.com/office/officeart/2008/layout/VerticalCurvedList"/>
    <dgm:cxn modelId="{5306A504-501F-473F-A7B6-A6D3797A81C2}" srcId="{F4429B56-A95A-40F5-A30B-626910D74880}" destId="{446943E6-1A88-44F3-8255-DD67DF69C89C}" srcOrd="0" destOrd="0" parTransId="{F659AC73-128B-44D6-AA91-D291DF75E896}" sibTransId="{E5592076-DBEC-451D-8AD4-C50448B3D379}"/>
    <dgm:cxn modelId="{6A5ADB33-7355-4AD9-BA89-3F32FDC7C14B}" srcId="{F4429B56-A95A-40F5-A30B-626910D74880}" destId="{D8B6488D-A7DD-4295-9AD4-06FCF952B4C1}" srcOrd="1" destOrd="0" parTransId="{78FA9AC1-5F13-49A3-88A1-B4B82233B515}" sibTransId="{DB6B578B-994A-48E6-91F5-37DBF403F523}"/>
    <dgm:cxn modelId="{2DC3D5AA-6BFF-49B6-8B7F-019C4C9E3D47}" srcId="{F4429B56-A95A-40F5-A30B-626910D74880}" destId="{88BEC04F-79C3-44DD-8864-E892FB74F289}" srcOrd="3" destOrd="0" parTransId="{DD43EB91-7BB3-4E9F-8F4A-5CFC8203324D}" sibTransId="{EF61D3B6-D7D6-40F3-B34A-F76A32BE1A6D}"/>
    <dgm:cxn modelId="{8DD92D00-08D0-4117-840D-1334B53483CC}" srcId="{F4429B56-A95A-40F5-A30B-626910D74880}" destId="{89E6F1A7-8E6E-4767-8885-9E5654EA33F9}" srcOrd="4" destOrd="0" parTransId="{9DCE0F65-CD20-4B13-868D-175CBA8CDB69}" sibTransId="{F32B8E74-038C-44DE-85A4-AD1F3F505F6B}"/>
    <dgm:cxn modelId="{689B0502-94B0-40C0-9AF8-9B29E0175A83}" srcId="{F4429B56-A95A-40F5-A30B-626910D74880}" destId="{F615D43C-5D87-4104-BE60-15DAC5061B3F}" srcOrd="2" destOrd="0" parTransId="{32A3415D-E0EE-4D86-8FF4-6CDE5C830D02}" sibTransId="{372F3692-DB4F-49B2-A54E-8D33E5F26582}"/>
    <dgm:cxn modelId="{C180F995-6B42-43E8-A646-47E78D45C97E}" type="presOf" srcId="{F615D43C-5D87-4104-BE60-15DAC5061B3F}" destId="{5D461058-3B69-4069-9E31-518A19200D63}" srcOrd="0" destOrd="0" presId="urn:microsoft.com/office/officeart/2008/layout/VerticalCurvedList"/>
    <dgm:cxn modelId="{94ABC7FC-69AA-4C05-BD10-30009DAFB091}" type="presOf" srcId="{89E6F1A7-8E6E-4767-8885-9E5654EA33F9}" destId="{CDC0DFF8-6F8E-4DB2-AA6E-FD0A349E5D2B}" srcOrd="0" destOrd="0" presId="urn:microsoft.com/office/officeart/2008/layout/VerticalCurvedList"/>
    <dgm:cxn modelId="{239DE908-252E-4088-BD82-C8EF15A656E0}" type="presParOf" srcId="{E90A7A48-B15A-41C1-B9D2-DDAE808A4F0D}" destId="{8BD42FFC-CB2A-401A-891A-3E8308E1A854}" srcOrd="0" destOrd="0" presId="urn:microsoft.com/office/officeart/2008/layout/VerticalCurvedList"/>
    <dgm:cxn modelId="{545F9C6B-CB97-4F0F-8177-A3FB84E23F3A}" type="presParOf" srcId="{8BD42FFC-CB2A-401A-891A-3E8308E1A854}" destId="{E66F438E-E4A3-4280-ACA2-2CDE6BA8EA35}" srcOrd="0" destOrd="0" presId="urn:microsoft.com/office/officeart/2008/layout/VerticalCurvedList"/>
    <dgm:cxn modelId="{7554AA7E-44DB-421D-AB15-B08845978B9F}" type="presParOf" srcId="{E66F438E-E4A3-4280-ACA2-2CDE6BA8EA35}" destId="{98FEECBB-B4BA-4966-89CC-2692F3729B88}" srcOrd="0" destOrd="0" presId="urn:microsoft.com/office/officeart/2008/layout/VerticalCurvedList"/>
    <dgm:cxn modelId="{EA8597B1-F025-44F6-9C8F-0C54679DAAA9}" type="presParOf" srcId="{E66F438E-E4A3-4280-ACA2-2CDE6BA8EA35}" destId="{7704C489-78C3-48D3-A02D-A535020277D4}" srcOrd="1" destOrd="0" presId="urn:microsoft.com/office/officeart/2008/layout/VerticalCurvedList"/>
    <dgm:cxn modelId="{9B8AB29F-F351-4207-88A2-B628E9AE08A6}" type="presParOf" srcId="{E66F438E-E4A3-4280-ACA2-2CDE6BA8EA35}" destId="{BFCF1EB9-E473-4E94-9324-E3038461C38A}" srcOrd="2" destOrd="0" presId="urn:microsoft.com/office/officeart/2008/layout/VerticalCurvedList"/>
    <dgm:cxn modelId="{063AD608-049C-4AD7-AFD5-AABEFCF23C83}" type="presParOf" srcId="{E66F438E-E4A3-4280-ACA2-2CDE6BA8EA35}" destId="{05642FC4-1F3C-4807-AADD-F3FE37A3DD8D}" srcOrd="3" destOrd="0" presId="urn:microsoft.com/office/officeart/2008/layout/VerticalCurvedList"/>
    <dgm:cxn modelId="{ADF47DDC-2C79-4AC5-B852-328996A45944}" type="presParOf" srcId="{8BD42FFC-CB2A-401A-891A-3E8308E1A854}" destId="{C968ACD6-E8F8-4261-8753-B6A3EF0FA1C6}" srcOrd="1" destOrd="0" presId="urn:microsoft.com/office/officeart/2008/layout/VerticalCurvedList"/>
    <dgm:cxn modelId="{3F4A6863-A048-4F0E-A941-A603AC114B3C}" type="presParOf" srcId="{8BD42FFC-CB2A-401A-891A-3E8308E1A854}" destId="{B837B245-E32A-4E01-BA0B-DA53023E6EAC}" srcOrd="2" destOrd="0" presId="urn:microsoft.com/office/officeart/2008/layout/VerticalCurvedList"/>
    <dgm:cxn modelId="{A956D0C1-4379-423A-8ADB-811C060D5499}" type="presParOf" srcId="{B837B245-E32A-4E01-BA0B-DA53023E6EAC}" destId="{D44BCEC9-E10A-445E-92DB-E8F73CB8F46D}" srcOrd="0" destOrd="0" presId="urn:microsoft.com/office/officeart/2008/layout/VerticalCurvedList"/>
    <dgm:cxn modelId="{D86B6E03-1BF4-49B1-B3AD-918257018BA0}" type="presParOf" srcId="{8BD42FFC-CB2A-401A-891A-3E8308E1A854}" destId="{3EEEE8F8-320D-4AE3-85D6-CA24ADB2BA44}" srcOrd="3" destOrd="0" presId="urn:microsoft.com/office/officeart/2008/layout/VerticalCurvedList"/>
    <dgm:cxn modelId="{1ED0874A-1D84-456A-BEBF-A795EB192883}" type="presParOf" srcId="{8BD42FFC-CB2A-401A-891A-3E8308E1A854}" destId="{9737BBEC-2FCB-467C-863A-9B75B34852EC}" srcOrd="4" destOrd="0" presId="urn:microsoft.com/office/officeart/2008/layout/VerticalCurvedList"/>
    <dgm:cxn modelId="{2DB58540-CC31-4162-8950-CD6526022CE0}" type="presParOf" srcId="{9737BBEC-2FCB-467C-863A-9B75B34852EC}" destId="{A040007C-9851-4744-AF19-93BA93D911EE}" srcOrd="0" destOrd="0" presId="urn:microsoft.com/office/officeart/2008/layout/VerticalCurvedList"/>
    <dgm:cxn modelId="{2619A799-FCCB-4015-A641-9209D060CF75}" type="presParOf" srcId="{8BD42FFC-CB2A-401A-891A-3E8308E1A854}" destId="{5D461058-3B69-4069-9E31-518A19200D63}" srcOrd="5" destOrd="0" presId="urn:microsoft.com/office/officeart/2008/layout/VerticalCurvedList"/>
    <dgm:cxn modelId="{77A0332D-D699-472F-940D-0188D3879BE4}" type="presParOf" srcId="{8BD42FFC-CB2A-401A-891A-3E8308E1A854}" destId="{85F36493-83A3-44EE-845E-76F2962EA49C}" srcOrd="6" destOrd="0" presId="urn:microsoft.com/office/officeart/2008/layout/VerticalCurvedList"/>
    <dgm:cxn modelId="{E6A63CAF-EE94-4D66-8860-F1F478C910A8}" type="presParOf" srcId="{85F36493-83A3-44EE-845E-76F2962EA49C}" destId="{E37D2081-BA59-495B-9C21-990E5C136329}" srcOrd="0" destOrd="0" presId="urn:microsoft.com/office/officeart/2008/layout/VerticalCurvedList"/>
    <dgm:cxn modelId="{E4152860-16CD-4645-A870-B02E4B7C4908}" type="presParOf" srcId="{8BD42FFC-CB2A-401A-891A-3E8308E1A854}" destId="{3EF9D58B-1B44-4230-B91D-9D66EA5E45A3}" srcOrd="7" destOrd="0" presId="urn:microsoft.com/office/officeart/2008/layout/VerticalCurvedList"/>
    <dgm:cxn modelId="{780ABB5A-0AD5-459B-AAE3-92AB2DDF6532}" type="presParOf" srcId="{8BD42FFC-CB2A-401A-891A-3E8308E1A854}" destId="{BE1A5687-9DE9-403C-BCFE-AC72796F58A1}" srcOrd="8" destOrd="0" presId="urn:microsoft.com/office/officeart/2008/layout/VerticalCurvedList"/>
    <dgm:cxn modelId="{0F7EBAAB-B5DF-4CB5-BCC4-771423BEB47C}" type="presParOf" srcId="{BE1A5687-9DE9-403C-BCFE-AC72796F58A1}" destId="{20B3D4EA-6EC6-4EA0-BEE3-78416E70DC87}" srcOrd="0" destOrd="0" presId="urn:microsoft.com/office/officeart/2008/layout/VerticalCurvedList"/>
    <dgm:cxn modelId="{B6CFF519-8117-4A4B-ABC6-B1ACE9FA6DA1}" type="presParOf" srcId="{8BD42FFC-CB2A-401A-891A-3E8308E1A854}" destId="{CDC0DFF8-6F8E-4DB2-AA6E-FD0A349E5D2B}" srcOrd="9" destOrd="0" presId="urn:microsoft.com/office/officeart/2008/layout/VerticalCurvedList"/>
    <dgm:cxn modelId="{4F122B8D-E1C3-4A61-AD0C-E319EE2E1F9A}" type="presParOf" srcId="{8BD42FFC-CB2A-401A-891A-3E8308E1A854}" destId="{F5A755C4-840C-40A1-83D8-A71E20CCED00}" srcOrd="10" destOrd="0" presId="urn:microsoft.com/office/officeart/2008/layout/VerticalCurvedList"/>
    <dgm:cxn modelId="{108CC45D-0FAD-4A27-89F3-4AF5A944A90A}" type="presParOf" srcId="{F5A755C4-840C-40A1-83D8-A71E20CCED00}" destId="{EF1CE84C-CFA0-43DF-9186-09E1B6A188F0}" srcOrd="0" destOrd="0" presId="urn:microsoft.com/office/officeart/2008/layout/VerticalCurvedList"/>
    <dgm:cxn modelId="{934A853F-0220-4B67-A9CD-8F7B647D67F1}" type="presParOf" srcId="{8BD42FFC-CB2A-401A-891A-3E8308E1A854}" destId="{992984F3-12BD-4180-96F7-3421ECA8A5FE}" srcOrd="11" destOrd="0" presId="urn:microsoft.com/office/officeart/2008/layout/VerticalCurvedList"/>
    <dgm:cxn modelId="{EA0A27A2-19B2-4408-B6FE-90724C9DCD26}" type="presParOf" srcId="{8BD42FFC-CB2A-401A-891A-3E8308E1A854}" destId="{FB635558-C3CA-4037-BDF7-674D7B84746C}" srcOrd="12" destOrd="0" presId="urn:microsoft.com/office/officeart/2008/layout/VerticalCurvedList"/>
    <dgm:cxn modelId="{7153AD9C-D161-481B-AF95-7A759E8970FF}" type="presParOf" srcId="{FB635558-C3CA-4037-BDF7-674D7B84746C}" destId="{18A21EAB-3170-40E9-9D9E-7232662647E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4E07F-ED60-4929-9F28-9840E33BE1DE}">
      <dsp:nvSpPr>
        <dsp:cNvPr id="0" name=""/>
        <dsp:cNvSpPr/>
      </dsp:nvSpPr>
      <dsp:spPr>
        <a:xfrm>
          <a:off x="0" y="0"/>
          <a:ext cx="6617938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 smtClean="0"/>
            <a:t>Establecer los criterios para evaluar alternativas.</a:t>
          </a:r>
          <a:endParaRPr lang="es-PE" sz="1300" kern="1200" dirty="0"/>
        </a:p>
      </dsp:txBody>
      <dsp:txXfrm>
        <a:off x="22940" y="22940"/>
        <a:ext cx="5681121" cy="737360"/>
      </dsp:txXfrm>
    </dsp:sp>
    <dsp:sp modelId="{9F28FB2F-CF99-4966-9EBA-31EEBB6281DB}">
      <dsp:nvSpPr>
        <dsp:cNvPr id="0" name=""/>
        <dsp:cNvSpPr/>
      </dsp:nvSpPr>
      <dsp:spPr>
        <a:xfrm>
          <a:off x="494196" y="892024"/>
          <a:ext cx="6617938" cy="783240"/>
        </a:xfrm>
        <a:prstGeom prst="roundRect">
          <a:avLst>
            <a:gd name="adj" fmla="val 10000"/>
          </a:avLst>
        </a:prstGeom>
        <a:solidFill>
          <a:srgbClr val="0070C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 smtClean="0"/>
            <a:t>Identificar soluciones alternativas.</a:t>
          </a:r>
          <a:endParaRPr lang="es-PE" sz="1300" kern="1200" dirty="0"/>
        </a:p>
      </dsp:txBody>
      <dsp:txXfrm>
        <a:off x="517136" y="914964"/>
        <a:ext cx="5568755" cy="737360"/>
      </dsp:txXfrm>
    </dsp:sp>
    <dsp:sp modelId="{2892855D-B9C1-411C-B554-DF0FFFB8B9DD}">
      <dsp:nvSpPr>
        <dsp:cNvPr id="0" name=""/>
        <dsp:cNvSpPr/>
      </dsp:nvSpPr>
      <dsp:spPr>
        <a:xfrm>
          <a:off x="988393" y="1784048"/>
          <a:ext cx="6617938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 smtClean="0"/>
            <a:t>Seleccionar métodos para evaluar alternativas.</a:t>
          </a:r>
          <a:endParaRPr lang="es-PE" sz="1300" kern="1200" dirty="0"/>
        </a:p>
      </dsp:txBody>
      <dsp:txXfrm>
        <a:off x="1011333" y="1806988"/>
        <a:ext cx="5568755" cy="737360"/>
      </dsp:txXfrm>
    </dsp:sp>
    <dsp:sp modelId="{7519CB9C-BABC-4988-929C-3F606ED55E80}">
      <dsp:nvSpPr>
        <dsp:cNvPr id="0" name=""/>
        <dsp:cNvSpPr/>
      </dsp:nvSpPr>
      <dsp:spPr>
        <a:xfrm>
          <a:off x="1482590" y="2676072"/>
          <a:ext cx="6617938" cy="783240"/>
        </a:xfrm>
        <a:prstGeom prst="roundRect">
          <a:avLst>
            <a:gd name="adj" fmla="val 10000"/>
          </a:avLst>
        </a:prstGeom>
        <a:solidFill>
          <a:srgbClr val="0070C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 smtClean="0"/>
            <a:t>Evaluar soluciones alternativas utilizando los criterios y los métodos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 smtClean="0"/>
            <a:t>establecidos.</a:t>
          </a:r>
        </a:p>
      </dsp:txBody>
      <dsp:txXfrm>
        <a:off x="1505530" y="2699012"/>
        <a:ext cx="5568755" cy="737360"/>
      </dsp:txXfrm>
    </dsp:sp>
    <dsp:sp modelId="{AB886984-DB19-4F58-9EE9-181DEA5844E0}">
      <dsp:nvSpPr>
        <dsp:cNvPr id="0" name=""/>
        <dsp:cNvSpPr/>
      </dsp:nvSpPr>
      <dsp:spPr>
        <a:xfrm>
          <a:off x="1976786" y="3568097"/>
          <a:ext cx="6617938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 smtClean="0"/>
            <a:t>Seleccionar soluciones recomendadas a partir de las alternativas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 smtClean="0"/>
            <a:t>identificadas en base a los criterios de evaluación.</a:t>
          </a:r>
          <a:endParaRPr lang="es-PE" sz="1300" kern="1200" dirty="0"/>
        </a:p>
      </dsp:txBody>
      <dsp:txXfrm>
        <a:off x="1999726" y="3591037"/>
        <a:ext cx="5568755" cy="737360"/>
      </dsp:txXfrm>
    </dsp:sp>
    <dsp:sp modelId="{6EFA6716-A453-458E-A8C1-8B01967C138F}">
      <dsp:nvSpPr>
        <dsp:cNvPr id="0" name=""/>
        <dsp:cNvSpPr/>
      </dsp:nvSpPr>
      <dsp:spPr>
        <a:xfrm>
          <a:off x="6108831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300" kern="1200"/>
        </a:p>
      </dsp:txBody>
      <dsp:txXfrm>
        <a:off x="6223380" y="572200"/>
        <a:ext cx="280008" cy="383102"/>
      </dsp:txXfrm>
    </dsp:sp>
    <dsp:sp modelId="{13183387-3722-44C7-B74B-D3E57F04AED8}">
      <dsp:nvSpPr>
        <dsp:cNvPr id="0" name=""/>
        <dsp:cNvSpPr/>
      </dsp:nvSpPr>
      <dsp:spPr>
        <a:xfrm>
          <a:off x="6603028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300" kern="1200" dirty="0"/>
        </a:p>
      </dsp:txBody>
      <dsp:txXfrm>
        <a:off x="6717577" y="1464225"/>
        <a:ext cx="280008" cy="383102"/>
      </dsp:txXfrm>
    </dsp:sp>
    <dsp:sp modelId="{72AF6385-7725-4F32-899C-6A4C883D0573}">
      <dsp:nvSpPr>
        <dsp:cNvPr id="0" name=""/>
        <dsp:cNvSpPr/>
      </dsp:nvSpPr>
      <dsp:spPr>
        <a:xfrm>
          <a:off x="7097225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300" kern="1200"/>
        </a:p>
      </dsp:txBody>
      <dsp:txXfrm>
        <a:off x="7211774" y="2343195"/>
        <a:ext cx="280008" cy="383102"/>
      </dsp:txXfrm>
    </dsp:sp>
    <dsp:sp modelId="{EEC341BE-E1D8-487D-9DEC-05B721772B7F}">
      <dsp:nvSpPr>
        <dsp:cNvPr id="0" name=""/>
        <dsp:cNvSpPr/>
      </dsp:nvSpPr>
      <dsp:spPr>
        <a:xfrm>
          <a:off x="7591421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300" kern="1200"/>
        </a:p>
      </dsp:txBody>
      <dsp:txXfrm>
        <a:off x="7705970" y="3243922"/>
        <a:ext cx="280008" cy="383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4C489-78C3-48D3-A02D-A535020277D4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397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8ACD6-E8F8-4261-8753-B6A3EF0FA1C6}">
      <dsp:nvSpPr>
        <dsp:cNvPr id="0" name=""/>
        <dsp:cNvSpPr/>
      </dsp:nvSpPr>
      <dsp:spPr>
        <a:xfrm>
          <a:off x="350606" y="229141"/>
          <a:ext cx="8654004" cy="458108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Establecer las guías para el análisis de decisiones.</a:t>
          </a:r>
          <a:endParaRPr lang="es-PE" sz="2400" kern="1200" dirty="0"/>
        </a:p>
      </dsp:txBody>
      <dsp:txXfrm>
        <a:off x="350606" y="229141"/>
        <a:ext cx="8654004" cy="458108"/>
      </dsp:txXfrm>
    </dsp:sp>
    <dsp:sp modelId="{D44BCEC9-E10A-445E-92DB-E8F73CB8F46D}">
      <dsp:nvSpPr>
        <dsp:cNvPr id="0" name=""/>
        <dsp:cNvSpPr/>
      </dsp:nvSpPr>
      <dsp:spPr>
        <a:xfrm>
          <a:off x="64288" y="17187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EE8F8-320D-4AE3-85D6-CA24ADB2BA44}">
      <dsp:nvSpPr>
        <dsp:cNvPr id="0" name=""/>
        <dsp:cNvSpPr/>
      </dsp:nvSpPr>
      <dsp:spPr>
        <a:xfrm>
          <a:off x="727432" y="916217"/>
          <a:ext cx="8277178" cy="458108"/>
        </a:xfrm>
        <a:prstGeom prst="rect">
          <a:avLst/>
        </a:prstGeom>
        <a:solidFill>
          <a:schemeClr val="accent5">
            <a:shade val="50000"/>
            <a:hueOff val="51490"/>
            <a:satOff val="-2556"/>
            <a:lumOff val="1442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Establecer los criterios de evaluación.</a:t>
          </a:r>
          <a:endParaRPr lang="es-PE" sz="2400" kern="1200" dirty="0"/>
        </a:p>
      </dsp:txBody>
      <dsp:txXfrm>
        <a:off x="727432" y="916217"/>
        <a:ext cx="8277178" cy="458108"/>
      </dsp:txXfrm>
    </dsp:sp>
    <dsp:sp modelId="{A040007C-9851-4744-AF19-93BA93D911EE}">
      <dsp:nvSpPr>
        <dsp:cNvPr id="0" name=""/>
        <dsp:cNvSpPr/>
      </dsp:nvSpPr>
      <dsp:spPr>
        <a:xfrm>
          <a:off x="441114" y="858954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shade val="50000"/>
              <a:hueOff val="51490"/>
              <a:satOff val="-2556"/>
              <a:lumOff val="144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61058-3B69-4069-9E31-518A19200D63}">
      <dsp:nvSpPr>
        <dsp:cNvPr id="0" name=""/>
        <dsp:cNvSpPr/>
      </dsp:nvSpPr>
      <dsp:spPr>
        <a:xfrm>
          <a:off x="899745" y="1603293"/>
          <a:ext cx="8104865" cy="458108"/>
        </a:xfrm>
        <a:prstGeom prst="rect">
          <a:avLst/>
        </a:prstGeom>
        <a:solidFill>
          <a:schemeClr val="accent5">
            <a:shade val="50000"/>
            <a:hueOff val="102980"/>
            <a:satOff val="-5112"/>
            <a:lumOff val="2885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Identificar las soluciones alternativas.</a:t>
          </a:r>
          <a:endParaRPr lang="es-PE" sz="2400" kern="1200" dirty="0"/>
        </a:p>
      </dsp:txBody>
      <dsp:txXfrm>
        <a:off x="899745" y="1603293"/>
        <a:ext cx="8104865" cy="458108"/>
      </dsp:txXfrm>
    </dsp:sp>
    <dsp:sp modelId="{E37D2081-BA59-495B-9C21-990E5C136329}">
      <dsp:nvSpPr>
        <dsp:cNvPr id="0" name=""/>
        <dsp:cNvSpPr/>
      </dsp:nvSpPr>
      <dsp:spPr>
        <a:xfrm>
          <a:off x="613427" y="1546030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shade val="50000"/>
              <a:hueOff val="102980"/>
              <a:satOff val="-5112"/>
              <a:lumOff val="288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9D58B-1B44-4230-B91D-9D66EA5E45A3}">
      <dsp:nvSpPr>
        <dsp:cNvPr id="0" name=""/>
        <dsp:cNvSpPr/>
      </dsp:nvSpPr>
      <dsp:spPr>
        <a:xfrm>
          <a:off x="899745" y="2289935"/>
          <a:ext cx="8104865" cy="458108"/>
        </a:xfrm>
        <a:prstGeom prst="rect">
          <a:avLst/>
        </a:prstGeom>
        <a:solidFill>
          <a:schemeClr val="accent5">
            <a:shade val="50000"/>
            <a:hueOff val="154470"/>
            <a:satOff val="-7668"/>
            <a:lumOff val="43283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Seleccionar los métodos de evaluación.</a:t>
          </a:r>
          <a:endParaRPr lang="es-PE" sz="2400" kern="1200" dirty="0"/>
        </a:p>
      </dsp:txBody>
      <dsp:txXfrm>
        <a:off x="899745" y="2289935"/>
        <a:ext cx="8104865" cy="458108"/>
      </dsp:txXfrm>
    </dsp:sp>
    <dsp:sp modelId="{20B3D4EA-6EC6-4EA0-BEE3-78416E70DC87}">
      <dsp:nvSpPr>
        <dsp:cNvPr id="0" name=""/>
        <dsp:cNvSpPr/>
      </dsp:nvSpPr>
      <dsp:spPr>
        <a:xfrm>
          <a:off x="613427" y="2232671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shade val="50000"/>
              <a:hueOff val="154470"/>
              <a:satOff val="-7668"/>
              <a:lumOff val="432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0DFF8-6F8E-4DB2-AA6E-FD0A349E5D2B}">
      <dsp:nvSpPr>
        <dsp:cNvPr id="0" name=""/>
        <dsp:cNvSpPr/>
      </dsp:nvSpPr>
      <dsp:spPr>
        <a:xfrm>
          <a:off x="727432" y="2977011"/>
          <a:ext cx="8277178" cy="458108"/>
        </a:xfrm>
        <a:prstGeom prst="rect">
          <a:avLst/>
        </a:prstGeom>
        <a:solidFill>
          <a:schemeClr val="accent5">
            <a:shade val="50000"/>
            <a:hueOff val="102980"/>
            <a:satOff val="-5112"/>
            <a:lumOff val="2885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Evaluar las soluciones alternativas.</a:t>
          </a:r>
          <a:endParaRPr lang="es-PE" sz="2400" kern="1200" dirty="0"/>
        </a:p>
      </dsp:txBody>
      <dsp:txXfrm>
        <a:off x="727432" y="2977011"/>
        <a:ext cx="8277178" cy="458108"/>
      </dsp:txXfrm>
    </dsp:sp>
    <dsp:sp modelId="{EF1CE84C-CFA0-43DF-9186-09E1B6A188F0}">
      <dsp:nvSpPr>
        <dsp:cNvPr id="0" name=""/>
        <dsp:cNvSpPr/>
      </dsp:nvSpPr>
      <dsp:spPr>
        <a:xfrm>
          <a:off x="441114" y="291974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shade val="50000"/>
              <a:hueOff val="102980"/>
              <a:satOff val="-5112"/>
              <a:lumOff val="288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984F3-12BD-4180-96F7-3421ECA8A5FE}">
      <dsp:nvSpPr>
        <dsp:cNvPr id="0" name=""/>
        <dsp:cNvSpPr/>
      </dsp:nvSpPr>
      <dsp:spPr>
        <a:xfrm>
          <a:off x="350606" y="3664087"/>
          <a:ext cx="8654004" cy="458108"/>
        </a:xfrm>
        <a:prstGeom prst="rect">
          <a:avLst/>
        </a:prstGeom>
        <a:solidFill>
          <a:schemeClr val="accent5">
            <a:shade val="50000"/>
            <a:hueOff val="51490"/>
            <a:satOff val="-2556"/>
            <a:lumOff val="1442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Seleccionar las soluciones.</a:t>
          </a:r>
          <a:endParaRPr lang="es-PE" sz="2400" kern="1200" dirty="0"/>
        </a:p>
      </dsp:txBody>
      <dsp:txXfrm>
        <a:off x="350606" y="3664087"/>
        <a:ext cx="8654004" cy="458108"/>
      </dsp:txXfrm>
    </dsp:sp>
    <dsp:sp modelId="{18A21EAB-3170-40E9-9D9E-7232662647E7}">
      <dsp:nvSpPr>
        <dsp:cNvPr id="0" name=""/>
        <dsp:cNvSpPr/>
      </dsp:nvSpPr>
      <dsp:spPr>
        <a:xfrm>
          <a:off x="64288" y="3606824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shade val="50000"/>
              <a:hueOff val="51490"/>
              <a:satOff val="-2556"/>
              <a:lumOff val="144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880ADAC-C357-402D-98D3-314989E36850}" type="datetimeFigureOut">
              <a:rPr lang="es-PE" smtClean="0"/>
              <a:t>14/11/2016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E3BF979-F72E-4C8B-8CE0-30EE760CD1F7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2942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ADAC-C357-402D-98D3-314989E36850}" type="datetimeFigureOut">
              <a:rPr lang="es-PE" smtClean="0"/>
              <a:t>14/11/2016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F979-F72E-4C8B-8CE0-30EE760CD1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480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ADAC-C357-402D-98D3-314989E36850}" type="datetimeFigureOut">
              <a:rPr lang="es-PE" smtClean="0"/>
              <a:t>14/11/2016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F979-F72E-4C8B-8CE0-30EE760CD1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103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ADAC-C357-402D-98D3-314989E36850}" type="datetimeFigureOut">
              <a:rPr lang="es-PE" smtClean="0"/>
              <a:t>14/11/2016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F979-F72E-4C8B-8CE0-30EE760CD1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833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ADAC-C357-402D-98D3-314989E36850}" type="datetimeFigureOut">
              <a:rPr lang="es-PE" smtClean="0"/>
              <a:t>14/11/2016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F979-F72E-4C8B-8CE0-30EE760CD1F7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772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ADAC-C357-402D-98D3-314989E36850}" type="datetimeFigureOut">
              <a:rPr lang="es-PE" smtClean="0"/>
              <a:t>14/11/2016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F979-F72E-4C8B-8CE0-30EE760CD1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425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ADAC-C357-402D-98D3-314989E36850}" type="datetimeFigureOut">
              <a:rPr lang="es-PE" smtClean="0"/>
              <a:t>14/11/2016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F979-F72E-4C8B-8CE0-30EE760CD1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62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ADAC-C357-402D-98D3-314989E36850}" type="datetimeFigureOut">
              <a:rPr lang="es-PE" smtClean="0"/>
              <a:t>14/11/2016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F979-F72E-4C8B-8CE0-30EE760CD1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652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ADAC-C357-402D-98D3-314989E36850}" type="datetimeFigureOut">
              <a:rPr lang="es-PE" smtClean="0"/>
              <a:t>14/11/2016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F979-F72E-4C8B-8CE0-30EE760CD1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08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ADAC-C357-402D-98D3-314989E36850}" type="datetimeFigureOut">
              <a:rPr lang="es-PE" smtClean="0"/>
              <a:t>14/11/2016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F979-F72E-4C8B-8CE0-30EE760CD1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169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ADAC-C357-402D-98D3-314989E36850}" type="datetimeFigureOut">
              <a:rPr lang="es-PE" smtClean="0"/>
              <a:t>14/11/2016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F979-F72E-4C8B-8CE0-30EE760CD1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215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880ADAC-C357-402D-98D3-314989E36850}" type="datetimeFigureOut">
              <a:rPr lang="es-PE" smtClean="0"/>
              <a:t>14/11/2016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E3BF979-F72E-4C8B-8CE0-30EE760CD1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416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932853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s-PE" dirty="0" smtClean="0"/>
              <a:t>ANÁLISIS DE DECISIONES Y RESOLUCIÓN (DAR)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766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Criterios: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r>
              <a:rPr lang="es-PE" dirty="0"/>
              <a:t>Se puede obtener un abanico más amplio de alternativas al solicitar aportaciones a tantas partes interesadas como sea posible. Las aportaciones de las partes interesadas con diferentes habilidades y experiencias, pueden ayudar a los equipos a identificar y a tratar supuestos, limitaciones y predisposiciones.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4941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Alternativas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Lector Biométrico de huellas digitales.</a:t>
            </a:r>
          </a:p>
          <a:p>
            <a:endParaRPr lang="es-PE" dirty="0"/>
          </a:p>
          <a:p>
            <a:endParaRPr lang="es-PE" dirty="0" smtClean="0"/>
          </a:p>
          <a:p>
            <a:r>
              <a:rPr lang="es-PE" dirty="0" smtClean="0"/>
              <a:t>Tarjeta Personal.</a:t>
            </a:r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92" y="3828531"/>
            <a:ext cx="3934690" cy="24833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1690688"/>
            <a:ext cx="4234295" cy="32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4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SP 1.4 Seleccionar los métodos de evaluación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r>
              <a:rPr lang="es-PE" dirty="0"/>
              <a:t>Seleccionar métodos de evaluación.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64552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Criterios: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r>
              <a:rPr lang="es-PE" dirty="0" smtClean="0"/>
              <a:t>Pruebas</a:t>
            </a:r>
            <a:r>
              <a:rPr lang="es-PE" dirty="0"/>
              <a:t>.</a:t>
            </a:r>
          </a:p>
          <a:p>
            <a:r>
              <a:rPr lang="es-PE" dirty="0"/>
              <a:t>Modelado y simulación.</a:t>
            </a:r>
          </a:p>
          <a:p>
            <a:r>
              <a:rPr lang="es-PE" dirty="0"/>
              <a:t>Estudios de costes.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02998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SP 1.5 Evaluar las soluciones alternativas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r>
              <a:rPr lang="es-PE" dirty="0" smtClean="0"/>
              <a:t>Evaluar </a:t>
            </a:r>
            <a:r>
              <a:rPr lang="es-PE" dirty="0"/>
              <a:t>las soluciones alternativas utilizando criterios y métodos establecidos.</a:t>
            </a:r>
          </a:p>
        </p:txBody>
      </p:sp>
    </p:spTree>
    <p:extLst>
      <p:ext uri="{BB962C8B-B14F-4D97-AF65-F5344CB8AC3E}">
        <p14:creationId xmlns:p14="http://schemas.microsoft.com/office/powerpoint/2010/main" val="3683909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Esquema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8713" y="2204244"/>
            <a:ext cx="37814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56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Criterios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/>
              <a:t>Evaluar soluciones alternativas propuestas utilizando los criterios de evaluación establecidos y los métodos seleccionados.</a:t>
            </a:r>
          </a:p>
          <a:p>
            <a:r>
              <a:rPr lang="es-PE" dirty="0"/>
              <a:t>Evaluar supuestos relacionados con los criterios de evaluación y la evidencia que sustenta las suposiciones.</a:t>
            </a:r>
          </a:p>
          <a:p>
            <a:r>
              <a:rPr lang="es-PE" dirty="0"/>
              <a:t>Evaluar si la incertidumbre en los valores de las soluciones alternativas afecta a la evaluación, y tratar estas incertidumbres según proceda.</a:t>
            </a:r>
          </a:p>
          <a:p>
            <a:r>
              <a:rPr lang="es-PE" dirty="0"/>
              <a:t>Realizar simulaciones, modelados, prototipos y pilotos, según sea necesario, para ejercitar los criterios y los métodos de evaluación y las soluciones alternativas.</a:t>
            </a:r>
          </a:p>
          <a:p>
            <a:r>
              <a:rPr lang="es-PE" dirty="0"/>
              <a:t>Considerar nuevas soluciones alternativas, criterios o métodos si las alternativas propuestas no pasan la prueba; repetir las evaluaciones hasta que las alternativas pasen la prueba.</a:t>
            </a:r>
          </a:p>
          <a:p>
            <a:r>
              <a:rPr lang="es-PE" dirty="0"/>
              <a:t>Documentar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34207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SP 1.6 Seleccionar las soluciones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r>
              <a:rPr lang="es-PE" dirty="0" smtClean="0"/>
              <a:t>Seleccionar </a:t>
            </a:r>
            <a:r>
              <a:rPr lang="es-PE" dirty="0"/>
              <a:t>las soluciones a partir de alternativas en base a criterios </a:t>
            </a:r>
            <a:r>
              <a:rPr lang="es-PE" dirty="0" smtClean="0"/>
              <a:t>de evaluación</a:t>
            </a:r>
            <a:r>
              <a:rPr lang="es-PE" dirty="0"/>
              <a:t>.</a:t>
            </a:r>
            <a:endParaRPr lang="es-PE" dirty="0" smtClean="0"/>
          </a:p>
          <a:p>
            <a:endParaRPr lang="es-PE" dirty="0"/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2869712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Criterio: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r>
              <a:rPr lang="es-PE" dirty="0" smtClean="0"/>
              <a:t>Seleccionar </a:t>
            </a:r>
            <a:r>
              <a:rPr lang="es-PE" dirty="0"/>
              <a:t>soluciones implica ponderar los resultados de la evaluación de las alternativas. Se deberían evaluar los riesgos asociados con la implementación de las soluciones.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59405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SELECCIÓN DE SOLUCIÓN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LECTOR DE HUELLAS DIGITALES BIOMETRICOS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0387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PROPÓSITO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</a:t>
            </a:r>
            <a:r>
              <a:rPr lang="es-PE" dirty="0"/>
              <a:t>propósito del Análisis de Decisiones y Resolución (DAR) es analizar</a:t>
            </a:r>
          </a:p>
          <a:p>
            <a:r>
              <a:rPr lang="es-PE" dirty="0"/>
              <a:t>las posibles decisiones utilizando un proceso de evaluación formal</a:t>
            </a:r>
          </a:p>
          <a:p>
            <a:r>
              <a:rPr lang="es-PE" dirty="0"/>
              <a:t>que evalúa las alternativas identificadas, frente a unos criterios</a:t>
            </a:r>
          </a:p>
          <a:p>
            <a:r>
              <a:rPr lang="es-PE" dirty="0"/>
              <a:t>establecidos.</a:t>
            </a:r>
          </a:p>
        </p:txBody>
      </p:sp>
    </p:spTree>
    <p:extLst>
      <p:ext uri="{BB962C8B-B14F-4D97-AF65-F5344CB8AC3E}">
        <p14:creationId xmlns:p14="http://schemas.microsoft.com/office/powerpoint/2010/main" val="104363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CRITERIOS</a:t>
            </a:r>
            <a:endParaRPr lang="es-PE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279446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93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SG - Resumen </a:t>
            </a:r>
            <a:r>
              <a:rPr lang="es-PE" dirty="0" smtClean="0"/>
              <a:t>de metas y prácticas específicas</a:t>
            </a:r>
            <a:endParaRPr lang="es-PE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699311"/>
              </p:ext>
            </p:extLst>
          </p:nvPr>
        </p:nvGraphicFramePr>
        <p:xfrm>
          <a:off x="1503218" y="1690688"/>
          <a:ext cx="906433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ángulo 9"/>
          <p:cNvSpPr/>
          <p:nvPr/>
        </p:nvSpPr>
        <p:spPr>
          <a:xfrm>
            <a:off x="1606308" y="1932854"/>
            <a:ext cx="5427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1.1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976917" y="2615190"/>
            <a:ext cx="5427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1.2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149009" y="3297526"/>
            <a:ext cx="5427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1.3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149008" y="3979862"/>
            <a:ext cx="5427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1.4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976916" y="4706389"/>
            <a:ext cx="5427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1.5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594006" y="5388725"/>
            <a:ext cx="5427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1.6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48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SP </a:t>
            </a:r>
            <a:r>
              <a:rPr lang="es-PE" dirty="0" smtClean="0"/>
              <a:t>1.1 Establecer las guías para el análisis de decisiones.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 smtClean="0"/>
          </a:p>
          <a:p>
            <a:r>
              <a:rPr lang="es-PE" dirty="0" smtClean="0"/>
              <a:t>Las </a:t>
            </a:r>
            <a:r>
              <a:rPr lang="es-PE" dirty="0"/>
              <a:t>decisiones se basan en una evaluación de alternativas utilizando </a:t>
            </a:r>
            <a:r>
              <a:rPr lang="es-PE" dirty="0" smtClean="0"/>
              <a:t>criterios establecidos</a:t>
            </a:r>
            <a:r>
              <a:rPr lang="es-P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920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Criterios: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Una decisión está directamente relacionada con cuestiones cuyo riesgo sea de impacto medio a alto.</a:t>
            </a:r>
          </a:p>
          <a:p>
            <a:r>
              <a:rPr lang="es-PE" dirty="0"/>
              <a:t>Los costes del proceso de evaluación formal son razonables en comparación con el impacto de la decisión.(Bajo este criterio</a:t>
            </a:r>
            <a:r>
              <a:rPr lang="es-PE" dirty="0" smtClean="0"/>
              <a:t>)</a:t>
            </a:r>
          </a:p>
          <a:p>
            <a:r>
              <a:rPr lang="es-PE" dirty="0"/>
              <a:t>Una decisión afecta a la capacidad del proyecto para conseguir </a:t>
            </a:r>
            <a:r>
              <a:rPr lang="es-PE" dirty="0" smtClean="0"/>
              <a:t>sus objetivos</a:t>
            </a:r>
            <a:r>
              <a:rPr lang="es-PE" dirty="0"/>
              <a:t>.</a:t>
            </a:r>
          </a:p>
          <a:p>
            <a:r>
              <a:rPr lang="es-PE" dirty="0"/>
              <a:t>Existe una obligación legal durante una licitación.</a:t>
            </a:r>
          </a:p>
        </p:txBody>
      </p:sp>
    </p:spTree>
    <p:extLst>
      <p:ext uri="{BB962C8B-B14F-4D97-AF65-F5344CB8AC3E}">
        <p14:creationId xmlns:p14="http://schemas.microsoft.com/office/powerpoint/2010/main" val="391319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SP 1.2 Establecer los criterios de evaluación.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r>
              <a:rPr lang="es-PE" dirty="0" smtClean="0"/>
              <a:t>Establecer </a:t>
            </a:r>
            <a:r>
              <a:rPr lang="es-PE" dirty="0"/>
              <a:t>y mantener los criterios para evaluar las alternativas y la </a:t>
            </a:r>
            <a:r>
              <a:rPr lang="es-PE" dirty="0" smtClean="0"/>
              <a:t>clasificación relativa </a:t>
            </a:r>
            <a:r>
              <a:rPr lang="es-PE" dirty="0"/>
              <a:t>de estos criterios.</a:t>
            </a:r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7706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Criterios: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r>
              <a:rPr lang="es-PE" dirty="0" smtClean="0"/>
              <a:t>Riesgos</a:t>
            </a:r>
            <a:r>
              <a:rPr lang="es-PE" dirty="0"/>
              <a:t>.</a:t>
            </a:r>
          </a:p>
          <a:p>
            <a:r>
              <a:rPr lang="es-PE" dirty="0"/>
              <a:t>Impacto sobre las prioridades.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029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SP 1.3 Identificar las soluciones alternativas.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r>
              <a:rPr lang="es-PE" dirty="0" smtClean="0"/>
              <a:t>Identificar </a:t>
            </a:r>
            <a:r>
              <a:rPr lang="es-PE" dirty="0"/>
              <a:t>soluciones alternativas para tratar las cuestiones.</a:t>
            </a:r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0426439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384</TotalTime>
  <Words>539</Words>
  <Application>Microsoft Office PowerPoint</Application>
  <PresentationFormat>Panorámica</PresentationFormat>
  <Paragraphs>80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Century Schoolbook</vt:lpstr>
      <vt:lpstr>Wingdings 2</vt:lpstr>
      <vt:lpstr>View</vt:lpstr>
      <vt:lpstr>ANÁLISIS DE DECISIONES Y RESOLUCIÓN (DAR)</vt:lpstr>
      <vt:lpstr>PROPÓSITO</vt:lpstr>
      <vt:lpstr>CRITERIOS</vt:lpstr>
      <vt:lpstr>SG - Resumen de metas y prácticas específicas</vt:lpstr>
      <vt:lpstr>SP 1.1 Establecer las guías para el análisis de decisiones.</vt:lpstr>
      <vt:lpstr>Criterios:</vt:lpstr>
      <vt:lpstr>SP 1.2 Establecer los criterios de evaluación.</vt:lpstr>
      <vt:lpstr>Criterios:</vt:lpstr>
      <vt:lpstr>SP 1.3 Identificar las soluciones alternativas.</vt:lpstr>
      <vt:lpstr>Criterios:</vt:lpstr>
      <vt:lpstr>Alternativas</vt:lpstr>
      <vt:lpstr>SP 1.4 Seleccionar los métodos de evaluación</vt:lpstr>
      <vt:lpstr>Criterios:</vt:lpstr>
      <vt:lpstr>SP 1.5 Evaluar las soluciones alternativas</vt:lpstr>
      <vt:lpstr>Esquema</vt:lpstr>
      <vt:lpstr>Criterios</vt:lpstr>
      <vt:lpstr>SP 1.6 Seleccionar las soluciones</vt:lpstr>
      <vt:lpstr>Criterio:</vt:lpstr>
      <vt:lpstr>SELECCIÓN DE SOLUCIÓN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DECISIONES Y RESOLUCIÓN (DAR)</dc:title>
  <dc:creator>Pro</dc:creator>
  <cp:lastModifiedBy>AUL-USR-PT116</cp:lastModifiedBy>
  <cp:revision>23</cp:revision>
  <dcterms:created xsi:type="dcterms:W3CDTF">2016-11-09T19:29:07Z</dcterms:created>
  <dcterms:modified xsi:type="dcterms:W3CDTF">2016-11-15T01:55:30Z</dcterms:modified>
</cp:coreProperties>
</file>