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p:cViewPr varScale="1">
        <p:scale>
          <a:sx n="92" d="100"/>
          <a:sy n="92" d="100"/>
        </p:scale>
        <p:origin x="16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PDS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PDS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11/06/2016</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6/11/2016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6/11/2016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6/11/2016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6/11/2016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6/11/2016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6/11/2016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6/11/2016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6/11/2016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232905"/>
          </a:xfrm>
          <a:prstGeom prst="rect">
            <a:avLst/>
          </a:prstGeom>
        </p:spPr>
        <p:txBody>
          <a:bodyPr vert="horz" lIns="91440" tIns="45720" rIns="91440" bIns="45720" rtlCol="0" anchor="b">
            <a:noAutofit/>
          </a:bodyPr>
          <a:lstStyle>
            <a:lvl1pPr algn="ctr">
              <a:lnSpc>
                <a:spcPct val="100000"/>
              </a:lnSpc>
              <a:spcBef>
                <a:spcPct val="0"/>
              </a:spcBef>
              <a:buNone/>
              <a:defRPr sz="6300">
                <a:solidFill>
                  <a:schemeClr val="tx2"/>
                </a:solidFill>
                <a:effectLst>
                  <a:outerShdw blurRad="63500" dist="38100" dir="5400000" algn="t" rotWithShape="0">
                    <a:prstClr val="black">
                      <a:alpha val="25000"/>
                    </a:prstClr>
                  </a:outerShdw>
                </a:effectLst>
                <a:ea typeface="+mj-ea"/>
                <a:cs typeface="+mj-cs"/>
              </a:defRPr>
            </a:lvl1pPr>
          </a:lstStyle>
          <a:p>
            <a:r>
              <a:rPr lang="es-PE" dirty="0"/>
              <a:t>BIO ASSITENS</a:t>
            </a: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a:t>
                </a:r>
                <a:r>
                  <a:rPr lang="es-ES" altLang="es-PE" sz="1200" b="1" dirty="0" smtClean="0">
                    <a:solidFill>
                      <a:schemeClr val="bg1"/>
                    </a:solidFill>
                    <a:latin typeface="Arial" panose="020B0604020202020204" pitchFamily="34" charset="0"/>
                  </a:rPr>
                  <a:t>QA-</a:t>
                </a:r>
                <a:r>
                  <a:rPr lang="es-ES" altLang="es-PE" sz="1200" b="1" dirty="0" smtClean="0">
                    <a:solidFill>
                      <a:schemeClr val="bg1"/>
                    </a:solidFill>
                    <a:latin typeface="Arial" panose="020B0604020202020204" pitchFamily="34" charset="0"/>
                  </a:rPr>
                  <a:t> </a:t>
                </a:r>
                <a:r>
                  <a:rPr lang="es-ES" altLang="es-PE" sz="1200" b="1" dirty="0" smtClean="0">
                    <a:solidFill>
                      <a:schemeClr val="bg1"/>
                    </a:solidFill>
                    <a:latin typeface="Arial" panose="020B0604020202020204" pitchFamily="34" charset="0"/>
                  </a:rPr>
                  <a:t>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a:t>
            </a:r>
            <a:r>
              <a:rPr lang="es-PE" sz="4400" u="sng" dirty="0" smtClean="0"/>
              <a:t>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 xmlns:a16="http://schemas.microsoft.com/office/drawing/2014/main" val="20000"/>
                    </a:ext>
                  </a:extLst>
                </a:gridCol>
                <a:gridCol w="976108">
                  <a:extLst>
                    <a:ext uri="{9D8B030D-6E8A-4147-A177-3AD203B41FA5}">
                      <a16:colId xmlns="" xmlns:a16="http://schemas.microsoft.com/office/drawing/2014/main" val="20001"/>
                    </a:ext>
                  </a:extLst>
                </a:gridCol>
                <a:gridCol w="1119868">
                  <a:extLst>
                    <a:ext uri="{9D8B030D-6E8A-4147-A177-3AD203B41FA5}">
                      <a16:colId xmlns="" xmlns:a16="http://schemas.microsoft.com/office/drawing/2014/main" val="20002"/>
                    </a:ext>
                  </a:extLst>
                </a:gridCol>
                <a:gridCol w="3888432">
                  <a:extLst>
                    <a:ext uri="{9D8B030D-6E8A-4147-A177-3AD203B41FA5}">
                      <a16:colId xmlns="" xmlns:a16="http://schemas.microsoft.com/office/drawing/2014/main" val="20003"/>
                    </a:ext>
                  </a:extLst>
                </a:gridCol>
                <a:gridCol w="1368152">
                  <a:extLst>
                    <a:ext uri="{9D8B030D-6E8A-4147-A177-3AD203B41FA5}">
                      <a16:colId xmlns="" xmlns:a16="http://schemas.microsoft.com/office/drawing/2014/main" val="20004"/>
                    </a:ext>
                  </a:extLst>
                </a:gridCol>
                <a:gridCol w="1260162">
                  <a:extLst>
                    <a:ext uri="{9D8B030D-6E8A-4147-A177-3AD203B41FA5}">
                      <a16:colId xmlns=""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gridCol w="1224136">
                  <a:extLst>
                    <a:ext uri="{9D8B030D-6E8A-4147-A177-3AD203B41FA5}">
                      <a16:colId xmlns="" xmlns:a16="http://schemas.microsoft.com/office/drawing/2014/main" val="20002"/>
                    </a:ext>
                  </a:extLst>
                </a:gridCol>
                <a:gridCol w="4896544">
                  <a:extLst>
                    <a:ext uri="{9D8B030D-6E8A-4147-A177-3AD203B41FA5}">
                      <a16:colId xmlns="" xmlns:a16="http://schemas.microsoft.com/office/drawing/2014/main" val="20003"/>
                    </a:ext>
                  </a:extLst>
                </a:gridCol>
                <a:gridCol w="1224137">
                  <a:extLst>
                    <a:ext uri="{9D8B030D-6E8A-4147-A177-3AD203B41FA5}">
                      <a16:colId xmlns="" xmlns:a16="http://schemas.microsoft.com/office/drawing/2014/main"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 xmlns:a16="http://schemas.microsoft.com/office/drawing/2014/main"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 xmlns:a16="http://schemas.microsoft.com/office/drawing/2014/main"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764704"/>
            <a:ext cx="9144000" cy="4771256"/>
          </a:xfrm>
        </p:spPr>
        <p:txBody>
          <a:bodyPr/>
          <a:lstStyle/>
          <a:p>
            <a:r>
              <a:rPr lang="es-ES" sz="6300" dirty="0" smtClean="0"/>
              <a:t>PPQA </a:t>
            </a:r>
            <a:br>
              <a:rPr lang="es-ES" sz="6300" dirty="0" smtClean="0"/>
            </a:br>
            <a:r>
              <a:rPr lang="es-ES" sz="6300" dirty="0" smtClean="0"/>
              <a:t>AREA DEL PROCESO DE ASEGURAMIENTO DE LA CALIDAD </a:t>
            </a:r>
            <a:r>
              <a:rPr lang="es-ES" sz="6300" dirty="0" smtClean="0"/>
              <a:t>Y DEL </a:t>
            </a:r>
            <a:r>
              <a:rPr lang="es-ES" sz="6300" dirty="0" smtClean="0"/>
              <a:t>PRODUCTO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 xmlns:a16="http://schemas.microsoft.com/office/drawing/2014/main" val="20000"/>
                    </a:ext>
                  </a:extLst>
                </a:gridCol>
                <a:gridCol w="1249655">
                  <a:extLst>
                    <a:ext uri="{9D8B030D-6E8A-4147-A177-3AD203B41FA5}">
                      <a16:colId xmlns="" xmlns:a16="http://schemas.microsoft.com/office/drawing/2014/main" val="20001"/>
                    </a:ext>
                  </a:extLst>
                </a:gridCol>
                <a:gridCol w="1224136">
                  <a:extLst>
                    <a:ext uri="{9D8B030D-6E8A-4147-A177-3AD203B41FA5}">
                      <a16:colId xmlns="" xmlns:a16="http://schemas.microsoft.com/office/drawing/2014/main" val="20002"/>
                    </a:ext>
                  </a:extLst>
                </a:gridCol>
                <a:gridCol w="3312368">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1397939">
                  <a:extLst>
                    <a:ext uri="{9D8B030D-6E8A-4147-A177-3AD203B41FA5}">
                      <a16:colId xmlns=""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gridCol w="1584176">
                  <a:extLst>
                    <a:ext uri="{9D8B030D-6E8A-4147-A177-3AD203B41FA5}">
                      <a16:colId xmlns="" xmlns:a16="http://schemas.microsoft.com/office/drawing/2014/main" val="20002"/>
                    </a:ext>
                  </a:extLst>
                </a:gridCol>
                <a:gridCol w="3888432">
                  <a:extLst>
                    <a:ext uri="{9D8B030D-6E8A-4147-A177-3AD203B41FA5}">
                      <a16:colId xmlns="" xmlns:a16="http://schemas.microsoft.com/office/drawing/2014/main" val="20003"/>
                    </a:ext>
                  </a:extLst>
                </a:gridCol>
                <a:gridCol w="1872209">
                  <a:extLst>
                    <a:ext uri="{9D8B030D-6E8A-4147-A177-3AD203B41FA5}">
                      <a16:colId xmlns=""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 xmlns:a16="http://schemas.microsoft.com/office/drawing/2014/main" val="20000"/>
                    </a:ext>
                  </a:extLst>
                </a:gridCol>
                <a:gridCol w="1231880">
                  <a:extLst>
                    <a:ext uri="{9D8B030D-6E8A-4147-A177-3AD203B41FA5}">
                      <a16:colId xmlns="" xmlns:a16="http://schemas.microsoft.com/office/drawing/2014/main" val="20001"/>
                    </a:ext>
                  </a:extLst>
                </a:gridCol>
                <a:gridCol w="1224136">
                  <a:extLst>
                    <a:ext uri="{9D8B030D-6E8A-4147-A177-3AD203B41FA5}">
                      <a16:colId xmlns="" xmlns:a16="http://schemas.microsoft.com/office/drawing/2014/main" val="20002"/>
                    </a:ext>
                  </a:extLst>
                </a:gridCol>
                <a:gridCol w="3528392">
                  <a:extLst>
                    <a:ext uri="{9D8B030D-6E8A-4147-A177-3AD203B41FA5}">
                      <a16:colId xmlns="" xmlns:a16="http://schemas.microsoft.com/office/drawing/2014/main" val="20003"/>
                    </a:ext>
                  </a:extLst>
                </a:gridCol>
                <a:gridCol w="1368152">
                  <a:extLst>
                    <a:ext uri="{9D8B030D-6E8A-4147-A177-3AD203B41FA5}">
                      <a16:colId xmlns="" xmlns:a16="http://schemas.microsoft.com/office/drawing/2014/main" val="20004"/>
                    </a:ext>
                  </a:extLst>
                </a:gridCol>
                <a:gridCol w="1254343">
                  <a:extLst>
                    <a:ext uri="{9D8B030D-6E8A-4147-A177-3AD203B41FA5}">
                      <a16:colId xmlns=""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DEV 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2" name="Recortar y redondear rectángulo de esquina sencilla 1"/>
          <p:cNvSpPr/>
          <p:nvPr/>
        </p:nvSpPr>
        <p:spPr>
          <a:xfrm>
            <a:off x="3095834" y="3164483"/>
            <a:ext cx="3060341" cy="1200621"/>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a:effectLst>
                  <a:outerShdw blurRad="38100" dist="38100" dir="2700000" algn="tl">
                    <a:srgbClr val="000000">
                      <a:alpha val="43137"/>
                    </a:srgbClr>
                  </a:outerShdw>
                </a:effectLst>
              </a:rPr>
              <a:t>-</a:t>
            </a:r>
            <a:r>
              <a:rPr lang="es-PE" b="1" dirty="0" smtClean="0">
                <a:effectLst>
                  <a:outerShdw blurRad="38100" dist="38100" dir="2700000" algn="tl">
                    <a:srgbClr val="000000">
                      <a:alpha val="43137"/>
                    </a:srgbClr>
                  </a:outerShdw>
                </a:effectLst>
              </a:rPr>
              <a:t>FMNCONPRO</a:t>
            </a: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 xmlns:a16="http://schemas.microsoft.com/office/drawing/2014/main" val="20000"/>
                    </a:ext>
                  </a:extLst>
                </a:gridCol>
                <a:gridCol w="2797880">
                  <a:extLst>
                    <a:ext uri="{9D8B030D-6E8A-4147-A177-3AD203B41FA5}">
                      <a16:colId xmlns="" xmlns:a16="http://schemas.microsoft.com/office/drawing/2014/main" val="20001"/>
                    </a:ext>
                  </a:extLst>
                </a:gridCol>
                <a:gridCol w="2232248">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gridCol w="1270443">
                  <a:extLst>
                    <a:ext uri="{9D8B030D-6E8A-4147-A177-3AD203B41FA5}">
                      <a16:colId xmlns=""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 xmlns:a16="http://schemas.microsoft.com/office/drawing/2014/main"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9912"/>
          <a:stretch/>
        </p:blipFill>
        <p:spPr bwMode="auto">
          <a:xfrm>
            <a:off x="899592" y="1571132"/>
            <a:ext cx="1691680"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6/11/2016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173152578"/>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 xmlns:a16="http://schemas.microsoft.com/office/drawing/2014/main" val="20000"/>
                    </a:ext>
                  </a:extLst>
                </a:gridCol>
                <a:gridCol w="870206">
                  <a:extLst>
                    <a:ext uri="{9D8B030D-6E8A-4147-A177-3AD203B41FA5}">
                      <a16:colId xmlns="" xmlns:a16="http://schemas.microsoft.com/office/drawing/2014/main" val="20001"/>
                    </a:ext>
                  </a:extLst>
                </a:gridCol>
                <a:gridCol w="1015241">
                  <a:extLst>
                    <a:ext uri="{9D8B030D-6E8A-4147-A177-3AD203B41FA5}">
                      <a16:colId xmlns="" xmlns:a16="http://schemas.microsoft.com/office/drawing/2014/main" val="20002"/>
                    </a:ext>
                  </a:extLst>
                </a:gridCol>
                <a:gridCol w="1860540">
                  <a:extLst>
                    <a:ext uri="{9D8B030D-6E8A-4147-A177-3AD203B41FA5}">
                      <a16:colId xmlns="" xmlns:a16="http://schemas.microsoft.com/office/drawing/2014/main" val="20003"/>
                    </a:ext>
                  </a:extLst>
                </a:gridCol>
                <a:gridCol w="1692861">
                  <a:extLst>
                    <a:ext uri="{9D8B030D-6E8A-4147-A177-3AD203B41FA5}">
                      <a16:colId xmlns="" xmlns:a16="http://schemas.microsoft.com/office/drawing/2014/main" val="20004"/>
                    </a:ext>
                  </a:extLst>
                </a:gridCol>
                <a:gridCol w="3021496">
                  <a:extLst>
                    <a:ext uri="{9D8B030D-6E8A-4147-A177-3AD203B41FA5}">
                      <a16:colId xmlns=""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0.1</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Benji</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PE" sz="1200" b="1" kern="1200" baseline="0" dirty="0" smtClean="0">
                          <a:solidFill>
                            <a:schemeClr val="dk1"/>
                          </a:solidFill>
                          <a:latin typeface="+mj-lt"/>
                          <a:ea typeface="Verdana" panose="020B0604030504040204" pitchFamily="34" charset="0"/>
                          <a:cs typeface="Verdana" panose="020B0604030504040204" pitchFamily="34" charset="0"/>
                        </a:rPr>
                        <a:t> Torres</a:t>
                      </a:r>
                    </a:p>
                  </a:txBody>
                  <a:tcPr anchor="ctr" horzOverflow="overflow"/>
                </a:tc>
                <a:extLst>
                  <a:ext uri="{0D108BD9-81ED-4DB2-BD59-A6C34878D82A}">
                    <a16:rowId xmlns=""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endParaRPr lang="es-PE" dirty="0"/>
                    </a:p>
                  </a:txBody>
                  <a:tcPr anchor="ctr" horzOverflow="overflow"/>
                </a:tc>
                <a:tc>
                  <a:txBody>
                    <a:bodyPr/>
                    <a:lstStyle/>
                    <a:p>
                      <a:endParaRPr lang="es-PE"/>
                    </a:p>
                  </a:txBody>
                  <a:tcPr anchor="ctr" horzOverflow="overflow"/>
                </a:tc>
                <a:tc>
                  <a:txBody>
                    <a:bodyPr/>
                    <a:lstStyle/>
                    <a:p>
                      <a:endParaRPr lang="es-PE" dirty="0"/>
                    </a:p>
                  </a:txBody>
                  <a:tcPr anchor="ctr" horzOverflow="overflow"/>
                </a:tc>
                <a:tc>
                  <a:txBody>
                    <a:bodyPr/>
                    <a:lstStyle/>
                    <a:p>
                      <a:endParaRPr lang="es-PE"/>
                    </a:p>
                  </a:txBody>
                  <a:tcPr anchor="ctr" horzOverflow="overflow"/>
                </a:tc>
                <a:tc>
                  <a:txBody>
                    <a:bodyPr/>
                    <a:lstStyle/>
                    <a:p>
                      <a:endParaRPr lang="es-PE" dirty="0"/>
                    </a:p>
                  </a:txBody>
                  <a:tcPr anchor="ctr" horzOverflow="overflow"/>
                </a:tc>
                <a:extLst>
                  <a:ext uri="{0D108BD9-81ED-4DB2-BD59-A6C34878D82A}">
                    <a16:rowId xmlns=""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para que asegure que el producto BIO ASSITENS de la empresa DEV 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BIO ASSITENS desarrollado por DEV 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371773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 xmlns:a16="http://schemas.microsoft.com/office/drawing/2014/main" val="20000"/>
                    </a:ext>
                  </a:extLst>
                </a:gridCol>
                <a:gridCol w="1741244">
                  <a:extLst>
                    <a:ext uri="{9D8B030D-6E8A-4147-A177-3AD203B41FA5}">
                      <a16:colId xmlns="" xmlns:a16="http://schemas.microsoft.com/office/drawing/2014/main" val="20001"/>
                    </a:ext>
                  </a:extLst>
                </a:gridCol>
                <a:gridCol w="6324014">
                  <a:extLst>
                    <a:ext uri="{9D8B030D-6E8A-4147-A177-3AD203B41FA5}">
                      <a16:colId xmlns="" xmlns:a16="http://schemas.microsoft.com/office/drawing/2014/main"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 xmlns:a16="http://schemas.microsoft.com/office/drawing/2014/main"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DEV 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BIO ASSITENS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 xmlns:a16="http://schemas.microsoft.com/office/drawing/2014/main"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 xmlns:a16="http://schemas.microsoft.com/office/drawing/2014/main"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DEV 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 xmlns:a16="http://schemas.microsoft.com/office/drawing/2014/main"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 xmlns:a16="http://schemas.microsoft.com/office/drawing/2014/main"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DEV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 xmlns:a16="http://schemas.microsoft.com/office/drawing/2014/main"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6/11/2016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383245119"/>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6/11/2016</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2147</TotalTime>
  <Words>1909</Words>
  <Application>Microsoft Office PowerPoint</Application>
  <PresentationFormat>Presentación en pantalla (4:3)</PresentationFormat>
  <Paragraphs>414</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PPQA  AREA DEL PROCESO DE ASEGURAMIENTO DE LA CALIDAD Y DEL PRODUCTO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QA</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Administrador</cp:lastModifiedBy>
  <cp:revision>152</cp:revision>
  <dcterms:created xsi:type="dcterms:W3CDTF">2012-12-16T23:58:08Z</dcterms:created>
  <dcterms:modified xsi:type="dcterms:W3CDTF">2016-06-11T15:05:22Z</dcterms:modified>
</cp:coreProperties>
</file>