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4660"/>
  </p:normalViewPr>
  <p:slideViewPr>
    <p:cSldViewPr>
      <p:cViewPr varScale="1">
        <p:scale>
          <a:sx n="74" d="100"/>
          <a:sy n="74" d="100"/>
        </p:scale>
        <p:origin x="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PDS EIRL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PDS EIRL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14/07/2016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BIO ASSISTENS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9849"/>
              </p:ext>
            </p:extLst>
          </p:nvPr>
        </p:nvGraphicFramePr>
        <p:xfrm>
          <a:off x="179512" y="813803"/>
          <a:ext cx="8784977" cy="51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1368152"/>
                <a:gridCol w="3528392"/>
                <a:gridCol w="223224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315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/>
                <a:gridCol w="3269919"/>
                <a:gridCol w="2449117"/>
                <a:gridCol w="2160241"/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62898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13/06/2016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Alfredo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Eguiluz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Carluis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Oyola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05/07/2016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Alfredo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Eguiluz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Carluis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Oyola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48492"/>
          <a:stretch/>
        </p:blipFill>
        <p:spPr bwMode="auto">
          <a:xfrm>
            <a:off x="1187624" y="1571132"/>
            <a:ext cx="1619672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BIO ASSISTENS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</a:t>
            </a:r>
            <a:r>
              <a:rPr lang="es-PE" sz="2500" dirty="0" smtClean="0">
                <a:solidFill>
                  <a:schemeClr val="tx1"/>
                </a:solidFill>
              </a:rPr>
              <a:t>BIO ASSISTENS.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/>
                <a:gridCol w="1741244"/>
                <a:gridCol w="6324014"/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7/14/2016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2156</TotalTime>
  <Words>1073</Words>
  <Application>Microsoft Office PowerPoint</Application>
  <PresentationFormat>Presentación en pantalla (4:3)</PresentationFormat>
  <Paragraphs>272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AUL-USR-AQ265</cp:lastModifiedBy>
  <cp:revision>143</cp:revision>
  <dcterms:created xsi:type="dcterms:W3CDTF">2012-12-16T23:58:08Z</dcterms:created>
  <dcterms:modified xsi:type="dcterms:W3CDTF">2016-07-14T17:41:17Z</dcterms:modified>
</cp:coreProperties>
</file>