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30" r:id="rId17"/>
    <p:sldId id="322" r:id="rId18"/>
    <p:sldId id="324" r:id="rId19"/>
    <p:sldId id="323" r:id="rId20"/>
    <p:sldId id="325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 autoAdjust="0"/>
    <p:restoredTop sz="94660"/>
  </p:normalViewPr>
  <p:slideViewPr>
    <p:cSldViewPr>
      <p:cViewPr varScale="1">
        <p:scale>
          <a:sx n="74" d="100"/>
          <a:sy n="74" d="100"/>
        </p:scale>
        <p:origin x="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PDS EIRL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673027" y="-3125572"/>
          <a:ext cx="768123" cy="71673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sp:txBody>
      <dsp:txXfrm rot="-5400000">
        <a:off x="1473402" y="111550"/>
        <a:ext cx="7129878" cy="693129"/>
      </dsp:txXfrm>
    </dsp:sp>
    <dsp:sp modelId="{8CC325B9-FE1B-4789-9E50-400E884AD525}">
      <dsp:nvSpPr>
        <dsp:cNvPr id="0" name=""/>
        <dsp:cNvSpPr/>
      </dsp:nvSpPr>
      <dsp:spPr>
        <a:xfrm>
          <a:off x="182" y="116"/>
          <a:ext cx="1473218" cy="915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PDS EIRL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97" y="44831"/>
        <a:ext cx="1383788" cy="826567"/>
      </dsp:txXfrm>
    </dsp:sp>
    <dsp:sp modelId="{90FF61B1-8C9B-462F-B4E1-EA95A07D6F86}">
      <dsp:nvSpPr>
        <dsp:cNvPr id="0" name=""/>
        <dsp:cNvSpPr/>
      </dsp:nvSpPr>
      <dsp:spPr>
        <a:xfrm rot="5400000">
          <a:off x="4630839" y="-2037479"/>
          <a:ext cx="844142" cy="71630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sp:txBody>
      <dsp:txXfrm rot="-5400000">
        <a:off x="1471391" y="1163177"/>
        <a:ext cx="7121830" cy="761726"/>
      </dsp:txXfrm>
    </dsp:sp>
    <dsp:sp modelId="{26EEAA25-729A-4075-87DC-0DA13F9B7FA1}">
      <dsp:nvSpPr>
        <dsp:cNvPr id="0" name=""/>
        <dsp:cNvSpPr/>
      </dsp:nvSpPr>
      <dsp:spPr>
        <a:xfrm>
          <a:off x="182" y="1039940"/>
          <a:ext cx="1471209" cy="10081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398" y="1089156"/>
        <a:ext cx="1372777" cy="909766"/>
      </dsp:txXfrm>
    </dsp:sp>
    <dsp:sp modelId="{606E3E56-5C5B-4E6D-B3B5-731FAFDC0CDE}">
      <dsp:nvSpPr>
        <dsp:cNvPr id="0" name=""/>
        <dsp:cNvSpPr/>
      </dsp:nvSpPr>
      <dsp:spPr>
        <a:xfrm rot="5400000">
          <a:off x="3803274" y="-80928"/>
          <a:ext cx="2501581" cy="716534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 rot="-5400000">
        <a:off x="1471394" y="2373069"/>
        <a:ext cx="7043226" cy="2257347"/>
      </dsp:txXfrm>
    </dsp:sp>
    <dsp:sp modelId="{4F1584CA-B33D-4DB0-9C34-1ECED7CFA1C5}">
      <dsp:nvSpPr>
        <dsp:cNvPr id="0" name=""/>
        <dsp:cNvSpPr/>
      </dsp:nvSpPr>
      <dsp:spPr>
        <a:xfrm>
          <a:off x="182" y="2171966"/>
          <a:ext cx="1471210" cy="26595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001" y="2243785"/>
        <a:ext cx="1327572" cy="2515916"/>
      </dsp:txXfrm>
    </dsp:sp>
    <dsp:sp modelId="{50E57063-BAFE-4849-B27F-45AB6336F242}">
      <dsp:nvSpPr>
        <dsp:cNvPr id="0" name=""/>
        <dsp:cNvSpPr/>
      </dsp:nvSpPr>
      <dsp:spPr>
        <a:xfrm rot="5400000">
          <a:off x="4604393" y="1908744"/>
          <a:ext cx="897794" cy="71614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 rot="-5400000">
        <a:off x="1472573" y="5084392"/>
        <a:ext cx="7117609" cy="810140"/>
      </dsp:txXfrm>
    </dsp:sp>
    <dsp:sp modelId="{0C172A3D-1747-485F-A12F-621E60BDAD9E}">
      <dsp:nvSpPr>
        <dsp:cNvPr id="0" name=""/>
        <dsp:cNvSpPr/>
      </dsp:nvSpPr>
      <dsp:spPr>
        <a:xfrm>
          <a:off x="182" y="4955347"/>
          <a:ext cx="1472389" cy="106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329" y="5007494"/>
        <a:ext cx="1368095" cy="96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14/07/2016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BIO ASSISTENS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85512" y="2348113"/>
            <a:ext cx="2491958" cy="3672221"/>
            <a:chOff x="628994" y="2124352"/>
            <a:chExt cx="3106153" cy="3672221"/>
          </a:xfrm>
        </p:grpSpPr>
        <p:cxnSp>
          <p:nvCxnSpPr>
            <p:cNvPr id="12" name="AutoShape 103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1288992" y="2582797"/>
              <a:ext cx="2" cy="26240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628994" y="4066897"/>
              <a:ext cx="1319580" cy="1729676"/>
              <a:chOff x="-265" y="2157"/>
              <a:chExt cx="528" cy="608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-265" y="2314"/>
                <a:ext cx="528" cy="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 smtClean="0"/>
                  <a:t>Solicitar cambio formal</a:t>
                </a:r>
                <a:endParaRPr lang="es-ES" altLang="es-PE" sz="11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-265" y="2157"/>
                <a:ext cx="528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Proveedor de Cambios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-265" y="2517"/>
                <a:ext cx="528" cy="24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2390482" y="2124352"/>
              <a:ext cx="1344665" cy="1720215"/>
              <a:chOff x="1218" y="1466"/>
              <a:chExt cx="497" cy="61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1218" y="1623"/>
                <a:ext cx="497" cy="2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Informar impacto por evaluar</a:t>
                </a:r>
                <a:endParaRPr lang="es-ES" altLang="es-PE" sz="11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1218" y="1466"/>
                <a:ext cx="497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>
                    <a:solidFill>
                      <a:schemeClr val="bg1"/>
                    </a:solidFill>
                  </a:rPr>
                  <a:t>(2)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</a:rPr>
                  <a:t>Analista Funcional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1218" y="1824"/>
                <a:ext cx="497" cy="260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  <p:pic>
        <p:nvPicPr>
          <p:cNvPr id="41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43" y="1841827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282801" y="2344893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43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638564" y="3068960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204"/>
          <p:cNvSpPr>
            <a:spLocks noChangeArrowheads="1"/>
          </p:cNvSpPr>
          <p:nvPr/>
        </p:nvSpPr>
        <p:spPr bwMode="auto">
          <a:xfrm>
            <a:off x="207043" y="3666510"/>
            <a:ext cx="1415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PLAN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087565" y="2483625"/>
            <a:ext cx="1314312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Evaluar </a:t>
            </a:r>
            <a:r>
              <a:rPr lang="es-PE" altLang="es-PE" sz="1000" b="1" dirty="0"/>
              <a:t>solicitud de cambio?</a:t>
            </a:r>
            <a:endParaRPr lang="es-ES" altLang="es-PE" sz="1000" b="1" dirty="0"/>
          </a:p>
        </p:txBody>
      </p:sp>
      <p:cxnSp>
        <p:nvCxnSpPr>
          <p:cNvPr id="63" name="AutoShape 166"/>
          <p:cNvCxnSpPr>
            <a:cxnSpLocks noChangeShapeType="1"/>
            <a:stCxn id="44" idx="2"/>
            <a:endCxn id="36" idx="0"/>
          </p:cNvCxnSpPr>
          <p:nvPr/>
        </p:nvCxnSpPr>
        <p:spPr bwMode="auto">
          <a:xfrm flipH="1">
            <a:off x="914839" y="4005064"/>
            <a:ext cx="167" cy="28559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31"/>
          <p:cNvCxnSpPr>
            <a:cxnSpLocks noChangeShapeType="1"/>
            <a:stCxn id="32" idx="3"/>
            <a:endCxn id="45" idx="1"/>
          </p:cNvCxnSpPr>
          <p:nvPr/>
        </p:nvCxnSpPr>
        <p:spPr bwMode="auto">
          <a:xfrm>
            <a:off x="2877470" y="3071829"/>
            <a:ext cx="210095" cy="90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161"/>
          <p:cNvSpPr>
            <a:spLocks noChangeArrowheads="1"/>
          </p:cNvSpPr>
          <p:nvPr/>
        </p:nvSpPr>
        <p:spPr bwMode="auto">
          <a:xfrm>
            <a:off x="4637510" y="279420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Evaluar impacto del cambio</a:t>
            </a:r>
            <a:endParaRPr lang="es-ES" altLang="es-PE" sz="1100" b="1" dirty="0"/>
          </a:p>
        </p:txBody>
      </p:sp>
      <p:sp>
        <p:nvSpPr>
          <p:cNvPr id="77" name="Rectangle 162"/>
          <p:cNvSpPr>
            <a:spLocks noChangeArrowheads="1"/>
          </p:cNvSpPr>
          <p:nvPr/>
        </p:nvSpPr>
        <p:spPr bwMode="auto">
          <a:xfrm>
            <a:off x="4637510" y="235719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(3) Analista de Calidad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4637510" y="335090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Matriz de Trazabilidad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79" name="AutoShape 131"/>
          <p:cNvCxnSpPr>
            <a:cxnSpLocks noChangeShapeType="1"/>
            <a:stCxn id="45" idx="3"/>
            <a:endCxn id="76" idx="1"/>
          </p:cNvCxnSpPr>
          <p:nvPr/>
        </p:nvCxnSpPr>
        <p:spPr bwMode="auto">
          <a:xfrm>
            <a:off x="4401877" y="3080904"/>
            <a:ext cx="235633" cy="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97"/>
          <p:cNvCxnSpPr>
            <a:cxnSpLocks noChangeShapeType="1"/>
            <a:stCxn id="35" idx="3"/>
            <a:endCxn id="32" idx="1"/>
          </p:cNvCxnSpPr>
          <p:nvPr/>
        </p:nvCxnSpPr>
        <p:spPr bwMode="auto">
          <a:xfrm flipV="1">
            <a:off x="1444165" y="3071829"/>
            <a:ext cx="354527" cy="195707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97"/>
          <p:cNvCxnSpPr>
            <a:cxnSpLocks noChangeShapeType="1"/>
            <a:stCxn id="45" idx="2"/>
            <a:endCxn id="137" idx="1"/>
          </p:cNvCxnSpPr>
          <p:nvPr/>
        </p:nvCxnSpPr>
        <p:spPr bwMode="auto">
          <a:xfrm rot="16200000" flipH="1">
            <a:off x="5187613" y="2235289"/>
            <a:ext cx="1087563" cy="3973347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AutoShape 24"/>
          <p:cNvSpPr>
            <a:spLocks noChangeArrowheads="1"/>
          </p:cNvSpPr>
          <p:nvPr/>
        </p:nvSpPr>
        <p:spPr bwMode="auto">
          <a:xfrm>
            <a:off x="5873351" y="2483624"/>
            <a:ext cx="1434953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Aprueba Solicitud de </a:t>
            </a:r>
            <a:r>
              <a:rPr lang="es-PE" altLang="es-PE" sz="1000" b="1" dirty="0"/>
              <a:t>cambio?</a:t>
            </a:r>
            <a:endParaRPr lang="es-ES" altLang="es-PE" sz="1000" b="1" dirty="0"/>
          </a:p>
        </p:txBody>
      </p:sp>
      <p:cxnSp>
        <p:nvCxnSpPr>
          <p:cNvPr id="108" name="AutoShape 131"/>
          <p:cNvCxnSpPr>
            <a:cxnSpLocks noChangeShapeType="1"/>
            <a:stCxn id="76" idx="3"/>
            <a:endCxn id="107" idx="1"/>
          </p:cNvCxnSpPr>
          <p:nvPr/>
        </p:nvCxnSpPr>
        <p:spPr bwMode="auto">
          <a:xfrm flipV="1">
            <a:off x="5645622" y="3080903"/>
            <a:ext cx="227729" cy="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Rectangle 161"/>
          <p:cNvSpPr>
            <a:spLocks noChangeArrowheads="1"/>
          </p:cNvSpPr>
          <p:nvPr/>
        </p:nvSpPr>
        <p:spPr bwMode="auto">
          <a:xfrm>
            <a:off x="7491753" y="279859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Formalizar el cambio</a:t>
            </a:r>
            <a:endParaRPr lang="es-ES" altLang="es-PE" sz="1100" b="1" dirty="0"/>
          </a:p>
        </p:txBody>
      </p:sp>
      <p:sp>
        <p:nvSpPr>
          <p:cNvPr id="129" name="Rectangle 162"/>
          <p:cNvSpPr>
            <a:spLocks noChangeArrowheads="1"/>
          </p:cNvSpPr>
          <p:nvPr/>
        </p:nvSpPr>
        <p:spPr bwMode="auto">
          <a:xfrm>
            <a:off x="7491753" y="236158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(4) Jefe de Proyecto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130" name="Rectangle 163"/>
          <p:cNvSpPr>
            <a:spLocks noChangeArrowheads="1"/>
          </p:cNvSpPr>
          <p:nvPr/>
        </p:nvSpPr>
        <p:spPr bwMode="auto">
          <a:xfrm>
            <a:off x="7491753" y="335529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Acta de Reunión Interna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AutoShape 131"/>
          <p:cNvCxnSpPr>
            <a:cxnSpLocks noChangeShapeType="1"/>
            <a:stCxn id="107" idx="3"/>
            <a:endCxn id="128" idx="1"/>
          </p:cNvCxnSpPr>
          <p:nvPr/>
        </p:nvCxnSpPr>
        <p:spPr bwMode="auto">
          <a:xfrm>
            <a:off x="7308304" y="3080903"/>
            <a:ext cx="183449" cy="43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2103" y="5645321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09"/>
          <p:cNvSpPr>
            <a:spLocks noChangeArrowheads="1"/>
          </p:cNvSpPr>
          <p:nvPr/>
        </p:nvSpPr>
        <p:spPr bwMode="auto">
          <a:xfrm>
            <a:off x="7350661" y="6148387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37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7718068" y="4449812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204"/>
          <p:cNvSpPr>
            <a:spLocks noChangeArrowheads="1"/>
          </p:cNvSpPr>
          <p:nvPr/>
        </p:nvSpPr>
        <p:spPr bwMode="auto">
          <a:xfrm>
            <a:off x="7236296" y="5081678"/>
            <a:ext cx="1516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REGISTRO DE REQUERIMIENTOS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cxnSp>
        <p:nvCxnSpPr>
          <p:cNvPr id="143" name="AutoShape 131"/>
          <p:cNvCxnSpPr>
            <a:cxnSpLocks noChangeShapeType="1"/>
            <a:stCxn id="130" idx="2"/>
            <a:endCxn id="137" idx="0"/>
          </p:cNvCxnSpPr>
          <p:nvPr/>
        </p:nvCxnSpPr>
        <p:spPr bwMode="auto">
          <a:xfrm flipH="1">
            <a:off x="7994509" y="4081795"/>
            <a:ext cx="1300" cy="36801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31"/>
          <p:cNvCxnSpPr>
            <a:cxnSpLocks noChangeShapeType="1"/>
            <a:stCxn id="138" idx="2"/>
            <a:endCxn id="135" idx="0"/>
          </p:cNvCxnSpPr>
          <p:nvPr/>
        </p:nvCxnSpPr>
        <p:spPr bwMode="auto">
          <a:xfrm>
            <a:off x="7994509" y="5420232"/>
            <a:ext cx="4486" cy="22508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197"/>
          <p:cNvCxnSpPr>
            <a:cxnSpLocks noChangeShapeType="1"/>
            <a:stCxn id="107" idx="2"/>
            <a:endCxn id="137" idx="1"/>
          </p:cNvCxnSpPr>
          <p:nvPr/>
        </p:nvCxnSpPr>
        <p:spPr bwMode="auto">
          <a:xfrm rot="16200000" flipH="1">
            <a:off x="6610666" y="3658343"/>
            <a:ext cx="1087564" cy="112724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04"/>
          <p:cNvSpPr>
            <a:spLocks noChangeArrowheads="1"/>
          </p:cNvSpPr>
          <p:nvPr/>
        </p:nvSpPr>
        <p:spPr bwMode="auto">
          <a:xfrm>
            <a:off x="4311050" y="2892740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0" name="Rectangle 204"/>
          <p:cNvSpPr>
            <a:spLocks noChangeArrowheads="1"/>
          </p:cNvSpPr>
          <p:nvPr/>
        </p:nvSpPr>
        <p:spPr bwMode="auto">
          <a:xfrm>
            <a:off x="7121524" y="2875619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1" name="Rectangle 204"/>
          <p:cNvSpPr>
            <a:spLocks noChangeArrowheads="1"/>
          </p:cNvSpPr>
          <p:nvPr/>
        </p:nvSpPr>
        <p:spPr bwMode="auto">
          <a:xfrm>
            <a:off x="3707904" y="3703752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2" name="Rectangle 204"/>
          <p:cNvSpPr>
            <a:spLocks noChangeArrowheads="1"/>
          </p:cNvSpPr>
          <p:nvPr/>
        </p:nvSpPr>
        <p:spPr bwMode="auto">
          <a:xfrm>
            <a:off x="6535085" y="3726918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69849"/>
              </p:ext>
            </p:extLst>
          </p:nvPr>
        </p:nvGraphicFramePr>
        <p:xfrm>
          <a:off x="179512" y="813803"/>
          <a:ext cx="8784977" cy="5193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1368152"/>
                <a:gridCol w="3528392"/>
                <a:gridCol w="2232249"/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RCEQM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Requerimientos.</a:t>
                      </a: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LMREQM 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43156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2016224"/>
                <a:gridCol w="3600400"/>
                <a:gridCol w="1512169"/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MTREQM Matriz de Trazabilidad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 Reunión Interna</a:t>
                      </a:r>
                    </a:p>
                  </a:txBody>
                  <a:tcPr marT="45730" marB="45730"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CAMBIOS DE REQUERIMIENTOS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/>
                <a:gridCol w="3269919"/>
                <a:gridCol w="2449117"/>
                <a:gridCol w="2160241"/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62898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870206"/>
                <a:gridCol w="1015241"/>
                <a:gridCol w="1860540"/>
                <a:gridCol w="1692861"/>
                <a:gridCol w="3021496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13/06/2016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Alfredo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Eguiluz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Carluis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Oyola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05/07/2016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Alfredo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Eguiluz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Carluis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Oyola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48492"/>
          <a:stretch/>
        </p:blipFill>
        <p:spPr bwMode="auto">
          <a:xfrm>
            <a:off x="1187624" y="1571132"/>
            <a:ext cx="1619672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BIO ASSISTENS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</a:t>
            </a:r>
            <a:r>
              <a:rPr lang="es-PE" sz="2500" dirty="0" smtClean="0">
                <a:solidFill>
                  <a:schemeClr val="tx1"/>
                </a:solidFill>
              </a:rPr>
              <a:t>BIO ASSISTENS.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/>
                <a:gridCol w="1741244"/>
                <a:gridCol w="6324014"/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70679485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PGREQM_V0.2_2016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2156</TotalTime>
  <Words>1073</Words>
  <Application>Microsoft Office PowerPoint</Application>
  <PresentationFormat>Presentación en pantalla (4:3)</PresentationFormat>
  <Paragraphs>272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AUL-USR-AQ265</cp:lastModifiedBy>
  <cp:revision>144</cp:revision>
  <dcterms:created xsi:type="dcterms:W3CDTF">2012-12-16T23:58:08Z</dcterms:created>
  <dcterms:modified xsi:type="dcterms:W3CDTF">2016-07-14T17:44:17Z</dcterms:modified>
</cp:coreProperties>
</file>