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1" r:id="rId6"/>
    <p:sldId id="266" r:id="rId7"/>
    <p:sldId id="262" r:id="rId8"/>
    <p:sldId id="263" r:id="rId9"/>
    <p:sldId id="264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1C1D30"/>
    <a:srgbClr val="2D2F4D"/>
    <a:srgbClr val="36385C"/>
    <a:srgbClr val="202136"/>
    <a:srgbClr val="5D6099"/>
    <a:srgbClr val="292A44"/>
    <a:srgbClr val="F70A8A"/>
    <a:srgbClr val="6C62E0"/>
    <a:srgbClr val="F9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01" autoAdjust="0"/>
  </p:normalViewPr>
  <p:slideViewPr>
    <p:cSldViewPr snapToGrid="0">
      <p:cViewPr varScale="1">
        <p:scale>
          <a:sx n="87" d="100"/>
          <a:sy n="87" d="100"/>
        </p:scale>
        <p:origin x="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CFC34-4480-4A4F-B4E9-EA64F65495A3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51D68-93A6-411D-B77A-FE000107E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4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="https://www.flaticon.com/authors/eucalyp" title="</a:t>
            </a:r>
            <a:r>
              <a:rPr lang="en-GB" dirty="0" err="1"/>
              <a:t>Eucalyp</a:t>
            </a:r>
            <a:r>
              <a:rPr lang="en-GB" dirty="0"/>
              <a:t>"&gt;</a:t>
            </a:r>
            <a:r>
              <a:rPr lang="en-GB" dirty="0" err="1"/>
              <a:t>Eucalyp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="https://www.flaticon.com/" 			    title="</a:t>
            </a:r>
            <a:r>
              <a:rPr lang="en-GB" dirty="0" err="1"/>
              <a:t>Flaticon</a:t>
            </a:r>
            <a:r>
              <a:rPr lang="en-GB" dirty="0"/>
              <a:t>"&gt;www.flaticon.com&lt;/a&gt; is licensed by &lt;a </a:t>
            </a:r>
            <a:r>
              <a:rPr lang="en-GB" dirty="0" err="1"/>
              <a:t>href</a:t>
            </a:r>
            <a:r>
              <a:rPr lang="en-GB" dirty="0"/>
              <a:t>="http://creativecommons.org/licenses/by/3.0/" 			    title="Creative Commons BY 3.0" target="_blank"&gt;CC 3.0 BY&lt;/a&gt;&lt;/div&gt;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51D68-93A6-411D-B77A-FE000107E37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16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="https://www.flaticon.com/authors/kiranshastry" title="</a:t>
            </a:r>
            <a:r>
              <a:rPr lang="en-GB" dirty="0" err="1"/>
              <a:t>Kiranshastry</a:t>
            </a:r>
            <a:r>
              <a:rPr lang="en-GB" dirty="0"/>
              <a:t>"&gt;</a:t>
            </a:r>
            <a:r>
              <a:rPr lang="en-GB" dirty="0" err="1"/>
              <a:t>Kiranshastry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="https://www.flaticon.com/" 			    title="</a:t>
            </a:r>
            <a:r>
              <a:rPr lang="en-GB" dirty="0" err="1"/>
              <a:t>Flaticon</a:t>
            </a:r>
            <a:r>
              <a:rPr lang="en-GB" dirty="0"/>
              <a:t>"&gt;www.flaticon.com&lt;/a&gt; is licensed by &lt;a </a:t>
            </a:r>
            <a:r>
              <a:rPr lang="en-GB" dirty="0" err="1"/>
              <a:t>href</a:t>
            </a:r>
            <a:r>
              <a:rPr lang="en-GB" dirty="0"/>
              <a:t>="http://creativecommons.org/licenses/by/3.0/" 			    title="Creative Commons BY 3.0" target="_blank"&gt;CC 3.0 BY&lt;/a&gt;&lt;/div&gt;</a:t>
            </a:r>
          </a:p>
          <a:p>
            <a:endParaRPr lang="en-US" dirty="0"/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="https://www.flaticon.com/authors/smashicons"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="https://www.flaticon.com/" 			    title="</a:t>
            </a:r>
            <a:r>
              <a:rPr lang="en-GB" dirty="0" err="1"/>
              <a:t>Flaticon</a:t>
            </a:r>
            <a:r>
              <a:rPr lang="en-GB" dirty="0"/>
              <a:t>"&gt;www.flaticon.com&lt;/a&gt; is licensed by &lt;a </a:t>
            </a:r>
            <a:r>
              <a:rPr lang="en-GB" dirty="0" err="1"/>
              <a:t>href</a:t>
            </a:r>
            <a:r>
              <a:rPr lang="en-GB" dirty="0"/>
              <a:t>="http://creativecommons.org/licenses/by/3.0/" 			    title="Creative Commons BY 3.0" target="_blank"&gt;CC 3.0 BY&lt;/a&gt;&lt;/div&gt;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51D68-93A6-411D-B77A-FE000107E37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9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="https://www.flaticon.com/authors/eucalyp" title="</a:t>
            </a:r>
            <a:r>
              <a:rPr lang="en-GB" dirty="0" err="1"/>
              <a:t>Eucalyp</a:t>
            </a:r>
            <a:r>
              <a:rPr lang="en-GB" dirty="0"/>
              <a:t>"&gt;</a:t>
            </a:r>
            <a:r>
              <a:rPr lang="en-GB" dirty="0" err="1"/>
              <a:t>Eucalyp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="https://www.flaticon.com/" 			    title="</a:t>
            </a:r>
            <a:r>
              <a:rPr lang="en-GB" dirty="0" err="1"/>
              <a:t>Flaticon</a:t>
            </a:r>
            <a:r>
              <a:rPr lang="en-GB" dirty="0"/>
              <a:t>"&gt;www.flaticon.com&lt;/a&gt; is licensed by &lt;a </a:t>
            </a:r>
            <a:r>
              <a:rPr lang="en-GB" dirty="0" err="1"/>
              <a:t>href</a:t>
            </a:r>
            <a:r>
              <a:rPr lang="en-GB" dirty="0"/>
              <a:t>="http://creativecommons.org/licenses/by/3.0/" 			    title="Creative Commons BY 3.0" target="_blank"&gt;CC 3.0 BY&lt;/a&gt;&lt;/div&gt;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51D68-93A6-411D-B77A-FE000107E37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67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="https://www.flaticon.com/authors/eucalyp" title="</a:t>
            </a:r>
            <a:r>
              <a:rPr lang="en-GB" dirty="0" err="1"/>
              <a:t>Eucalyp</a:t>
            </a:r>
            <a:r>
              <a:rPr lang="en-GB" dirty="0"/>
              <a:t>"&gt;</a:t>
            </a:r>
            <a:r>
              <a:rPr lang="en-GB" dirty="0" err="1"/>
              <a:t>Eucalyp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="https://www.flaticon.com/" 			    title="</a:t>
            </a:r>
            <a:r>
              <a:rPr lang="en-GB" dirty="0" err="1"/>
              <a:t>Flaticon</a:t>
            </a:r>
            <a:r>
              <a:rPr lang="en-GB" dirty="0"/>
              <a:t>"&gt;www.flaticon.com&lt;/a&gt; is licensed by &lt;a </a:t>
            </a:r>
            <a:r>
              <a:rPr lang="en-GB" dirty="0" err="1"/>
              <a:t>href</a:t>
            </a:r>
            <a:r>
              <a:rPr lang="en-GB" dirty="0"/>
              <a:t>="http://creativecommons.org/licenses/by/3.0/" 			    title="Creative Commons BY 3.0" target="_blank"&gt;CC 3.0 BY&lt;/a&gt;&lt;/div&gt;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51D68-93A6-411D-B77A-FE000107E37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49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="https://www.flaticon.com/authors/eucalyp" title="</a:t>
            </a:r>
            <a:r>
              <a:rPr lang="en-GB" dirty="0" err="1"/>
              <a:t>Eucalyp</a:t>
            </a:r>
            <a:r>
              <a:rPr lang="en-GB" dirty="0"/>
              <a:t>"&gt;</a:t>
            </a:r>
            <a:r>
              <a:rPr lang="en-GB" dirty="0" err="1"/>
              <a:t>Eucalyp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="https://www.flaticon.com/" 			    title="</a:t>
            </a:r>
            <a:r>
              <a:rPr lang="en-GB" dirty="0" err="1"/>
              <a:t>Flaticon</a:t>
            </a:r>
            <a:r>
              <a:rPr lang="en-GB" dirty="0"/>
              <a:t>"&gt;www.flaticon.com&lt;/a&gt; is licensed by &lt;a </a:t>
            </a:r>
            <a:r>
              <a:rPr lang="en-GB" dirty="0" err="1"/>
              <a:t>href</a:t>
            </a:r>
            <a:r>
              <a:rPr lang="en-GB" dirty="0"/>
              <a:t>="http://creativecommons.org/licenses/by/3.0/" 			    title="Creative Commons BY 3.0" target="_blank"&gt;CC 3.0 BY&lt;/a&gt;&lt;/div&gt;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51D68-93A6-411D-B77A-FE000107E37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46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="https://www.flaticon.com/authors/eucalyp" title="</a:t>
            </a:r>
            <a:r>
              <a:rPr lang="en-GB" dirty="0" err="1"/>
              <a:t>Eucalyp</a:t>
            </a:r>
            <a:r>
              <a:rPr lang="en-GB" dirty="0"/>
              <a:t>"&gt;</a:t>
            </a:r>
            <a:r>
              <a:rPr lang="en-GB" dirty="0" err="1"/>
              <a:t>Eucalyp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="https://www.flaticon.com/" 			    title="</a:t>
            </a:r>
            <a:r>
              <a:rPr lang="en-GB" dirty="0" err="1"/>
              <a:t>Flaticon</a:t>
            </a:r>
            <a:r>
              <a:rPr lang="en-GB" dirty="0"/>
              <a:t>"&gt;www.flaticon.com&lt;/a&gt; is licensed by &lt;a </a:t>
            </a:r>
            <a:r>
              <a:rPr lang="en-GB" dirty="0" err="1"/>
              <a:t>href</a:t>
            </a:r>
            <a:r>
              <a:rPr lang="en-GB" dirty="0"/>
              <a:t>="http://creativecommons.org/licenses/by/3.0/" 			    title="Creative Commons BY 3.0" target="_blank"&gt;CC 3.0 BY&lt;/a&gt;&lt;/div&gt;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51D68-93A6-411D-B77A-FE000107E3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449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="https://www.flaticon.com/authors/eucalyp" title="</a:t>
            </a:r>
            <a:r>
              <a:rPr lang="en-GB" dirty="0" err="1"/>
              <a:t>Eucalyp</a:t>
            </a:r>
            <a:r>
              <a:rPr lang="en-GB" dirty="0"/>
              <a:t>"&gt;</a:t>
            </a:r>
            <a:r>
              <a:rPr lang="en-GB" dirty="0" err="1"/>
              <a:t>Eucalyp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="https://www.flaticon.com/" 			    title="</a:t>
            </a:r>
            <a:r>
              <a:rPr lang="en-GB" dirty="0" err="1"/>
              <a:t>Flaticon</a:t>
            </a:r>
            <a:r>
              <a:rPr lang="en-GB" dirty="0"/>
              <a:t>"&gt;www.flaticon.com&lt;/a&gt; is licensed by &lt;a </a:t>
            </a:r>
            <a:r>
              <a:rPr lang="en-GB" dirty="0" err="1"/>
              <a:t>href</a:t>
            </a:r>
            <a:r>
              <a:rPr lang="en-GB" dirty="0"/>
              <a:t>="http://creativecommons.org/licenses/by/3.0/" 			    title="Creative Commons BY 3.0" target="_blank"&gt;CC 3.0 BY&lt;/a&gt;&lt;/div&gt;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51D68-93A6-411D-B77A-FE000107E3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48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="https://www.flaticon.com/authors/eucalyp" title="</a:t>
            </a:r>
            <a:r>
              <a:rPr lang="en-GB" dirty="0" err="1"/>
              <a:t>Eucalyp</a:t>
            </a:r>
            <a:r>
              <a:rPr lang="en-GB" dirty="0"/>
              <a:t>"&gt;</a:t>
            </a:r>
            <a:r>
              <a:rPr lang="en-GB" dirty="0" err="1"/>
              <a:t>Eucalyp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="https://www.flaticon.com/" 			    title="</a:t>
            </a:r>
            <a:r>
              <a:rPr lang="en-GB" dirty="0" err="1"/>
              <a:t>Flaticon</a:t>
            </a:r>
            <a:r>
              <a:rPr lang="en-GB" dirty="0"/>
              <a:t>"&gt;www.flaticon.com&lt;/a&gt; is licensed by &lt;a </a:t>
            </a:r>
            <a:r>
              <a:rPr lang="en-GB" dirty="0" err="1"/>
              <a:t>href</a:t>
            </a:r>
            <a:r>
              <a:rPr lang="en-GB" dirty="0"/>
              <a:t>="http://creativecommons.org/licenses/by/3.0/" 			    title="Creative Commons BY 3.0" target="_blank"&gt;CC 3.0 BY&lt;/a&gt;&lt;/div&gt;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51D68-93A6-411D-B77A-FE000107E37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008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="https://www.flaticon.com/authors/eucalyp" title="</a:t>
            </a:r>
            <a:r>
              <a:rPr lang="en-GB" dirty="0" err="1"/>
              <a:t>Eucalyp</a:t>
            </a:r>
            <a:r>
              <a:rPr lang="en-GB" dirty="0"/>
              <a:t>"&gt;</a:t>
            </a:r>
            <a:r>
              <a:rPr lang="en-GB" dirty="0" err="1"/>
              <a:t>Eucalyp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="https://www.flaticon.com/" 			    title="</a:t>
            </a:r>
            <a:r>
              <a:rPr lang="en-GB" dirty="0" err="1"/>
              <a:t>Flaticon</a:t>
            </a:r>
            <a:r>
              <a:rPr lang="en-GB" dirty="0"/>
              <a:t>"&gt;www.flaticon.com&lt;/a&gt; is licensed by &lt;a </a:t>
            </a:r>
            <a:r>
              <a:rPr lang="en-GB" dirty="0" err="1"/>
              <a:t>href</a:t>
            </a:r>
            <a:r>
              <a:rPr lang="en-GB" dirty="0"/>
              <a:t>="http://creativecommons.org/licenses/by/3.0/" 			    title="Creative Commons BY 3.0" target="_blank"&gt;CC 3.0 BY&lt;/a&gt;&lt;/div&gt;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51D68-93A6-411D-B77A-FE000107E37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52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9636-2772-4F92-B258-7E43BD0D7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06338-6E24-4441-A4C3-BA6DE236D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83F67-C00E-479A-985F-AAEBC616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E6CE-F412-4E9A-A235-B9A63D30A5F6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6AA11-A0D2-432A-8A58-327772AA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41CCF-45AC-4DF5-B720-E8C9489E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C66A-6EEE-488E-9FB0-2E0358075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7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5271-58D1-4D9B-A2F8-4360E3C3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D75D6-AC0F-42EF-8748-196C8685B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1BDE-3512-483E-A1B0-0C44E86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E6CE-F412-4E9A-A235-B9A63D30A5F6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F6661-5E97-4E7F-B3FD-45076FEF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7C11B-73D2-44D9-BE03-BAC2AFB3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C66A-6EEE-488E-9FB0-2E0358075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2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33D87-F7C2-47C0-A05B-A0E86F9E3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FCD15-CA89-445D-86E8-D1D10B98A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FAD1-5A9A-4D32-883B-11C33ACD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E6CE-F412-4E9A-A235-B9A63D30A5F6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A38EB-C7ED-420D-9F3F-70F33767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954B6-4E60-42F9-8A40-81B5EC41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C66A-6EEE-488E-9FB0-2E0358075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54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A890-BFA3-4D05-9809-7721D744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D5D7-633D-4F8D-B5F7-140D254E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CDDE-94D5-4832-96D6-AF4A3160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E6CE-F412-4E9A-A235-B9A63D30A5F6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A0C4-7EAB-4CD3-8597-A08C1164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48453-62F8-49A9-9327-2C470824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C66A-6EEE-488E-9FB0-2E0358075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80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2C72-2477-41F1-AEF4-032BCF45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9958D-6622-4534-A3A1-A91CFCD0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5C71-6FB1-4EC2-A7E2-7F29A36F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E6CE-F412-4E9A-A235-B9A63D30A5F6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578-40A1-436A-A5D3-FD19C38B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A1DF-D90B-4BFB-8C17-DA87FFBE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C66A-6EEE-488E-9FB0-2E0358075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21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818A-2A8E-45D7-9DAB-DFE7A1AA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8B6E-A14C-4410-B557-DCC60426B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ACFF1-43F5-4AC0-AB57-86E0F4513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B2D53-DAB3-4208-A532-A600B544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E6CE-F412-4E9A-A235-B9A63D30A5F6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DBADF-5692-4AA4-96C2-FCBC845D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C603-7616-4231-A5EB-981D4037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C66A-6EEE-488E-9FB0-2E0358075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3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08A6-7392-468E-8969-EAEE1D47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DCCA0-59B2-4996-861D-DA85A8BB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5BF1E-C159-4871-81BF-D2C362BA7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39C60-5196-4483-BEB0-65406D752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10B88-12AF-4ECD-8C94-CC50191EE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017AC-1F08-4676-A5A6-BA378B83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E6CE-F412-4E9A-A235-B9A63D30A5F6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A36E9-A7E5-404C-910E-4A6E4E07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C38CE-1FDD-45BE-88F4-B36C96E0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C66A-6EEE-488E-9FB0-2E0358075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14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443F-78BE-4B46-89B3-DE830349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E1570-919E-45D5-A3DE-772F6351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E6CE-F412-4E9A-A235-B9A63D30A5F6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9CF0C-B450-49D1-9C3A-D9C26C6C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919DA-04DC-4C5F-8748-A8ADBBFD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C66A-6EEE-488E-9FB0-2E0358075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10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773CC-4649-44B8-9E13-57EEFCB3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E6CE-F412-4E9A-A235-B9A63D30A5F6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779FA-7291-4483-9D1A-3CD13A10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223CD-58A8-47F9-BA45-61BD858D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C66A-6EEE-488E-9FB0-2E0358075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33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2392-3E74-4204-B95B-AFD000D8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B95C-5184-406B-9876-4DBBDB8C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71FF0-8865-444A-AFA2-6320C2D52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71287-7D6D-4F81-B4F3-C53496C4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E6CE-F412-4E9A-A235-B9A63D30A5F6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D48E1-6E00-44D3-9F92-D86D07C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EA6E7-0D72-4730-9376-333350D9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C66A-6EEE-488E-9FB0-2E0358075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08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70D4-372A-40FE-AEE9-6C59F446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25021-9039-4C13-87EE-39E0A60A7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0FDCE-2C6F-4DA5-9AF7-05C5CFC60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B3237-7A6A-41C8-830A-F6A18BA4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E6CE-F412-4E9A-A235-B9A63D30A5F6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F027E-E753-4250-AAD3-FCB6531D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F8D5B-D967-4812-AB09-09D7D2D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C66A-6EEE-488E-9FB0-2E0358075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9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92A44"/>
            </a:gs>
            <a:gs pos="48000">
              <a:srgbClr val="1C1D3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10617-C644-459C-A6F6-E66407A1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6AB24-D3EA-49E6-99EA-B8DEDF3CB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0D22-D144-47F6-B4D4-6EA42BF9C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E6CE-F412-4E9A-A235-B9A63D30A5F6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761E-4F52-4767-BD8C-685E96E96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80F02-930E-41FB-A297-9F69A791B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BC66A-6EEE-488E-9FB0-2E0358075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2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emf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10" Type="http://schemas.openxmlformats.org/officeDocument/2006/relationships/image" Target="../media/image20.svg"/><Relationship Id="rId4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azure.microsoft.com/en-us/services/cognitive-services/speaker-recognition/" TargetMode="External"/><Relationship Id="rId4" Type="http://schemas.openxmlformats.org/officeDocument/2006/relationships/image" Target="../media/image30.png"/><Relationship Id="rId9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6B86-FD69-41A1-A0A9-89904AA8F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5331"/>
            <a:ext cx="9144000" cy="1611183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92D050"/>
                </a:solidFill>
                <a:latin typeface="IBM Plex Sans Condensed SemiBol" panose="020B0706050203000203" pitchFamily="34" charset="0"/>
              </a:rPr>
              <a:t>Voice</a:t>
            </a:r>
            <a:r>
              <a:rPr lang="en-US" sz="8000" dirty="0">
                <a:solidFill>
                  <a:srgbClr val="F9F6FB"/>
                </a:solidFill>
                <a:latin typeface="IBM Plex Sans Condensed SemiBol" panose="020B0706050203000203" pitchFamily="34" charset="0"/>
              </a:rPr>
              <a:t>Sens</a:t>
            </a:r>
            <a:endParaRPr lang="en-GB" sz="7200" dirty="0">
              <a:solidFill>
                <a:srgbClr val="F9F6FB"/>
              </a:solidFill>
              <a:latin typeface="IBM Plex Sans Condensed SemiBol" panose="020B070605020300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2EED3-8C7D-4665-99A4-FA5E4E301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678" y="4081785"/>
            <a:ext cx="6170644" cy="39655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BM Plex Sans Light" panose="020B0403050203000203" pitchFamily="34" charset="0"/>
              </a:rPr>
              <a:t>A </a:t>
            </a:r>
            <a:r>
              <a:rPr lang="en-US" sz="1400" b="1" dirty="0">
                <a:solidFill>
                  <a:schemeClr val="bg1"/>
                </a:solidFill>
                <a:latin typeface="IBM Plex Sans Medium" panose="020B0603050203000203" pitchFamily="34" charset="0"/>
              </a:rPr>
              <a:t>VOICE BIOMETRIC</a:t>
            </a:r>
            <a:r>
              <a:rPr lang="en-US" sz="1400" dirty="0">
                <a:solidFill>
                  <a:schemeClr val="bg1"/>
                </a:solidFill>
                <a:latin typeface="IBM Plex Sans Medium" panose="020B0603050203000203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IBM Plex Sans Light" panose="020B0403050203000203" pitchFamily="34" charset="0"/>
              </a:rPr>
              <a:t>AUTHENTICATION SOLUTION USING </a:t>
            </a:r>
            <a:r>
              <a:rPr lang="en-US" sz="1400" b="1" dirty="0">
                <a:solidFill>
                  <a:schemeClr val="bg1"/>
                </a:solidFill>
                <a:latin typeface="IBM Plex Sans Medium" panose="020B0603050203000203" pitchFamily="34" charset="0"/>
              </a:rPr>
              <a:t>WATSON</a:t>
            </a:r>
            <a:endParaRPr lang="en-GB" sz="1400" b="1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</p:txBody>
      </p:sp>
      <p:pic>
        <p:nvPicPr>
          <p:cNvPr id="5" name="Graphic 4" descr="Voice">
            <a:extLst>
              <a:ext uri="{FF2B5EF4-FFF2-40B4-BE49-F238E27FC236}">
                <a16:creationId xmlns:a16="http://schemas.microsoft.com/office/drawing/2014/main" id="{0FAD23DA-3632-458E-AB6B-802511E9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1380" y="2829845"/>
            <a:ext cx="914400" cy="916224"/>
          </a:xfrm>
          <a:prstGeom prst="rect">
            <a:avLst/>
          </a:prstGeom>
        </p:spPr>
      </p:pic>
      <p:pic>
        <p:nvPicPr>
          <p:cNvPr id="8" name="Graphic 7" descr="Voice">
            <a:extLst>
              <a:ext uri="{FF2B5EF4-FFF2-40B4-BE49-F238E27FC236}">
                <a16:creationId xmlns:a16="http://schemas.microsoft.com/office/drawing/2014/main" id="{C9DF8EF0-2016-4C0F-AA9C-697B99D80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366222" y="28316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5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36F37017-005C-4B61-81E1-C927C0F6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861"/>
            <a:ext cx="10515600" cy="794949"/>
          </a:xfrm>
        </p:spPr>
        <p:txBody>
          <a:bodyPr>
            <a:norm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IBM Plex Sans Medium" panose="020B0603050203000203" pitchFamily="34" charset="0"/>
              </a:rPr>
              <a:t>FUTURE</a:t>
            </a:r>
            <a:r>
              <a:rPr lang="en-US" sz="3200" spc="600" dirty="0">
                <a:solidFill>
                  <a:schemeClr val="bg1"/>
                </a:solidFill>
                <a:latin typeface="IBM Plex Sans Light" panose="020B0403050203000203" pitchFamily="34" charset="0"/>
              </a:rPr>
              <a:t> WORK</a:t>
            </a:r>
            <a:endParaRPr lang="en-GB" sz="3200" spc="600" dirty="0">
              <a:solidFill>
                <a:schemeClr val="bg1"/>
              </a:solidFill>
              <a:latin typeface="IBM Plex Sans Condensed SemiBol" panose="020B070605020300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9C94A-DB0D-407C-B44C-93A1F4F6721E}"/>
              </a:ext>
            </a:extLst>
          </p:cNvPr>
          <p:cNvGrpSpPr/>
          <p:nvPr/>
        </p:nvGrpSpPr>
        <p:grpSpPr>
          <a:xfrm>
            <a:off x="1268695" y="2551875"/>
            <a:ext cx="2169477" cy="2954853"/>
            <a:chOff x="2988388" y="3295788"/>
            <a:chExt cx="2169477" cy="2954853"/>
          </a:xfrm>
        </p:grpSpPr>
        <p:grpSp>
          <p:nvGrpSpPr>
            <p:cNvPr id="4" name="Group 193">
              <a:extLst>
                <a:ext uri="{FF2B5EF4-FFF2-40B4-BE49-F238E27FC236}">
                  <a16:creationId xmlns:a16="http://schemas.microsoft.com/office/drawing/2014/main" id="{A925C24D-BE00-4796-9298-D0499EC13B0B}"/>
                </a:ext>
              </a:extLst>
            </p:cNvPr>
            <p:cNvGrpSpPr/>
            <p:nvPr/>
          </p:nvGrpSpPr>
          <p:grpSpPr>
            <a:xfrm>
              <a:off x="2988388" y="3295788"/>
              <a:ext cx="2169477" cy="2954853"/>
              <a:chOff x="-767346" y="-418731"/>
              <a:chExt cx="2169474" cy="2954847"/>
            </a:xfrm>
          </p:grpSpPr>
          <p:sp>
            <p:nvSpPr>
              <p:cNvPr id="6" name="Shape 189">
                <a:extLst>
                  <a:ext uri="{FF2B5EF4-FFF2-40B4-BE49-F238E27FC236}">
                    <a16:creationId xmlns:a16="http://schemas.microsoft.com/office/drawing/2014/main" id="{3363AA0E-E7C9-4C2E-AB29-EF54AA12F5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691066" y="-418731"/>
                <a:ext cx="2016915" cy="2016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7" name="Shape 192">
                <a:extLst>
                  <a:ext uri="{FF2B5EF4-FFF2-40B4-BE49-F238E27FC236}">
                    <a16:creationId xmlns:a16="http://schemas.microsoft.com/office/drawing/2014/main" id="{C030C204-3C83-4B59-823D-65EFEB233F53}"/>
                  </a:ext>
                </a:extLst>
              </p:cNvPr>
              <p:cNvSpPr/>
              <p:nvPr/>
            </p:nvSpPr>
            <p:spPr>
              <a:xfrm>
                <a:off x="-767346" y="1982119"/>
                <a:ext cx="2169474" cy="55399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800" b="0" dirty="0">
                    <a:solidFill>
                      <a:schemeClr val="bg1"/>
                    </a:solidFill>
                    <a:latin typeface="IBM Plex Sans Medium" panose="020B0603050203000203" pitchFamily="34" charset="0"/>
                  </a:rPr>
                  <a:t>Integrate with a web application</a:t>
                </a:r>
                <a:endParaRPr sz="1400" b="0" dirty="0">
                  <a:solidFill>
                    <a:schemeClr val="bg1"/>
                  </a:solidFill>
                  <a:latin typeface="IBM Plex Sans Medium" panose="020B0603050203000203" pitchFamily="34" charset="0"/>
                </a:endParaRPr>
              </a:p>
            </p:txBody>
          </p:sp>
        </p:grpSp>
        <p:pic>
          <p:nvPicPr>
            <p:cNvPr id="5" name="Graphic 4" descr="Internet">
              <a:extLst>
                <a:ext uri="{FF2B5EF4-FFF2-40B4-BE49-F238E27FC236}">
                  <a16:creationId xmlns:a16="http://schemas.microsoft.com/office/drawing/2014/main" id="{4F8C88B1-3EDD-42D5-B6DE-FFDA0AFE1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82388" y="3680901"/>
              <a:ext cx="1181478" cy="1181478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9898CE9-9C77-48E6-922C-02EE75B76853}"/>
              </a:ext>
            </a:extLst>
          </p:cNvPr>
          <p:cNvGrpSpPr/>
          <p:nvPr/>
        </p:nvGrpSpPr>
        <p:grpSpPr>
          <a:xfrm>
            <a:off x="4623411" y="2551875"/>
            <a:ext cx="2945178" cy="3231852"/>
            <a:chOff x="2600538" y="3295788"/>
            <a:chExt cx="2945178" cy="3231852"/>
          </a:xfrm>
        </p:grpSpPr>
        <p:grpSp>
          <p:nvGrpSpPr>
            <p:cNvPr id="10" name="Group 193">
              <a:extLst>
                <a:ext uri="{FF2B5EF4-FFF2-40B4-BE49-F238E27FC236}">
                  <a16:creationId xmlns:a16="http://schemas.microsoft.com/office/drawing/2014/main" id="{A8F29989-E736-4021-BEC2-B13C785AC1FF}"/>
                </a:ext>
              </a:extLst>
            </p:cNvPr>
            <p:cNvGrpSpPr/>
            <p:nvPr/>
          </p:nvGrpSpPr>
          <p:grpSpPr>
            <a:xfrm>
              <a:off x="2600538" y="3295788"/>
              <a:ext cx="2945178" cy="3231852"/>
              <a:chOff x="-1155195" y="-418731"/>
              <a:chExt cx="2945174" cy="3231845"/>
            </a:xfrm>
          </p:grpSpPr>
          <p:sp>
            <p:nvSpPr>
              <p:cNvPr id="12" name="Shape 189">
                <a:extLst>
                  <a:ext uri="{FF2B5EF4-FFF2-40B4-BE49-F238E27FC236}">
                    <a16:creationId xmlns:a16="http://schemas.microsoft.com/office/drawing/2014/main" id="{B91C9F48-FAC1-4FC5-89D5-F60D7B355B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691066" y="-418731"/>
                <a:ext cx="2016915" cy="2016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3" name="Shape 192">
                <a:extLst>
                  <a:ext uri="{FF2B5EF4-FFF2-40B4-BE49-F238E27FC236}">
                    <a16:creationId xmlns:a16="http://schemas.microsoft.com/office/drawing/2014/main" id="{49917B8E-4C63-4909-BA02-0F7EB5584C3C}"/>
                  </a:ext>
                </a:extLst>
              </p:cNvPr>
              <p:cNvSpPr/>
              <p:nvPr/>
            </p:nvSpPr>
            <p:spPr>
              <a:xfrm>
                <a:off x="-1155195" y="1982119"/>
                <a:ext cx="2945174" cy="83099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800" b="0" dirty="0">
                    <a:solidFill>
                      <a:schemeClr val="bg1"/>
                    </a:solidFill>
                    <a:latin typeface="IBM Plex Sans Medium" panose="020B0603050203000203" pitchFamily="34" charset="0"/>
                  </a:rPr>
                  <a:t>Hashing the files and signing it with the clients private key</a:t>
                </a:r>
                <a:endParaRPr sz="1400" b="0" dirty="0">
                  <a:solidFill>
                    <a:schemeClr val="bg1"/>
                  </a:solidFill>
                  <a:latin typeface="IBM Plex Sans Medium" panose="020B0603050203000203" pitchFamily="34" charset="0"/>
                </a:endParaRPr>
              </a:p>
            </p:txBody>
          </p:sp>
        </p:grpSp>
        <p:pic>
          <p:nvPicPr>
            <p:cNvPr id="11" name="Graphic 10" descr="Key">
              <a:extLst>
                <a:ext uri="{FF2B5EF4-FFF2-40B4-BE49-F238E27FC236}">
                  <a16:creationId xmlns:a16="http://schemas.microsoft.com/office/drawing/2014/main" id="{D59CA9CE-305B-4C41-9941-DC9A8155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82388" y="3680901"/>
              <a:ext cx="1181478" cy="1181478"/>
            </a:xfrm>
            <a:prstGeom prst="rect">
              <a:avLst/>
            </a:prstGeom>
          </p:spPr>
        </p:pic>
      </p:grpSp>
      <p:grpSp>
        <p:nvGrpSpPr>
          <p:cNvPr id="15" name="Group 193">
            <a:extLst>
              <a:ext uri="{FF2B5EF4-FFF2-40B4-BE49-F238E27FC236}">
                <a16:creationId xmlns:a16="http://schemas.microsoft.com/office/drawing/2014/main" id="{EE7E03C4-4628-44E8-9CC3-767AC6B8F5DD}"/>
              </a:ext>
            </a:extLst>
          </p:cNvPr>
          <p:cNvGrpSpPr/>
          <p:nvPr/>
        </p:nvGrpSpPr>
        <p:grpSpPr>
          <a:xfrm>
            <a:off x="8519256" y="2551875"/>
            <a:ext cx="2638620" cy="3231852"/>
            <a:chOff x="-1001916" y="-418731"/>
            <a:chExt cx="2638616" cy="3231845"/>
          </a:xfrm>
        </p:grpSpPr>
        <p:sp>
          <p:nvSpPr>
            <p:cNvPr id="17" name="Shape 189">
              <a:extLst>
                <a:ext uri="{FF2B5EF4-FFF2-40B4-BE49-F238E27FC236}">
                  <a16:creationId xmlns:a16="http://schemas.microsoft.com/office/drawing/2014/main" id="{C0B53C8E-F4FC-47DF-87E2-A8FC6CB25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91066" y="-418731"/>
              <a:ext cx="2016915" cy="201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D2F4D">
                <a:alpha val="85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8" name="Shape 192">
              <a:extLst>
                <a:ext uri="{FF2B5EF4-FFF2-40B4-BE49-F238E27FC236}">
                  <a16:creationId xmlns:a16="http://schemas.microsoft.com/office/drawing/2014/main" id="{3E4036D6-29B4-4335-9E57-AD514F521AA5}"/>
                </a:ext>
              </a:extLst>
            </p:cNvPr>
            <p:cNvSpPr/>
            <p:nvPr/>
          </p:nvSpPr>
          <p:spPr>
            <a:xfrm>
              <a:off x="-1001916" y="1982119"/>
              <a:ext cx="2638616" cy="83099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lang="en-US" sz="1800" b="0" dirty="0">
                  <a:solidFill>
                    <a:schemeClr val="bg1"/>
                  </a:solidFill>
                  <a:latin typeface="IBM Plex Sans Medium" panose="020B0603050203000203" pitchFamily="34" charset="0"/>
                </a:rPr>
                <a:t>Storing the User Profile models in the Object Storage</a:t>
              </a:r>
              <a:endParaRPr sz="1400" b="0" dirty="0">
                <a:solidFill>
                  <a:schemeClr val="bg1"/>
                </a:solidFill>
                <a:latin typeface="IBM Plex Sans Medium" panose="020B060305020300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A00D10-2425-48F7-A98F-9B6102A4470C}"/>
              </a:ext>
            </a:extLst>
          </p:cNvPr>
          <p:cNvGrpSpPr>
            <a:grpSpLocks noChangeAspect="1"/>
          </p:cNvGrpSpPr>
          <p:nvPr/>
        </p:nvGrpSpPr>
        <p:grpSpPr>
          <a:xfrm>
            <a:off x="9028067" y="2717229"/>
            <a:ext cx="1620995" cy="1620995"/>
            <a:chOff x="1188720" y="274320"/>
            <a:chExt cx="457200" cy="457200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7D01FCEE-4367-4761-95C0-66EB63B1B53A}"/>
                </a:ext>
              </a:extLst>
            </p:cNvPr>
            <p:cNvSpPr/>
            <p:nvPr/>
          </p:nvSpPr>
          <p:spPr>
            <a:xfrm>
              <a:off x="1188720" y="27432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2" name="Object 5" descr="public/generated/icons/dff97f5c-bc5e-4455-b470-411c3edbe49c.png">
              <a:extLst>
                <a:ext uri="{FF2B5EF4-FFF2-40B4-BE49-F238E27FC236}">
                  <a16:creationId xmlns:a16="http://schemas.microsoft.com/office/drawing/2014/main" id="{6630C204-E7A0-4F04-87D9-8A4406DE7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0160" y="3657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699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36F37017-005C-4B61-81E1-C927C0F6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861"/>
            <a:ext cx="10515600" cy="794949"/>
          </a:xfrm>
        </p:spPr>
        <p:txBody>
          <a:bodyPr>
            <a:norm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IBM Plex Sans Medium" panose="020B0603050203000203" pitchFamily="34" charset="0"/>
              </a:rPr>
              <a:t>REFERENCES</a:t>
            </a:r>
            <a:endParaRPr lang="en-GB" sz="3200" spc="600" dirty="0">
              <a:solidFill>
                <a:schemeClr val="bg1"/>
              </a:solidFill>
              <a:latin typeface="IBM Plex Sans Condensed SemiBol" panose="020B070605020300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EBECB7-7172-4716-B052-A48CDE878729}"/>
              </a:ext>
            </a:extLst>
          </p:cNvPr>
          <p:cNvSpPr/>
          <p:nvPr/>
        </p:nvSpPr>
        <p:spPr>
          <a:xfrm>
            <a:off x="567611" y="1951672"/>
            <a:ext cx="105155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Practicalcryptography.com. (2018). </a:t>
            </a:r>
            <a:r>
              <a:rPr lang="en-GB" sz="1400" b="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Practical Cryptography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[online] Available at: http://practicalcryptography.com/miscellaneous/machine-learning/guide-mel-frequency-cepstral-coefficients-mfccs/ [Accessed 14 Dec. 2018].</a:t>
            </a:r>
          </a:p>
          <a:p>
            <a:endParaRPr lang="en-US" sz="1400" dirty="0">
              <a:solidFill>
                <a:schemeClr val="bg1"/>
              </a:solidFill>
              <a:latin typeface="Open Sans" panose="020B0606030504020204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Scikit-learn.org. (2018). </a:t>
            </a:r>
            <a:r>
              <a:rPr lang="en-GB" sz="1400" i="1" dirty="0">
                <a:solidFill>
                  <a:schemeClr val="bg1"/>
                </a:solidFill>
              </a:rPr>
              <a:t>2.1. Gaussian mixture models — </a:t>
            </a:r>
            <a:r>
              <a:rPr lang="en-GB" sz="1400" i="1" dirty="0" err="1">
                <a:solidFill>
                  <a:schemeClr val="bg1"/>
                </a:solidFill>
              </a:rPr>
              <a:t>scikit</a:t>
            </a:r>
            <a:r>
              <a:rPr lang="en-GB" sz="1400" i="1" dirty="0">
                <a:solidFill>
                  <a:schemeClr val="bg1"/>
                </a:solidFill>
              </a:rPr>
              <a:t>-learn 0.20.1 documentation</a:t>
            </a:r>
            <a:r>
              <a:rPr lang="en-GB" sz="1400" dirty="0">
                <a:solidFill>
                  <a:schemeClr val="bg1"/>
                </a:solidFill>
              </a:rPr>
              <a:t>. [online] Available at: https://scikit-learn.org/stable/modules/mixture.html [Accessed 14 Dec. 2018].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Digital Signal Processing: Speaker Recognition </a:t>
            </a:r>
            <a:r>
              <a:rPr lang="en-GB" sz="1400" dirty="0" err="1">
                <a:solidFill>
                  <a:schemeClr val="bg1"/>
                </a:solidFill>
              </a:rPr>
              <a:t>Finnal</a:t>
            </a:r>
            <a:r>
              <a:rPr lang="en-GB" sz="1400" dirty="0">
                <a:solidFill>
                  <a:schemeClr val="bg1"/>
                </a:solidFill>
              </a:rPr>
              <a:t> Report [online] Available at: https://raw.githubusercontent.com/ppwwyyxx/speaker-recognition/master/doc/Final-Report-Complete.pdf</a:t>
            </a:r>
          </a:p>
        </p:txBody>
      </p:sp>
    </p:spTree>
    <p:extLst>
      <p:ext uri="{BB962C8B-B14F-4D97-AF65-F5344CB8AC3E}">
        <p14:creationId xmlns:p14="http://schemas.microsoft.com/office/powerpoint/2010/main" val="69808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Voice">
            <a:hlinkClick r:id="rId2" action="ppaction://hlinksldjump"/>
            <a:extLst>
              <a:ext uri="{FF2B5EF4-FFF2-40B4-BE49-F238E27FC236}">
                <a16:creationId xmlns:a16="http://schemas.microsoft.com/office/drawing/2014/main" id="{622888C1-FEFF-41CE-9312-CF6A9FD2A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0903" y="4449125"/>
            <a:ext cx="914400" cy="91622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2025E-2D43-4F77-998C-CDB1B904926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68828" y="4907237"/>
            <a:ext cx="532075" cy="0"/>
          </a:xfrm>
          <a:prstGeom prst="line">
            <a:avLst/>
          </a:prstGeom>
          <a:solidFill>
            <a:srgbClr val="92D050">
              <a:alpha val="80000"/>
            </a:srgbClr>
          </a:solidFill>
          <a:ln w="57150">
            <a:solidFill>
              <a:srgbClr val="92D050">
                <a:alpha val="8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2CE26A-9894-433A-B86B-9E92F66DEF09}"/>
              </a:ext>
            </a:extLst>
          </p:cNvPr>
          <p:cNvCxnSpPr>
            <a:cxnSpLocks/>
            <a:stCxn id="4" idx="3"/>
            <a:endCxn id="12" idx="3"/>
          </p:cNvCxnSpPr>
          <p:nvPr/>
        </p:nvCxnSpPr>
        <p:spPr>
          <a:xfrm flipV="1">
            <a:off x="2415303" y="4898550"/>
            <a:ext cx="1163101" cy="8687"/>
          </a:xfrm>
          <a:prstGeom prst="line">
            <a:avLst/>
          </a:prstGeom>
          <a:solidFill>
            <a:srgbClr val="92D050">
              <a:alpha val="80000"/>
            </a:srgbClr>
          </a:solidFill>
          <a:ln w="57150">
            <a:solidFill>
              <a:srgbClr val="92D050">
                <a:alpha val="8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Voice">
            <a:hlinkClick r:id="rId5" action="ppaction://hlinksldjump"/>
            <a:extLst>
              <a:ext uri="{FF2B5EF4-FFF2-40B4-BE49-F238E27FC236}">
                <a16:creationId xmlns:a16="http://schemas.microsoft.com/office/drawing/2014/main" id="{87F1CCDF-3EF4-4672-9CA6-19E0847CB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578404" y="4440438"/>
            <a:ext cx="914400" cy="916224"/>
          </a:xfrm>
          <a:prstGeom prst="rect">
            <a:avLst/>
          </a:prstGeom>
        </p:spPr>
      </p:pic>
      <p:pic>
        <p:nvPicPr>
          <p:cNvPr id="13" name="Graphic 12" descr="Voice">
            <a:hlinkClick r:id="rId6" action="ppaction://hlinksldjump"/>
            <a:extLst>
              <a:ext uri="{FF2B5EF4-FFF2-40B4-BE49-F238E27FC236}">
                <a16:creationId xmlns:a16="http://schemas.microsoft.com/office/drawing/2014/main" id="{2D2CE99E-7CD6-40FE-9FE1-C0DC4BD40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655906" y="4440438"/>
            <a:ext cx="914400" cy="916224"/>
          </a:xfrm>
          <a:prstGeom prst="rect">
            <a:avLst/>
          </a:prstGeom>
        </p:spPr>
      </p:pic>
      <p:pic>
        <p:nvPicPr>
          <p:cNvPr id="14" name="Graphic 13" descr="Voice">
            <a:hlinkClick r:id="rId7" action="ppaction://hlinksldjump"/>
            <a:extLst>
              <a:ext uri="{FF2B5EF4-FFF2-40B4-BE49-F238E27FC236}">
                <a16:creationId xmlns:a16="http://schemas.microsoft.com/office/drawing/2014/main" id="{20F5B883-6FEE-4DCF-A64B-DFFF6D236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3408" y="4449125"/>
            <a:ext cx="914400" cy="916224"/>
          </a:xfrm>
          <a:prstGeom prst="rect">
            <a:avLst/>
          </a:prstGeom>
        </p:spPr>
      </p:pic>
      <p:pic>
        <p:nvPicPr>
          <p:cNvPr id="15" name="Graphic 14" descr="Voice">
            <a:hlinkClick r:id="rId8" action="ppaction://hlinksldjump"/>
            <a:extLst>
              <a:ext uri="{FF2B5EF4-FFF2-40B4-BE49-F238E27FC236}">
                <a16:creationId xmlns:a16="http://schemas.microsoft.com/office/drawing/2014/main" id="{D980ACC8-947F-4445-9069-D6F6503F8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810909" y="4440438"/>
            <a:ext cx="914400" cy="91622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6895BA-93B8-4F20-9875-D27670A1560D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>
            <a:off x="4492804" y="4898550"/>
            <a:ext cx="1163102" cy="0"/>
          </a:xfrm>
          <a:prstGeom prst="line">
            <a:avLst/>
          </a:prstGeom>
          <a:solidFill>
            <a:srgbClr val="92D050">
              <a:alpha val="80000"/>
            </a:srgbClr>
          </a:solidFill>
          <a:ln w="57150">
            <a:solidFill>
              <a:srgbClr val="92D050">
                <a:alpha val="8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57023D-64B9-45D1-A9A9-AAE59B91A0FC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>
            <a:off x="6570306" y="4898550"/>
            <a:ext cx="1163102" cy="8687"/>
          </a:xfrm>
          <a:prstGeom prst="line">
            <a:avLst/>
          </a:prstGeom>
          <a:solidFill>
            <a:srgbClr val="92D050">
              <a:alpha val="80000"/>
            </a:srgbClr>
          </a:solidFill>
          <a:ln w="57150">
            <a:solidFill>
              <a:srgbClr val="92D050">
                <a:alpha val="8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58A999-8A32-4BFE-BF3A-39F0D3B2844A}"/>
              </a:ext>
            </a:extLst>
          </p:cNvPr>
          <p:cNvCxnSpPr>
            <a:cxnSpLocks/>
            <a:stCxn id="14" idx="3"/>
            <a:endCxn id="15" idx="3"/>
          </p:cNvCxnSpPr>
          <p:nvPr/>
        </p:nvCxnSpPr>
        <p:spPr>
          <a:xfrm flipV="1">
            <a:off x="8647808" y="4898550"/>
            <a:ext cx="1163101" cy="8687"/>
          </a:xfrm>
          <a:prstGeom prst="line">
            <a:avLst/>
          </a:prstGeom>
          <a:solidFill>
            <a:srgbClr val="92D050">
              <a:alpha val="80000"/>
            </a:srgbClr>
          </a:solidFill>
          <a:ln w="57150">
            <a:solidFill>
              <a:srgbClr val="92D050">
                <a:alpha val="8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575005-351F-4056-BAD7-F88F0BE90874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10725309" y="4898550"/>
            <a:ext cx="497862" cy="0"/>
          </a:xfrm>
          <a:prstGeom prst="line">
            <a:avLst/>
          </a:prstGeom>
          <a:solidFill>
            <a:srgbClr val="92D050">
              <a:alpha val="80000"/>
            </a:srgbClr>
          </a:solidFill>
          <a:ln w="57150">
            <a:solidFill>
              <a:srgbClr val="92D050">
                <a:alpha val="8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36F37017-005C-4B61-81E1-C927C0F6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861"/>
            <a:ext cx="10515600" cy="794949"/>
          </a:xfrm>
        </p:spPr>
        <p:txBody>
          <a:bodyPr>
            <a:norm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IBM Plex Sans Condensed SemiBol" panose="020B0706050203000203" pitchFamily="34" charset="0"/>
              </a:rPr>
              <a:t>CONTENT</a:t>
            </a:r>
            <a:endParaRPr lang="en-GB" sz="3200" spc="600" dirty="0">
              <a:solidFill>
                <a:schemeClr val="bg1"/>
              </a:solidFill>
              <a:latin typeface="IBM Plex Sans Condensed SemiBol" panose="020B0706050203000203" pitchFamily="34" charset="0"/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2C9B498F-9202-41CA-A480-70EBEFCA7C42}"/>
              </a:ext>
            </a:extLst>
          </p:cNvPr>
          <p:cNvSpPr txBox="1">
            <a:spLocks/>
          </p:cNvSpPr>
          <p:nvPr/>
        </p:nvSpPr>
        <p:spPr>
          <a:xfrm>
            <a:off x="173254" y="3841879"/>
            <a:ext cx="3561464" cy="59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IBM Plex Sans Light" panose="020B0403050203000203" pitchFamily="34" charset="0"/>
              </a:rPr>
              <a:t>WHY </a:t>
            </a:r>
            <a:r>
              <a:rPr lang="en-US" sz="1600" dirty="0">
                <a:solidFill>
                  <a:schemeClr val="bg1"/>
                </a:solidFill>
                <a:latin typeface="IBM Plex Sans Medium" panose="020B0603050203000203" pitchFamily="34" charset="0"/>
              </a:rPr>
              <a:t>VOICE BIOMETRICS</a:t>
            </a:r>
            <a:endParaRPr lang="en-GB" sz="16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EE456A2F-93F3-47B5-9E09-F370DC042FB5}"/>
              </a:ext>
            </a:extLst>
          </p:cNvPr>
          <p:cNvSpPr txBox="1">
            <a:spLocks/>
          </p:cNvSpPr>
          <p:nvPr/>
        </p:nvSpPr>
        <p:spPr>
          <a:xfrm>
            <a:off x="2808356" y="5207528"/>
            <a:ext cx="2448508" cy="59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IBM Plex Sans Medium" panose="020B0603050203000203" pitchFamily="34" charset="0"/>
              </a:rPr>
              <a:t>ARCHITECTURE</a:t>
            </a:r>
            <a:r>
              <a:rPr lang="en-US" sz="1600" dirty="0">
                <a:solidFill>
                  <a:schemeClr val="bg1"/>
                </a:solidFill>
                <a:latin typeface="IBM Plex Sans Light" panose="020B0403050203000203" pitchFamily="34" charset="0"/>
              </a:rPr>
              <a:t> USED</a:t>
            </a:r>
            <a:endParaRPr lang="en-GB" sz="16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BA8731EA-AFA1-491A-A8A3-BFA715B2689B}"/>
              </a:ext>
            </a:extLst>
          </p:cNvPr>
          <p:cNvSpPr txBox="1">
            <a:spLocks/>
          </p:cNvSpPr>
          <p:nvPr/>
        </p:nvSpPr>
        <p:spPr>
          <a:xfrm>
            <a:off x="4492804" y="3981930"/>
            <a:ext cx="3240604" cy="59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IBM Plex Sans Medium" panose="020B0603050203000203" pitchFamily="34" charset="0"/>
              </a:rPr>
              <a:t>COMPETITOR </a:t>
            </a:r>
            <a:r>
              <a:rPr lang="en-US" sz="1600" dirty="0">
                <a:solidFill>
                  <a:schemeClr val="bg1"/>
                </a:solidFill>
                <a:latin typeface="IBM Plex Sans Light" panose="020B0403050203000203" pitchFamily="34" charset="0"/>
              </a:rPr>
              <a:t>ANALYSIS</a:t>
            </a:r>
            <a:endParaRPr lang="en-GB" sz="1600" dirty="0">
              <a:solidFill>
                <a:schemeClr val="bg1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2C05E709-54EB-4DE1-A60D-EA1E38B82212}"/>
              </a:ext>
            </a:extLst>
          </p:cNvPr>
          <p:cNvSpPr txBox="1">
            <a:spLocks/>
          </p:cNvSpPr>
          <p:nvPr/>
        </p:nvSpPr>
        <p:spPr>
          <a:xfrm>
            <a:off x="6570306" y="5207527"/>
            <a:ext cx="3139522" cy="59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IBM Plex Sans Medium" panose="020B0603050203000203" pitchFamily="34" charset="0"/>
              </a:rPr>
              <a:t>DEMO</a:t>
            </a:r>
            <a:endParaRPr lang="en-GB" sz="16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6E4FFEF0-5342-47AB-A480-09BDD9E5E813}"/>
              </a:ext>
            </a:extLst>
          </p:cNvPr>
          <p:cNvSpPr txBox="1">
            <a:spLocks/>
          </p:cNvSpPr>
          <p:nvPr/>
        </p:nvSpPr>
        <p:spPr>
          <a:xfrm>
            <a:off x="9152323" y="3981929"/>
            <a:ext cx="2231572" cy="59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IBM Plex Sans Medium" panose="020B0603050203000203" pitchFamily="34" charset="0"/>
              </a:rPr>
              <a:t>FUTURE WORK</a:t>
            </a:r>
            <a:endParaRPr lang="en-GB" sz="16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7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36F37017-005C-4B61-81E1-C927C0F6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861"/>
            <a:ext cx="10515600" cy="794949"/>
          </a:xfrm>
        </p:spPr>
        <p:txBody>
          <a:bodyPr>
            <a:norm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IBM Plex Sans Light" panose="020B0403050203000203" pitchFamily="34" charset="0"/>
              </a:rPr>
              <a:t>WHY</a:t>
            </a:r>
            <a:r>
              <a:rPr lang="en-US" sz="3200" spc="600" dirty="0">
                <a:solidFill>
                  <a:schemeClr val="bg1"/>
                </a:solidFill>
                <a:latin typeface="IBM Plex Sans Condensed SemiBol" panose="020B0706050203000203" pitchFamily="34" charset="0"/>
              </a:rPr>
              <a:t> VOICE BIOMETRICS</a:t>
            </a:r>
            <a:endParaRPr lang="en-GB" sz="3200" spc="600" dirty="0">
              <a:solidFill>
                <a:schemeClr val="bg1"/>
              </a:solidFill>
              <a:latin typeface="IBM Plex Sans Condensed SemiBol" panose="020B070605020300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C05F72-70E0-412B-A3C8-C9B7827AB2A1}"/>
              </a:ext>
            </a:extLst>
          </p:cNvPr>
          <p:cNvGrpSpPr/>
          <p:nvPr/>
        </p:nvGrpSpPr>
        <p:grpSpPr>
          <a:xfrm>
            <a:off x="5404388" y="1630538"/>
            <a:ext cx="970938" cy="2183741"/>
            <a:chOff x="3500857" y="3450815"/>
            <a:chExt cx="970938" cy="2183741"/>
          </a:xfrm>
        </p:grpSpPr>
        <p:grpSp>
          <p:nvGrpSpPr>
            <p:cNvPr id="27" name="Group 193">
              <a:extLst>
                <a:ext uri="{FF2B5EF4-FFF2-40B4-BE49-F238E27FC236}">
                  <a16:creationId xmlns:a16="http://schemas.microsoft.com/office/drawing/2014/main" id="{4A214A66-7F48-4885-B008-D7269E2880B7}"/>
                </a:ext>
              </a:extLst>
            </p:cNvPr>
            <p:cNvGrpSpPr/>
            <p:nvPr/>
          </p:nvGrpSpPr>
          <p:grpSpPr>
            <a:xfrm>
              <a:off x="3500857" y="3450815"/>
              <a:ext cx="970938" cy="2183741"/>
              <a:chOff x="-254878" y="-263704"/>
              <a:chExt cx="970937" cy="2183737"/>
            </a:xfrm>
          </p:grpSpPr>
          <p:sp>
            <p:nvSpPr>
              <p:cNvPr id="30" name="Shape 189">
                <a:extLst>
                  <a:ext uri="{FF2B5EF4-FFF2-40B4-BE49-F238E27FC236}">
                    <a16:creationId xmlns:a16="http://schemas.microsoft.com/office/drawing/2014/main" id="{8B98DF58-6BF2-4118-9830-068263D9A6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54878" y="-263704"/>
                <a:ext cx="970937" cy="970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31" name="Shape 192">
                <a:extLst>
                  <a:ext uri="{FF2B5EF4-FFF2-40B4-BE49-F238E27FC236}">
                    <a16:creationId xmlns:a16="http://schemas.microsoft.com/office/drawing/2014/main" id="{039CEC53-C1E5-4A54-996D-9A358ABEEFC3}"/>
                  </a:ext>
                </a:extLst>
              </p:cNvPr>
              <p:cNvSpPr/>
              <p:nvPr/>
            </p:nvSpPr>
            <p:spPr>
              <a:xfrm>
                <a:off x="-254878" y="812039"/>
                <a:ext cx="970937" cy="110799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200" b="0" dirty="0">
                    <a:solidFill>
                      <a:schemeClr val="bg1"/>
                    </a:solidFill>
                    <a:latin typeface="IBM Plex Sans Medium" panose="020B0603050203000203" pitchFamily="34" charset="0"/>
                  </a:rPr>
                  <a:t>49%</a:t>
                </a:r>
                <a:r>
                  <a:rPr lang="en-US" sz="11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 </a:t>
                </a:r>
                <a:r>
                  <a:rPr lang="en-US" sz="10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of the users say that authentication is time consuming</a:t>
                </a:r>
                <a:endParaRPr sz="800" b="0" dirty="0">
                  <a:solidFill>
                    <a:schemeClr val="bg1"/>
                  </a:solidFill>
                  <a:latin typeface="IBM Plex Sans Light" panose="020B0403050203000203" pitchFamily="34" charset="0"/>
                </a:endParaRPr>
              </a:p>
            </p:txBody>
          </p:sp>
        </p:grpSp>
        <p:pic>
          <p:nvPicPr>
            <p:cNvPr id="29" name="Graphic 28" descr="Hourglass">
              <a:extLst>
                <a:ext uri="{FF2B5EF4-FFF2-40B4-BE49-F238E27FC236}">
                  <a16:creationId xmlns:a16="http://schemas.microsoft.com/office/drawing/2014/main" id="{24ACA578-FA02-46EF-A9E6-153C990CA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6879" y="3613365"/>
              <a:ext cx="698893" cy="69889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06EFD8-AAC2-42C9-A6F9-FE3DD79D43C5}"/>
              </a:ext>
            </a:extLst>
          </p:cNvPr>
          <p:cNvGrpSpPr/>
          <p:nvPr/>
        </p:nvGrpSpPr>
        <p:grpSpPr>
          <a:xfrm>
            <a:off x="5404387" y="4281523"/>
            <a:ext cx="970938" cy="1875964"/>
            <a:chOff x="3500857" y="3450815"/>
            <a:chExt cx="970938" cy="1875964"/>
          </a:xfrm>
        </p:grpSpPr>
        <p:grpSp>
          <p:nvGrpSpPr>
            <p:cNvPr id="35" name="Group 193">
              <a:extLst>
                <a:ext uri="{FF2B5EF4-FFF2-40B4-BE49-F238E27FC236}">
                  <a16:creationId xmlns:a16="http://schemas.microsoft.com/office/drawing/2014/main" id="{8E90F0F9-C279-44F0-97AF-DF50D9B3086A}"/>
                </a:ext>
              </a:extLst>
            </p:cNvPr>
            <p:cNvGrpSpPr/>
            <p:nvPr/>
          </p:nvGrpSpPr>
          <p:grpSpPr>
            <a:xfrm>
              <a:off x="3500857" y="3450815"/>
              <a:ext cx="970938" cy="1875964"/>
              <a:chOff x="-254878" y="-263704"/>
              <a:chExt cx="970937" cy="1875961"/>
            </a:xfrm>
          </p:grpSpPr>
          <p:sp>
            <p:nvSpPr>
              <p:cNvPr id="37" name="Shape 189">
                <a:extLst>
                  <a:ext uri="{FF2B5EF4-FFF2-40B4-BE49-F238E27FC236}">
                    <a16:creationId xmlns:a16="http://schemas.microsoft.com/office/drawing/2014/main" id="{E04CD884-70CC-4F80-B315-087C695B6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54878" y="-263704"/>
                <a:ext cx="970937" cy="970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38" name="Shape 192">
                <a:extLst>
                  <a:ext uri="{FF2B5EF4-FFF2-40B4-BE49-F238E27FC236}">
                    <a16:creationId xmlns:a16="http://schemas.microsoft.com/office/drawing/2014/main" id="{5AA9350E-2AA0-4197-B11D-F1E10658B712}"/>
                  </a:ext>
                </a:extLst>
              </p:cNvPr>
              <p:cNvSpPr/>
              <p:nvPr/>
            </p:nvSpPr>
            <p:spPr>
              <a:xfrm>
                <a:off x="-254878" y="812039"/>
                <a:ext cx="970937" cy="80021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200" b="0" dirty="0">
                    <a:solidFill>
                      <a:schemeClr val="bg1"/>
                    </a:solidFill>
                    <a:latin typeface="IBM Plex Sans Medium" panose="020B0603050203000203" pitchFamily="34" charset="0"/>
                  </a:rPr>
                  <a:t>80% </a:t>
                </a:r>
                <a:r>
                  <a:rPr lang="en-US" sz="10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faster authentication</a:t>
                </a:r>
                <a:endParaRPr sz="800" b="0" dirty="0">
                  <a:solidFill>
                    <a:schemeClr val="bg1"/>
                  </a:solidFill>
                  <a:latin typeface="IBM Plex Sans Light" panose="020B0403050203000203" pitchFamily="34" charset="0"/>
                </a:endParaRPr>
              </a:p>
            </p:txBody>
          </p:sp>
        </p:grpSp>
        <p:pic>
          <p:nvPicPr>
            <p:cNvPr id="36" name="Graphic 35" descr="Stopwatch">
              <a:extLst>
                <a:ext uri="{FF2B5EF4-FFF2-40B4-BE49-F238E27FC236}">
                  <a16:creationId xmlns:a16="http://schemas.microsoft.com/office/drawing/2014/main" id="{D4B73838-09B5-4C4B-8F43-143B77544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36879" y="3613365"/>
              <a:ext cx="698893" cy="698893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944683-A93D-4B04-A342-1F0134DF7CE3}"/>
              </a:ext>
            </a:extLst>
          </p:cNvPr>
          <p:cNvCxnSpPr/>
          <p:nvPr/>
        </p:nvCxnSpPr>
        <p:spPr>
          <a:xfrm>
            <a:off x="4836405" y="1785565"/>
            <a:ext cx="0" cy="37255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F8F710-8F3A-49DD-9D17-1D28D5AD0492}"/>
              </a:ext>
            </a:extLst>
          </p:cNvPr>
          <p:cNvGrpSpPr/>
          <p:nvPr/>
        </p:nvGrpSpPr>
        <p:grpSpPr>
          <a:xfrm>
            <a:off x="7594908" y="1630538"/>
            <a:ext cx="970938" cy="2337629"/>
            <a:chOff x="3500857" y="3450815"/>
            <a:chExt cx="970938" cy="2337629"/>
          </a:xfrm>
        </p:grpSpPr>
        <p:grpSp>
          <p:nvGrpSpPr>
            <p:cNvPr id="42" name="Group 193">
              <a:extLst>
                <a:ext uri="{FF2B5EF4-FFF2-40B4-BE49-F238E27FC236}">
                  <a16:creationId xmlns:a16="http://schemas.microsoft.com/office/drawing/2014/main" id="{70EDD52F-0CEE-454D-B938-15C0FC4DC40B}"/>
                </a:ext>
              </a:extLst>
            </p:cNvPr>
            <p:cNvGrpSpPr/>
            <p:nvPr/>
          </p:nvGrpSpPr>
          <p:grpSpPr>
            <a:xfrm>
              <a:off x="3500857" y="3450815"/>
              <a:ext cx="970938" cy="2337629"/>
              <a:chOff x="-254878" y="-263704"/>
              <a:chExt cx="970937" cy="2337625"/>
            </a:xfrm>
          </p:grpSpPr>
          <p:sp>
            <p:nvSpPr>
              <p:cNvPr id="44" name="Shape 189">
                <a:extLst>
                  <a:ext uri="{FF2B5EF4-FFF2-40B4-BE49-F238E27FC236}">
                    <a16:creationId xmlns:a16="http://schemas.microsoft.com/office/drawing/2014/main" id="{FA98EAD6-D24B-41F3-95B0-CF527F47F7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54878" y="-263704"/>
                <a:ext cx="970937" cy="970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45" name="Shape 192">
                <a:extLst>
                  <a:ext uri="{FF2B5EF4-FFF2-40B4-BE49-F238E27FC236}">
                    <a16:creationId xmlns:a16="http://schemas.microsoft.com/office/drawing/2014/main" id="{00D7636C-909A-4590-8E6E-C5644F9A96D0}"/>
                  </a:ext>
                </a:extLst>
              </p:cNvPr>
              <p:cNvSpPr/>
              <p:nvPr/>
            </p:nvSpPr>
            <p:spPr>
              <a:xfrm>
                <a:off x="-254878" y="812039"/>
                <a:ext cx="970937" cy="12618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200" b="0" dirty="0">
                    <a:solidFill>
                      <a:schemeClr val="bg1"/>
                    </a:solidFill>
                    <a:latin typeface="IBM Plex Sans Medium" panose="020B0603050203000203" pitchFamily="34" charset="0"/>
                  </a:rPr>
                  <a:t>67%</a:t>
                </a:r>
                <a:r>
                  <a:rPr lang="en-US" sz="11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 </a:t>
                </a:r>
                <a:r>
                  <a:rPr lang="en-US" sz="10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of mobile users reset their passwords at least once a month</a:t>
                </a:r>
                <a:endParaRPr sz="800" b="0" dirty="0">
                  <a:solidFill>
                    <a:schemeClr val="bg1"/>
                  </a:solidFill>
                  <a:latin typeface="IBM Plex Sans Light" panose="020B0403050203000203" pitchFamily="34" charset="0"/>
                </a:endParaRPr>
              </a:p>
            </p:txBody>
          </p:sp>
        </p:grp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8F818CF4-B33C-45B9-B721-2B094369E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36879" y="3613365"/>
              <a:ext cx="698893" cy="698893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F2DE11-4B19-48AB-B3D7-4EA3DEF02B2C}"/>
              </a:ext>
            </a:extLst>
          </p:cNvPr>
          <p:cNvGrpSpPr/>
          <p:nvPr/>
        </p:nvGrpSpPr>
        <p:grpSpPr>
          <a:xfrm>
            <a:off x="7594907" y="4281523"/>
            <a:ext cx="970938" cy="1968297"/>
            <a:chOff x="3500857" y="3450815"/>
            <a:chExt cx="970938" cy="1968297"/>
          </a:xfrm>
        </p:grpSpPr>
        <p:grpSp>
          <p:nvGrpSpPr>
            <p:cNvPr id="47" name="Group 193">
              <a:extLst>
                <a:ext uri="{FF2B5EF4-FFF2-40B4-BE49-F238E27FC236}">
                  <a16:creationId xmlns:a16="http://schemas.microsoft.com/office/drawing/2014/main" id="{2907412C-8721-495B-8A7B-A5B4682F9A11}"/>
                </a:ext>
              </a:extLst>
            </p:cNvPr>
            <p:cNvGrpSpPr/>
            <p:nvPr/>
          </p:nvGrpSpPr>
          <p:grpSpPr>
            <a:xfrm>
              <a:off x="3500857" y="3450815"/>
              <a:ext cx="970938" cy="1968297"/>
              <a:chOff x="-254878" y="-263704"/>
              <a:chExt cx="970937" cy="1968294"/>
            </a:xfrm>
          </p:grpSpPr>
          <p:sp>
            <p:nvSpPr>
              <p:cNvPr id="49" name="Shape 189">
                <a:extLst>
                  <a:ext uri="{FF2B5EF4-FFF2-40B4-BE49-F238E27FC236}">
                    <a16:creationId xmlns:a16="http://schemas.microsoft.com/office/drawing/2014/main" id="{ECD5F921-45BE-4DFD-A943-02D5F2F01C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54878" y="-263704"/>
                <a:ext cx="970937" cy="970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50" name="Shape 192">
                <a:extLst>
                  <a:ext uri="{FF2B5EF4-FFF2-40B4-BE49-F238E27FC236}">
                    <a16:creationId xmlns:a16="http://schemas.microsoft.com/office/drawing/2014/main" id="{078E53FD-4F16-4CF4-B531-8B8DE517F55C}"/>
                  </a:ext>
                </a:extLst>
              </p:cNvPr>
              <p:cNvSpPr/>
              <p:nvPr/>
            </p:nvSpPr>
            <p:spPr>
              <a:xfrm>
                <a:off x="-254878" y="812039"/>
                <a:ext cx="970937" cy="8925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2800" b="0" dirty="0">
                    <a:solidFill>
                      <a:schemeClr val="bg1"/>
                    </a:solidFill>
                    <a:latin typeface="IBM Plex Sans Medium" panose="020B0603050203000203" pitchFamily="34" charset="0"/>
                  </a:rPr>
                  <a:t>$15 </a:t>
                </a:r>
                <a:r>
                  <a:rPr lang="en-US" sz="10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Mill average saving over 3 year period</a:t>
                </a:r>
                <a:endParaRPr sz="800" b="0" dirty="0">
                  <a:solidFill>
                    <a:schemeClr val="bg1"/>
                  </a:solidFill>
                  <a:latin typeface="IBM Plex Sans Light" panose="020B0403050203000203" pitchFamily="34" charset="0"/>
                </a:endParaRPr>
              </a:p>
            </p:txBody>
          </p:sp>
        </p:grpSp>
        <p:pic>
          <p:nvPicPr>
            <p:cNvPr id="48" name="Graphic 47" descr="Piggy Bank">
              <a:extLst>
                <a:ext uri="{FF2B5EF4-FFF2-40B4-BE49-F238E27FC236}">
                  <a16:creationId xmlns:a16="http://schemas.microsoft.com/office/drawing/2014/main" id="{A2CB1119-D2AB-4DD9-A7E5-1E378176F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36879" y="3613365"/>
              <a:ext cx="698893" cy="698893"/>
            </a:xfrm>
            <a:prstGeom prst="rect">
              <a:avLst/>
            </a:prstGeom>
          </p:spPr>
        </p:pic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CE8504-2F43-4F67-9D48-01DF3A2A189B}"/>
              </a:ext>
            </a:extLst>
          </p:cNvPr>
          <p:cNvCxnSpPr/>
          <p:nvPr/>
        </p:nvCxnSpPr>
        <p:spPr>
          <a:xfrm>
            <a:off x="7026925" y="1785565"/>
            <a:ext cx="0" cy="37255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3416BC-B814-46B2-A3E4-7045A7218D86}"/>
              </a:ext>
            </a:extLst>
          </p:cNvPr>
          <p:cNvGrpSpPr/>
          <p:nvPr/>
        </p:nvGrpSpPr>
        <p:grpSpPr>
          <a:xfrm>
            <a:off x="9785427" y="1630538"/>
            <a:ext cx="970938" cy="2337629"/>
            <a:chOff x="3500857" y="3450815"/>
            <a:chExt cx="970938" cy="2337629"/>
          </a:xfrm>
        </p:grpSpPr>
        <p:grpSp>
          <p:nvGrpSpPr>
            <p:cNvPr id="53" name="Group 193">
              <a:extLst>
                <a:ext uri="{FF2B5EF4-FFF2-40B4-BE49-F238E27FC236}">
                  <a16:creationId xmlns:a16="http://schemas.microsoft.com/office/drawing/2014/main" id="{75907E21-DA0C-47D4-9866-868EDEE4BEF8}"/>
                </a:ext>
              </a:extLst>
            </p:cNvPr>
            <p:cNvGrpSpPr/>
            <p:nvPr/>
          </p:nvGrpSpPr>
          <p:grpSpPr>
            <a:xfrm>
              <a:off x="3500857" y="3450815"/>
              <a:ext cx="970938" cy="2337629"/>
              <a:chOff x="-254878" y="-263704"/>
              <a:chExt cx="970937" cy="2337625"/>
            </a:xfrm>
          </p:grpSpPr>
          <p:sp>
            <p:nvSpPr>
              <p:cNvPr id="55" name="Shape 189">
                <a:extLst>
                  <a:ext uri="{FF2B5EF4-FFF2-40B4-BE49-F238E27FC236}">
                    <a16:creationId xmlns:a16="http://schemas.microsoft.com/office/drawing/2014/main" id="{8D8821AD-466E-4EAC-80A4-2F6F083078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54878" y="-263704"/>
                <a:ext cx="970937" cy="970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56" name="Shape 192">
                <a:extLst>
                  <a:ext uri="{FF2B5EF4-FFF2-40B4-BE49-F238E27FC236}">
                    <a16:creationId xmlns:a16="http://schemas.microsoft.com/office/drawing/2014/main" id="{5B92BA03-704D-4925-AEF0-96A0D96D59FD}"/>
                  </a:ext>
                </a:extLst>
              </p:cNvPr>
              <p:cNvSpPr/>
              <p:nvPr/>
            </p:nvSpPr>
            <p:spPr>
              <a:xfrm>
                <a:off x="-254878" y="812039"/>
                <a:ext cx="970937" cy="12618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200" b="0" dirty="0">
                    <a:solidFill>
                      <a:schemeClr val="bg1"/>
                    </a:solidFill>
                    <a:latin typeface="IBM Plex Sans Medium" panose="020B0603050203000203" pitchFamily="34" charset="0"/>
                  </a:rPr>
                  <a:t>85%</a:t>
                </a:r>
                <a:r>
                  <a:rPr lang="en-US" sz="11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 </a:t>
                </a:r>
                <a:r>
                  <a:rPr lang="en-US" sz="10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of users are dissatisfied with current authentication techniques</a:t>
                </a:r>
                <a:endParaRPr sz="800" b="0" dirty="0">
                  <a:solidFill>
                    <a:schemeClr val="bg1"/>
                  </a:solidFill>
                  <a:latin typeface="IBM Plex Sans Light" panose="020B0403050203000203" pitchFamily="34" charset="0"/>
                </a:endParaRPr>
              </a:p>
            </p:txBody>
          </p:sp>
        </p:grpSp>
        <p:pic>
          <p:nvPicPr>
            <p:cNvPr id="54" name="Graphic 53" descr="Sad Face with Solid Fill">
              <a:extLst>
                <a:ext uri="{FF2B5EF4-FFF2-40B4-BE49-F238E27FC236}">
                  <a16:creationId xmlns:a16="http://schemas.microsoft.com/office/drawing/2014/main" id="{1664D8A1-3FD5-47DC-91F8-2373DA178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636879" y="3613365"/>
              <a:ext cx="698893" cy="698893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112BBE4-5EDB-4067-A755-1515C4D380BF}"/>
              </a:ext>
            </a:extLst>
          </p:cNvPr>
          <p:cNvGrpSpPr/>
          <p:nvPr/>
        </p:nvGrpSpPr>
        <p:grpSpPr>
          <a:xfrm>
            <a:off x="9785426" y="4281523"/>
            <a:ext cx="970938" cy="2029852"/>
            <a:chOff x="3500857" y="3450815"/>
            <a:chExt cx="970938" cy="2029852"/>
          </a:xfrm>
        </p:grpSpPr>
        <p:grpSp>
          <p:nvGrpSpPr>
            <p:cNvPr id="58" name="Group 193">
              <a:extLst>
                <a:ext uri="{FF2B5EF4-FFF2-40B4-BE49-F238E27FC236}">
                  <a16:creationId xmlns:a16="http://schemas.microsoft.com/office/drawing/2014/main" id="{55FE3931-92E6-48F8-BC72-901BA4816E51}"/>
                </a:ext>
              </a:extLst>
            </p:cNvPr>
            <p:cNvGrpSpPr/>
            <p:nvPr/>
          </p:nvGrpSpPr>
          <p:grpSpPr>
            <a:xfrm>
              <a:off x="3500857" y="3450815"/>
              <a:ext cx="970938" cy="2029852"/>
              <a:chOff x="-254878" y="-263704"/>
              <a:chExt cx="970937" cy="2029849"/>
            </a:xfrm>
          </p:grpSpPr>
          <p:sp>
            <p:nvSpPr>
              <p:cNvPr id="60" name="Shape 189">
                <a:extLst>
                  <a:ext uri="{FF2B5EF4-FFF2-40B4-BE49-F238E27FC236}">
                    <a16:creationId xmlns:a16="http://schemas.microsoft.com/office/drawing/2014/main" id="{AF65F790-11B7-4FF2-AC52-E4300F7A20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54878" y="-263704"/>
                <a:ext cx="970937" cy="970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61" name="Shape 192">
                <a:extLst>
                  <a:ext uri="{FF2B5EF4-FFF2-40B4-BE49-F238E27FC236}">
                    <a16:creationId xmlns:a16="http://schemas.microsoft.com/office/drawing/2014/main" id="{4F844C20-892B-464C-8EF2-8FE062593695}"/>
                  </a:ext>
                </a:extLst>
              </p:cNvPr>
              <p:cNvSpPr/>
              <p:nvPr/>
            </p:nvSpPr>
            <p:spPr>
              <a:xfrm>
                <a:off x="-254878" y="812039"/>
                <a:ext cx="970937" cy="95410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200" b="0" dirty="0">
                    <a:solidFill>
                      <a:schemeClr val="bg1"/>
                    </a:solidFill>
                    <a:latin typeface="IBM Plex Sans Medium" panose="020B0603050203000203" pitchFamily="34" charset="0"/>
                  </a:rPr>
                  <a:t>90%</a:t>
                </a:r>
                <a:r>
                  <a:rPr lang="en-US" sz="11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 </a:t>
                </a:r>
                <a:r>
                  <a:rPr lang="en-US" sz="10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prefer Voice Biometric over the status quo</a:t>
                </a:r>
                <a:endParaRPr sz="800" b="0" dirty="0">
                  <a:solidFill>
                    <a:schemeClr val="bg1"/>
                  </a:solidFill>
                  <a:latin typeface="IBM Plex Sans Light" panose="020B0403050203000203" pitchFamily="34" charset="0"/>
                </a:endParaRPr>
              </a:p>
            </p:txBody>
          </p:sp>
        </p:grpSp>
        <p:pic>
          <p:nvPicPr>
            <p:cNvPr id="59" name="Graphic 58" descr="Smiling Face with Solid Fill">
              <a:extLst>
                <a:ext uri="{FF2B5EF4-FFF2-40B4-BE49-F238E27FC236}">
                  <a16:creationId xmlns:a16="http://schemas.microsoft.com/office/drawing/2014/main" id="{2D7411D1-F15B-4259-906E-0CDB02FFC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636879" y="3613365"/>
              <a:ext cx="698893" cy="698893"/>
            </a:xfrm>
            <a:prstGeom prst="rect">
              <a:avLst/>
            </a:prstGeom>
          </p:spPr>
        </p:pic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81C4BF-3025-4867-9B9F-E1612E4681D7}"/>
              </a:ext>
            </a:extLst>
          </p:cNvPr>
          <p:cNvCxnSpPr/>
          <p:nvPr/>
        </p:nvCxnSpPr>
        <p:spPr>
          <a:xfrm>
            <a:off x="9217444" y="1785565"/>
            <a:ext cx="0" cy="37255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3AC0DB-0759-4BE1-A1F2-D2C49B2D62DC}"/>
              </a:ext>
            </a:extLst>
          </p:cNvPr>
          <p:cNvGrpSpPr/>
          <p:nvPr/>
        </p:nvGrpSpPr>
        <p:grpSpPr>
          <a:xfrm>
            <a:off x="513977" y="1630538"/>
            <a:ext cx="4153612" cy="2016920"/>
            <a:chOff x="3064668" y="3295788"/>
            <a:chExt cx="4153612" cy="2016920"/>
          </a:xfrm>
        </p:grpSpPr>
        <p:grpSp>
          <p:nvGrpSpPr>
            <p:cNvPr id="64" name="Group 193">
              <a:extLst>
                <a:ext uri="{FF2B5EF4-FFF2-40B4-BE49-F238E27FC236}">
                  <a16:creationId xmlns:a16="http://schemas.microsoft.com/office/drawing/2014/main" id="{CF989E63-0486-46B4-BDE3-961F0DCAC857}"/>
                </a:ext>
              </a:extLst>
            </p:cNvPr>
            <p:cNvGrpSpPr/>
            <p:nvPr/>
          </p:nvGrpSpPr>
          <p:grpSpPr>
            <a:xfrm>
              <a:off x="3064668" y="3295788"/>
              <a:ext cx="4153612" cy="2016920"/>
              <a:chOff x="-691066" y="-418731"/>
              <a:chExt cx="4153606" cy="2016916"/>
            </a:xfrm>
          </p:grpSpPr>
          <p:sp>
            <p:nvSpPr>
              <p:cNvPr id="66" name="Shape 189">
                <a:extLst>
                  <a:ext uri="{FF2B5EF4-FFF2-40B4-BE49-F238E27FC236}">
                    <a16:creationId xmlns:a16="http://schemas.microsoft.com/office/drawing/2014/main" id="{5A28856D-99AD-45D8-8AAB-24BD49E8D4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691066" y="-418731"/>
                <a:ext cx="2016915" cy="2016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67" name="Shape 192">
                <a:extLst>
                  <a:ext uri="{FF2B5EF4-FFF2-40B4-BE49-F238E27FC236}">
                    <a16:creationId xmlns:a16="http://schemas.microsoft.com/office/drawing/2014/main" id="{44D6B894-0E80-49AC-82D5-159969B807FB}"/>
                  </a:ext>
                </a:extLst>
              </p:cNvPr>
              <p:cNvSpPr/>
              <p:nvPr/>
            </p:nvSpPr>
            <p:spPr>
              <a:xfrm>
                <a:off x="1293066" y="280122"/>
                <a:ext cx="2169474" cy="55399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800" b="0" dirty="0">
                    <a:solidFill>
                      <a:schemeClr val="bg1"/>
                    </a:solidFill>
                    <a:latin typeface="IBM Plex Sans Medium" panose="020B0603050203000203" pitchFamily="34" charset="0"/>
                  </a:rPr>
                  <a:t>Password based Authentication</a:t>
                </a:r>
                <a:endParaRPr sz="1400" b="0" dirty="0">
                  <a:solidFill>
                    <a:schemeClr val="bg1"/>
                  </a:solidFill>
                  <a:latin typeface="IBM Plex Sans Medium" panose="020B0603050203000203" pitchFamily="34" charset="0"/>
                </a:endParaRPr>
              </a:p>
            </p:txBody>
          </p:sp>
        </p:grpSp>
        <p:pic>
          <p:nvPicPr>
            <p:cNvPr id="65" name="Graphic 64" descr="Key">
              <a:extLst>
                <a:ext uri="{FF2B5EF4-FFF2-40B4-BE49-F238E27FC236}">
                  <a16:creationId xmlns:a16="http://schemas.microsoft.com/office/drawing/2014/main" id="{BE9230AA-5273-4950-B58B-35DFB6B4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11581" y="3785455"/>
              <a:ext cx="1121590" cy="112159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25911AB-D334-4D2C-BF95-5F357BBC4C95}"/>
              </a:ext>
            </a:extLst>
          </p:cNvPr>
          <p:cNvGrpSpPr/>
          <p:nvPr/>
        </p:nvGrpSpPr>
        <p:grpSpPr>
          <a:xfrm>
            <a:off x="454089" y="4281523"/>
            <a:ext cx="4153612" cy="2016920"/>
            <a:chOff x="3064668" y="3295788"/>
            <a:chExt cx="4153612" cy="2016920"/>
          </a:xfrm>
        </p:grpSpPr>
        <p:grpSp>
          <p:nvGrpSpPr>
            <p:cNvPr id="69" name="Group 193">
              <a:extLst>
                <a:ext uri="{FF2B5EF4-FFF2-40B4-BE49-F238E27FC236}">
                  <a16:creationId xmlns:a16="http://schemas.microsoft.com/office/drawing/2014/main" id="{6FEA0AA5-3BBD-4740-9C7C-79A0DC7923A8}"/>
                </a:ext>
              </a:extLst>
            </p:cNvPr>
            <p:cNvGrpSpPr/>
            <p:nvPr/>
          </p:nvGrpSpPr>
          <p:grpSpPr>
            <a:xfrm>
              <a:off x="3064668" y="3295788"/>
              <a:ext cx="4153612" cy="2016920"/>
              <a:chOff x="-691066" y="-418731"/>
              <a:chExt cx="4153606" cy="2016916"/>
            </a:xfrm>
          </p:grpSpPr>
          <p:sp>
            <p:nvSpPr>
              <p:cNvPr id="77" name="Shape 189">
                <a:extLst>
                  <a:ext uri="{FF2B5EF4-FFF2-40B4-BE49-F238E27FC236}">
                    <a16:creationId xmlns:a16="http://schemas.microsoft.com/office/drawing/2014/main" id="{39FFA6D3-9AEA-4D54-9041-951F9060A1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691066" y="-418731"/>
                <a:ext cx="2016915" cy="2016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78" name="Shape 192">
                <a:extLst>
                  <a:ext uri="{FF2B5EF4-FFF2-40B4-BE49-F238E27FC236}">
                    <a16:creationId xmlns:a16="http://schemas.microsoft.com/office/drawing/2014/main" id="{ACCA6DDF-A637-4CA0-8B77-F9ED3EF5ACCC}"/>
                  </a:ext>
                </a:extLst>
              </p:cNvPr>
              <p:cNvSpPr/>
              <p:nvPr/>
            </p:nvSpPr>
            <p:spPr>
              <a:xfrm>
                <a:off x="1293066" y="280122"/>
                <a:ext cx="2169474" cy="55399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800" b="0" dirty="0">
                    <a:solidFill>
                      <a:schemeClr val="bg1"/>
                    </a:solidFill>
                    <a:latin typeface="IBM Plex Sans Medium" panose="020B0603050203000203" pitchFamily="34" charset="0"/>
                  </a:rPr>
                  <a:t>Voice  Biometric Authentication</a:t>
                </a:r>
                <a:endParaRPr sz="1400" b="0" dirty="0">
                  <a:solidFill>
                    <a:schemeClr val="bg1"/>
                  </a:solidFill>
                  <a:latin typeface="IBM Plex Sans Medium" panose="020B0603050203000203" pitchFamily="34" charset="0"/>
                </a:endParaRPr>
              </a:p>
            </p:txBody>
          </p:sp>
        </p:grpSp>
        <p:pic>
          <p:nvPicPr>
            <p:cNvPr id="71" name="Graphic 70" descr="Voice">
              <a:extLst>
                <a:ext uri="{FF2B5EF4-FFF2-40B4-BE49-F238E27FC236}">
                  <a16:creationId xmlns:a16="http://schemas.microsoft.com/office/drawing/2014/main" id="{31CD288D-0B5C-49E9-AA3E-332A801B9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541525" y="3679723"/>
              <a:ext cx="1181478" cy="1183835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E5BDAA-D2E8-46F1-A51F-808F69B3FEF8}"/>
              </a:ext>
            </a:extLst>
          </p:cNvPr>
          <p:cNvGrpSpPr>
            <a:grpSpLocks noChangeAspect="1"/>
          </p:cNvGrpSpPr>
          <p:nvPr/>
        </p:nvGrpSpPr>
        <p:grpSpPr>
          <a:xfrm>
            <a:off x="1871882" y="5828141"/>
            <a:ext cx="553997" cy="553998"/>
            <a:chOff x="2898210" y="3309464"/>
            <a:chExt cx="970938" cy="970940"/>
          </a:xfrm>
        </p:grpSpPr>
        <p:sp>
          <p:nvSpPr>
            <p:cNvPr id="82" name="Shape 189">
              <a:extLst>
                <a:ext uri="{FF2B5EF4-FFF2-40B4-BE49-F238E27FC236}">
                  <a16:creationId xmlns:a16="http://schemas.microsoft.com/office/drawing/2014/main" id="{BBD01BD3-8932-4FF6-A044-52BBE6394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8210" y="3309464"/>
              <a:ext cx="970938" cy="970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 w="76200" cap="flat">
              <a:solidFill>
                <a:srgbClr val="1C1D30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81" name="Graphic 80" descr="Checkmark">
              <a:extLst>
                <a:ext uri="{FF2B5EF4-FFF2-40B4-BE49-F238E27FC236}">
                  <a16:creationId xmlns:a16="http://schemas.microsoft.com/office/drawing/2014/main" id="{FA3856E2-24DA-4404-B851-0C59EE5D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125887" y="3584306"/>
              <a:ext cx="515578" cy="515578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CD4C66D-A864-4FE9-A6B3-95C1BB510B8D}"/>
              </a:ext>
            </a:extLst>
          </p:cNvPr>
          <p:cNvGrpSpPr>
            <a:grpSpLocks noChangeAspect="1"/>
          </p:cNvGrpSpPr>
          <p:nvPr/>
        </p:nvGrpSpPr>
        <p:grpSpPr>
          <a:xfrm>
            <a:off x="1870493" y="3231215"/>
            <a:ext cx="553997" cy="553998"/>
            <a:chOff x="2898210" y="3309464"/>
            <a:chExt cx="970938" cy="970940"/>
          </a:xfrm>
        </p:grpSpPr>
        <p:sp>
          <p:nvSpPr>
            <p:cNvPr id="85" name="Shape 189">
              <a:extLst>
                <a:ext uri="{FF2B5EF4-FFF2-40B4-BE49-F238E27FC236}">
                  <a16:creationId xmlns:a16="http://schemas.microsoft.com/office/drawing/2014/main" id="{BD631782-2D7D-4BD2-8D5E-76C02CD41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8210" y="3309464"/>
              <a:ext cx="970938" cy="970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 w="76200" cap="flat">
              <a:solidFill>
                <a:srgbClr val="1C1D30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86" name="Graphic 85" descr="Checkmark">
              <a:extLst>
                <a:ext uri="{FF2B5EF4-FFF2-40B4-BE49-F238E27FC236}">
                  <a16:creationId xmlns:a16="http://schemas.microsoft.com/office/drawing/2014/main" id="{C2F9A2BE-6778-4A01-8E85-3ADA8DE90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125887" y="3584306"/>
              <a:ext cx="515578" cy="515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983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36F37017-005C-4B61-81E1-C927C0F6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861"/>
            <a:ext cx="10515600" cy="794949"/>
          </a:xfrm>
        </p:spPr>
        <p:txBody>
          <a:bodyPr>
            <a:norm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IBM Plex Sans Medium" panose="020B0603050203000203" pitchFamily="34" charset="0"/>
              </a:rPr>
              <a:t>ARCITECTURE</a:t>
            </a:r>
            <a:r>
              <a:rPr lang="en-US" sz="3200" spc="600" dirty="0">
                <a:solidFill>
                  <a:schemeClr val="bg1"/>
                </a:solidFill>
                <a:latin typeface="IBM Plex Sans Light" panose="020B0403050203000203" pitchFamily="34" charset="0"/>
              </a:rPr>
              <a:t> USED</a:t>
            </a:r>
            <a:endParaRPr lang="en-GB" sz="3200" spc="600" dirty="0">
              <a:solidFill>
                <a:schemeClr val="bg1"/>
              </a:solidFill>
              <a:latin typeface="IBM Plex Sans Condensed SemiBol" panose="020B070605020300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6731F4-B5F6-46BC-8C34-5AA13723BE34}"/>
              </a:ext>
            </a:extLst>
          </p:cNvPr>
          <p:cNvGrpSpPr/>
          <p:nvPr/>
        </p:nvGrpSpPr>
        <p:grpSpPr>
          <a:xfrm>
            <a:off x="5610530" y="4875245"/>
            <a:ext cx="970939" cy="1198334"/>
            <a:chOff x="3965347" y="5917723"/>
            <a:chExt cx="970939" cy="11983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7BDBA0-B612-4F25-B2E4-72B80F15D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5347" y="5917723"/>
              <a:ext cx="970939" cy="970939"/>
            </a:xfrm>
            <a:prstGeom prst="rect">
              <a:avLst/>
            </a:prstGeom>
          </p:spPr>
        </p:pic>
        <p:sp>
          <p:nvSpPr>
            <p:cNvPr id="5" name="Shape 509">
              <a:extLst>
                <a:ext uri="{FF2B5EF4-FFF2-40B4-BE49-F238E27FC236}">
                  <a16:creationId xmlns:a16="http://schemas.microsoft.com/office/drawing/2014/main" id="{F069D864-1BFB-4A86-99ED-53B593AEBE92}"/>
                </a:ext>
              </a:extLst>
            </p:cNvPr>
            <p:cNvSpPr/>
            <p:nvPr/>
          </p:nvSpPr>
          <p:spPr>
            <a:xfrm>
              <a:off x="4007588" y="6992946"/>
              <a:ext cx="886461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chemeClr val="accent6"/>
                  </a:solidFill>
                </a:rPr>
                <a:t>SPEECH TO TEXT</a:t>
              </a:r>
              <a:endParaRPr sz="8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2DBF9A-912C-4050-A6DB-FE3E16C246BD}"/>
              </a:ext>
            </a:extLst>
          </p:cNvPr>
          <p:cNvGrpSpPr/>
          <p:nvPr/>
        </p:nvGrpSpPr>
        <p:grpSpPr>
          <a:xfrm>
            <a:off x="382696" y="2737239"/>
            <a:ext cx="970938" cy="1383522"/>
            <a:chOff x="969151" y="3450815"/>
            <a:chExt cx="970938" cy="1383522"/>
          </a:xfrm>
        </p:grpSpPr>
        <p:grpSp>
          <p:nvGrpSpPr>
            <p:cNvPr id="6" name="Group 193">
              <a:extLst>
                <a:ext uri="{FF2B5EF4-FFF2-40B4-BE49-F238E27FC236}">
                  <a16:creationId xmlns:a16="http://schemas.microsoft.com/office/drawing/2014/main" id="{11FE962F-3841-44EB-B01A-886312A73DB9}"/>
                </a:ext>
              </a:extLst>
            </p:cNvPr>
            <p:cNvGrpSpPr/>
            <p:nvPr/>
          </p:nvGrpSpPr>
          <p:grpSpPr>
            <a:xfrm>
              <a:off x="969151" y="3450815"/>
              <a:ext cx="970938" cy="1383522"/>
              <a:chOff x="-254878" y="-263704"/>
              <a:chExt cx="970937" cy="1383519"/>
            </a:xfrm>
          </p:grpSpPr>
          <p:sp>
            <p:nvSpPr>
              <p:cNvPr id="9" name="Shape 189">
                <a:extLst>
                  <a:ext uri="{FF2B5EF4-FFF2-40B4-BE49-F238E27FC236}">
                    <a16:creationId xmlns:a16="http://schemas.microsoft.com/office/drawing/2014/main" id="{70956787-6769-4948-83DC-7FB1BAD6CC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54878" y="-263704"/>
                <a:ext cx="970937" cy="970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8" name="Shape 192">
                <a:extLst>
                  <a:ext uri="{FF2B5EF4-FFF2-40B4-BE49-F238E27FC236}">
                    <a16:creationId xmlns:a16="http://schemas.microsoft.com/office/drawing/2014/main" id="{38C2D2BF-1A3A-4997-82DE-E02C099F70F2}"/>
                  </a:ext>
                </a:extLst>
              </p:cNvPr>
              <p:cNvSpPr/>
              <p:nvPr/>
            </p:nvSpPr>
            <p:spPr>
              <a:xfrm>
                <a:off x="-254878" y="812039"/>
                <a:ext cx="970937" cy="3077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Create User Profile</a:t>
                </a:r>
                <a:endParaRPr sz="800" b="0" dirty="0">
                  <a:solidFill>
                    <a:schemeClr val="bg1"/>
                  </a:solidFill>
                  <a:latin typeface="IBM Plex Sans Light" panose="020B0403050203000203" pitchFamily="34" charset="0"/>
                </a:endParaRPr>
              </a:p>
            </p:txBody>
          </p:sp>
        </p:grpSp>
        <p:pic>
          <p:nvPicPr>
            <p:cNvPr id="11" name="Graphic 10" descr="User">
              <a:extLst>
                <a:ext uri="{FF2B5EF4-FFF2-40B4-BE49-F238E27FC236}">
                  <a16:creationId xmlns:a16="http://schemas.microsoft.com/office/drawing/2014/main" id="{6F573714-3891-4BCE-9533-3A4054A88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3575" y="3595240"/>
              <a:ext cx="682090" cy="68209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9085373-1D7D-44E9-AFDB-1F657BB3EE99}"/>
              </a:ext>
            </a:extLst>
          </p:cNvPr>
          <p:cNvGrpSpPr/>
          <p:nvPr/>
        </p:nvGrpSpPr>
        <p:grpSpPr>
          <a:xfrm>
            <a:off x="5610531" y="2737239"/>
            <a:ext cx="970938" cy="1383522"/>
            <a:chOff x="4632393" y="3450815"/>
            <a:chExt cx="970938" cy="1383522"/>
          </a:xfrm>
        </p:grpSpPr>
        <p:grpSp>
          <p:nvGrpSpPr>
            <p:cNvPr id="29" name="Group 193">
              <a:extLst>
                <a:ext uri="{FF2B5EF4-FFF2-40B4-BE49-F238E27FC236}">
                  <a16:creationId xmlns:a16="http://schemas.microsoft.com/office/drawing/2014/main" id="{5B7AFA6C-44D4-4A42-A57B-C4A6922FBBDB}"/>
                </a:ext>
              </a:extLst>
            </p:cNvPr>
            <p:cNvGrpSpPr/>
            <p:nvPr/>
          </p:nvGrpSpPr>
          <p:grpSpPr>
            <a:xfrm>
              <a:off x="4632393" y="3450815"/>
              <a:ext cx="970938" cy="1383522"/>
              <a:chOff x="-254878" y="-263704"/>
              <a:chExt cx="970937" cy="1383519"/>
            </a:xfrm>
          </p:grpSpPr>
          <p:sp>
            <p:nvSpPr>
              <p:cNvPr id="30" name="Shape 189">
                <a:extLst>
                  <a:ext uri="{FF2B5EF4-FFF2-40B4-BE49-F238E27FC236}">
                    <a16:creationId xmlns:a16="http://schemas.microsoft.com/office/drawing/2014/main" id="{C3D073F9-77DD-4B0A-B5D2-190F02E907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54878" y="-263704"/>
                <a:ext cx="970937" cy="970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31" name="Shape 192">
                <a:extLst>
                  <a:ext uri="{FF2B5EF4-FFF2-40B4-BE49-F238E27FC236}">
                    <a16:creationId xmlns:a16="http://schemas.microsoft.com/office/drawing/2014/main" id="{6873F955-B23E-4074-855D-5890CED60C3D}"/>
                  </a:ext>
                </a:extLst>
              </p:cNvPr>
              <p:cNvSpPr/>
              <p:nvPr/>
            </p:nvSpPr>
            <p:spPr>
              <a:xfrm>
                <a:off x="-254878" y="812039"/>
                <a:ext cx="970937" cy="3077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Voice Print Database</a:t>
                </a:r>
                <a:endParaRPr sz="800" b="0" dirty="0">
                  <a:solidFill>
                    <a:schemeClr val="bg1"/>
                  </a:solidFill>
                  <a:latin typeface="IBM Plex Sans Light" panose="020B0403050203000203" pitchFamily="34" charset="0"/>
                </a:endParaRPr>
              </a:p>
            </p:txBody>
          </p:sp>
        </p:grpSp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C1D2A7C3-4D04-4D14-B898-F227A5E6C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99401" y="3612668"/>
              <a:ext cx="636921" cy="63692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C078F2-7315-4252-9506-F163FE15915F}"/>
              </a:ext>
            </a:extLst>
          </p:cNvPr>
          <p:cNvGrpSpPr/>
          <p:nvPr/>
        </p:nvGrpSpPr>
        <p:grpSpPr>
          <a:xfrm>
            <a:off x="2124162" y="2737239"/>
            <a:ext cx="970938" cy="1383522"/>
            <a:chOff x="2297208" y="3450815"/>
            <a:chExt cx="970938" cy="1383522"/>
          </a:xfrm>
        </p:grpSpPr>
        <p:grpSp>
          <p:nvGrpSpPr>
            <p:cNvPr id="23" name="Group 193">
              <a:extLst>
                <a:ext uri="{FF2B5EF4-FFF2-40B4-BE49-F238E27FC236}">
                  <a16:creationId xmlns:a16="http://schemas.microsoft.com/office/drawing/2014/main" id="{6A7AD317-140C-4B56-8047-A83FF99D250D}"/>
                </a:ext>
              </a:extLst>
            </p:cNvPr>
            <p:cNvGrpSpPr/>
            <p:nvPr/>
          </p:nvGrpSpPr>
          <p:grpSpPr>
            <a:xfrm>
              <a:off x="2297208" y="3450815"/>
              <a:ext cx="970938" cy="1383522"/>
              <a:chOff x="-254878" y="-263704"/>
              <a:chExt cx="970937" cy="1383519"/>
            </a:xfrm>
          </p:grpSpPr>
          <p:sp>
            <p:nvSpPr>
              <p:cNvPr id="24" name="Shape 189">
                <a:extLst>
                  <a:ext uri="{FF2B5EF4-FFF2-40B4-BE49-F238E27FC236}">
                    <a16:creationId xmlns:a16="http://schemas.microsoft.com/office/drawing/2014/main" id="{26C6681A-30E1-4C46-9A2B-6AC0208600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54878" y="-263704"/>
                <a:ext cx="970937" cy="970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25" name="Shape 192">
                <a:extLst>
                  <a:ext uri="{FF2B5EF4-FFF2-40B4-BE49-F238E27FC236}">
                    <a16:creationId xmlns:a16="http://schemas.microsoft.com/office/drawing/2014/main" id="{A10D56FE-11A5-489C-B446-FA700645ADE3}"/>
                  </a:ext>
                </a:extLst>
              </p:cNvPr>
              <p:cNvSpPr/>
              <p:nvPr/>
            </p:nvSpPr>
            <p:spPr>
              <a:xfrm>
                <a:off x="-254878" y="812039"/>
                <a:ext cx="970937" cy="3077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Capture Voice Samples</a:t>
                </a:r>
                <a:endParaRPr sz="800" b="0" dirty="0">
                  <a:solidFill>
                    <a:schemeClr val="bg1"/>
                  </a:solidFill>
                  <a:latin typeface="IBM Plex Sans Light" panose="020B0403050203000203" pitchFamily="34" charset="0"/>
                </a:endParaRPr>
              </a:p>
            </p:txBody>
          </p:sp>
        </p:grpSp>
        <p:pic>
          <p:nvPicPr>
            <p:cNvPr id="35" name="Picture 34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133274A9-352E-4973-8B9A-B9DBF4DF2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70" y="3656368"/>
              <a:ext cx="549519" cy="54951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04568E-99F4-4122-AF97-095F79FEC022}"/>
              </a:ext>
            </a:extLst>
          </p:cNvPr>
          <p:cNvGrpSpPr/>
          <p:nvPr/>
        </p:nvGrpSpPr>
        <p:grpSpPr>
          <a:xfrm>
            <a:off x="3867346" y="2737239"/>
            <a:ext cx="970938" cy="1383522"/>
            <a:chOff x="3500857" y="3450815"/>
            <a:chExt cx="970938" cy="1383522"/>
          </a:xfrm>
        </p:grpSpPr>
        <p:grpSp>
          <p:nvGrpSpPr>
            <p:cNvPr id="26" name="Group 193">
              <a:extLst>
                <a:ext uri="{FF2B5EF4-FFF2-40B4-BE49-F238E27FC236}">
                  <a16:creationId xmlns:a16="http://schemas.microsoft.com/office/drawing/2014/main" id="{3DBDCC6A-E7ED-48AC-AA05-0237E1340E47}"/>
                </a:ext>
              </a:extLst>
            </p:cNvPr>
            <p:cNvGrpSpPr/>
            <p:nvPr/>
          </p:nvGrpSpPr>
          <p:grpSpPr>
            <a:xfrm>
              <a:off x="3500857" y="3450815"/>
              <a:ext cx="970938" cy="1383522"/>
              <a:chOff x="-254878" y="-263704"/>
              <a:chExt cx="970937" cy="1383519"/>
            </a:xfrm>
          </p:grpSpPr>
          <p:sp>
            <p:nvSpPr>
              <p:cNvPr id="27" name="Shape 189">
                <a:extLst>
                  <a:ext uri="{FF2B5EF4-FFF2-40B4-BE49-F238E27FC236}">
                    <a16:creationId xmlns:a16="http://schemas.microsoft.com/office/drawing/2014/main" id="{FE2FBA43-32CA-423E-9587-6CC74222AE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54878" y="-263704"/>
                <a:ext cx="970937" cy="970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28" name="Shape 192">
                <a:extLst>
                  <a:ext uri="{FF2B5EF4-FFF2-40B4-BE49-F238E27FC236}">
                    <a16:creationId xmlns:a16="http://schemas.microsoft.com/office/drawing/2014/main" id="{03AF958D-71FC-458F-8BF7-6BC74E94B11F}"/>
                  </a:ext>
                </a:extLst>
              </p:cNvPr>
              <p:cNvSpPr/>
              <p:nvPr/>
            </p:nvSpPr>
            <p:spPr>
              <a:xfrm>
                <a:off x="-254878" y="812039"/>
                <a:ext cx="970937" cy="3077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Create Voice Prints</a:t>
                </a:r>
                <a:endParaRPr sz="800" b="0" dirty="0">
                  <a:solidFill>
                    <a:schemeClr val="bg1"/>
                  </a:solidFill>
                  <a:latin typeface="IBM Plex Sans Light" panose="020B0403050203000203" pitchFamily="34" charset="0"/>
                </a:endParaRPr>
              </a:p>
            </p:txBody>
          </p:sp>
        </p:grpSp>
        <p:pic>
          <p:nvPicPr>
            <p:cNvPr id="37" name="Graphic 36" descr="Voice">
              <a:extLst>
                <a:ext uri="{FF2B5EF4-FFF2-40B4-BE49-F238E27FC236}">
                  <a16:creationId xmlns:a16="http://schemas.microsoft.com/office/drawing/2014/main" id="{B7BE2AB7-8975-46C0-878D-6AC09BE23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36879" y="3612668"/>
              <a:ext cx="698893" cy="700287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94D6B0-E0BD-42E3-9AD5-07D0E7C35D31}"/>
              </a:ext>
            </a:extLst>
          </p:cNvPr>
          <p:cNvGrpSpPr/>
          <p:nvPr/>
        </p:nvGrpSpPr>
        <p:grpSpPr>
          <a:xfrm>
            <a:off x="9084391" y="2737239"/>
            <a:ext cx="970938" cy="1383522"/>
            <a:chOff x="2297208" y="3450815"/>
            <a:chExt cx="970938" cy="1383522"/>
          </a:xfrm>
        </p:grpSpPr>
        <p:grpSp>
          <p:nvGrpSpPr>
            <p:cNvPr id="48" name="Group 193">
              <a:extLst>
                <a:ext uri="{FF2B5EF4-FFF2-40B4-BE49-F238E27FC236}">
                  <a16:creationId xmlns:a16="http://schemas.microsoft.com/office/drawing/2014/main" id="{0286529A-7392-4C2B-B86D-77AD336C8727}"/>
                </a:ext>
              </a:extLst>
            </p:cNvPr>
            <p:cNvGrpSpPr/>
            <p:nvPr/>
          </p:nvGrpSpPr>
          <p:grpSpPr>
            <a:xfrm>
              <a:off x="2297208" y="3450815"/>
              <a:ext cx="970938" cy="1383522"/>
              <a:chOff x="-254878" y="-263704"/>
              <a:chExt cx="970937" cy="1383519"/>
            </a:xfrm>
          </p:grpSpPr>
          <p:sp>
            <p:nvSpPr>
              <p:cNvPr id="50" name="Shape 189">
                <a:extLst>
                  <a:ext uri="{FF2B5EF4-FFF2-40B4-BE49-F238E27FC236}">
                    <a16:creationId xmlns:a16="http://schemas.microsoft.com/office/drawing/2014/main" id="{E6B61847-943C-4F80-BB91-F774C1C68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54878" y="-263704"/>
                <a:ext cx="970937" cy="970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51" name="Shape 192">
                <a:extLst>
                  <a:ext uri="{FF2B5EF4-FFF2-40B4-BE49-F238E27FC236}">
                    <a16:creationId xmlns:a16="http://schemas.microsoft.com/office/drawing/2014/main" id="{2182F1F7-6CB0-4813-9E39-B57393232975}"/>
                  </a:ext>
                </a:extLst>
              </p:cNvPr>
              <p:cNvSpPr/>
              <p:nvPr/>
            </p:nvSpPr>
            <p:spPr>
              <a:xfrm>
                <a:off x="-254878" y="812039"/>
                <a:ext cx="970937" cy="3077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Capture Voice to Authenticate</a:t>
                </a:r>
                <a:endParaRPr sz="800" b="0" dirty="0">
                  <a:solidFill>
                    <a:schemeClr val="bg1"/>
                  </a:solidFill>
                  <a:latin typeface="IBM Plex Sans Light" panose="020B0403050203000203" pitchFamily="34" charset="0"/>
                </a:endParaRPr>
              </a:p>
            </p:txBody>
          </p:sp>
        </p:grpSp>
        <p:pic>
          <p:nvPicPr>
            <p:cNvPr id="49" name="Picture 4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94492039-FE16-485C-9F65-85902A31A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70" y="3656368"/>
              <a:ext cx="549519" cy="549519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6F025C7-2F8F-4B3F-8054-BBFEE77BB2B6}"/>
              </a:ext>
            </a:extLst>
          </p:cNvPr>
          <p:cNvGrpSpPr/>
          <p:nvPr/>
        </p:nvGrpSpPr>
        <p:grpSpPr>
          <a:xfrm>
            <a:off x="7347461" y="2737239"/>
            <a:ext cx="970938" cy="1383522"/>
            <a:chOff x="3500857" y="3450815"/>
            <a:chExt cx="970938" cy="1383522"/>
          </a:xfrm>
        </p:grpSpPr>
        <p:grpSp>
          <p:nvGrpSpPr>
            <p:cNvPr id="53" name="Group 193">
              <a:extLst>
                <a:ext uri="{FF2B5EF4-FFF2-40B4-BE49-F238E27FC236}">
                  <a16:creationId xmlns:a16="http://schemas.microsoft.com/office/drawing/2014/main" id="{C94CBF8B-8D68-4BC1-90FE-D68412B37EAA}"/>
                </a:ext>
              </a:extLst>
            </p:cNvPr>
            <p:cNvGrpSpPr/>
            <p:nvPr/>
          </p:nvGrpSpPr>
          <p:grpSpPr>
            <a:xfrm>
              <a:off x="3500857" y="3450815"/>
              <a:ext cx="970938" cy="1383522"/>
              <a:chOff x="-254878" y="-263704"/>
              <a:chExt cx="970937" cy="1383519"/>
            </a:xfrm>
          </p:grpSpPr>
          <p:sp>
            <p:nvSpPr>
              <p:cNvPr id="55" name="Shape 189">
                <a:extLst>
                  <a:ext uri="{FF2B5EF4-FFF2-40B4-BE49-F238E27FC236}">
                    <a16:creationId xmlns:a16="http://schemas.microsoft.com/office/drawing/2014/main" id="{31299214-4384-430B-909C-11AC857194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54878" y="-263704"/>
                <a:ext cx="970937" cy="970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56" name="Shape 192">
                <a:extLst>
                  <a:ext uri="{FF2B5EF4-FFF2-40B4-BE49-F238E27FC236}">
                    <a16:creationId xmlns:a16="http://schemas.microsoft.com/office/drawing/2014/main" id="{15F13D04-33DC-4FF1-A67F-4D43B28FD862}"/>
                  </a:ext>
                </a:extLst>
              </p:cNvPr>
              <p:cNvSpPr/>
              <p:nvPr/>
            </p:nvSpPr>
            <p:spPr>
              <a:xfrm>
                <a:off x="-254878" y="812039"/>
                <a:ext cx="970937" cy="3077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Voice Print Comparison</a:t>
                </a:r>
                <a:endParaRPr sz="800" b="0" dirty="0">
                  <a:solidFill>
                    <a:schemeClr val="bg1"/>
                  </a:solidFill>
                  <a:latin typeface="IBM Plex Sans Light" panose="020B0403050203000203" pitchFamily="34" charset="0"/>
                </a:endParaRPr>
              </a:p>
            </p:txBody>
          </p:sp>
        </p:grpSp>
        <p:pic>
          <p:nvPicPr>
            <p:cNvPr id="54" name="Graphic 53" descr="Voice">
              <a:extLst>
                <a:ext uri="{FF2B5EF4-FFF2-40B4-BE49-F238E27FC236}">
                  <a16:creationId xmlns:a16="http://schemas.microsoft.com/office/drawing/2014/main" id="{6EFCA61A-005C-41CE-BAD1-5499A218A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36879" y="3612668"/>
              <a:ext cx="698893" cy="700287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7042EB6-56FB-408E-8279-BFBC8039A13D}"/>
              </a:ext>
            </a:extLst>
          </p:cNvPr>
          <p:cNvGrpSpPr/>
          <p:nvPr/>
        </p:nvGrpSpPr>
        <p:grpSpPr>
          <a:xfrm>
            <a:off x="10817209" y="2737239"/>
            <a:ext cx="970938" cy="1383522"/>
            <a:chOff x="969151" y="3450815"/>
            <a:chExt cx="970938" cy="1383522"/>
          </a:xfrm>
        </p:grpSpPr>
        <p:grpSp>
          <p:nvGrpSpPr>
            <p:cNvPr id="58" name="Group 193">
              <a:extLst>
                <a:ext uri="{FF2B5EF4-FFF2-40B4-BE49-F238E27FC236}">
                  <a16:creationId xmlns:a16="http://schemas.microsoft.com/office/drawing/2014/main" id="{A8B0F614-BAE5-435B-A1F3-E5C1AA51DB6F}"/>
                </a:ext>
              </a:extLst>
            </p:cNvPr>
            <p:cNvGrpSpPr/>
            <p:nvPr/>
          </p:nvGrpSpPr>
          <p:grpSpPr>
            <a:xfrm>
              <a:off x="969151" y="3450815"/>
              <a:ext cx="970938" cy="1383522"/>
              <a:chOff x="-254878" y="-263704"/>
              <a:chExt cx="970937" cy="1383519"/>
            </a:xfrm>
          </p:grpSpPr>
          <p:sp>
            <p:nvSpPr>
              <p:cNvPr id="60" name="Shape 189">
                <a:extLst>
                  <a:ext uri="{FF2B5EF4-FFF2-40B4-BE49-F238E27FC236}">
                    <a16:creationId xmlns:a16="http://schemas.microsoft.com/office/drawing/2014/main" id="{E7AAE47E-2519-4BD8-AF1B-019A74F2EC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54878" y="-263704"/>
                <a:ext cx="970937" cy="970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2D2F4D">
                  <a:alpha val="85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61" name="Shape 192">
                <a:extLst>
                  <a:ext uri="{FF2B5EF4-FFF2-40B4-BE49-F238E27FC236}">
                    <a16:creationId xmlns:a16="http://schemas.microsoft.com/office/drawing/2014/main" id="{108A44DD-600C-4A47-9D3C-7779A21C06A4}"/>
                  </a:ext>
                </a:extLst>
              </p:cNvPr>
              <p:cNvSpPr/>
              <p:nvPr/>
            </p:nvSpPr>
            <p:spPr>
              <a:xfrm>
                <a:off x="-254878" y="812039"/>
                <a:ext cx="970937" cy="3077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Login to User Profile</a:t>
                </a:r>
                <a:endParaRPr sz="800" b="0" dirty="0">
                  <a:solidFill>
                    <a:schemeClr val="bg1"/>
                  </a:solidFill>
                  <a:latin typeface="IBM Plex Sans Light" panose="020B0403050203000203" pitchFamily="34" charset="0"/>
                </a:endParaRPr>
              </a:p>
            </p:txBody>
          </p:sp>
        </p:grpSp>
        <p:pic>
          <p:nvPicPr>
            <p:cNvPr id="59" name="Graphic 58" descr="User">
              <a:extLst>
                <a:ext uri="{FF2B5EF4-FFF2-40B4-BE49-F238E27FC236}">
                  <a16:creationId xmlns:a16="http://schemas.microsoft.com/office/drawing/2014/main" id="{DE07BE2D-7569-4E35-8D2F-B7B5DA0D4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3575" y="3595240"/>
              <a:ext cx="682090" cy="682090"/>
            </a:xfrm>
            <a:prstGeom prst="rect">
              <a:avLst/>
            </a:prstGeom>
          </p:spPr>
        </p:pic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1039AD-FC19-42B5-96DB-749D257257F0}"/>
              </a:ext>
            </a:extLst>
          </p:cNvPr>
          <p:cNvCxnSpPr>
            <a:cxnSpLocks/>
          </p:cNvCxnSpPr>
          <p:nvPr/>
        </p:nvCxnSpPr>
        <p:spPr>
          <a:xfrm>
            <a:off x="1417641" y="3249235"/>
            <a:ext cx="607368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434B0BA-9725-4F32-9F2E-A383EF050A2D}"/>
              </a:ext>
            </a:extLst>
          </p:cNvPr>
          <p:cNvCxnSpPr>
            <a:cxnSpLocks/>
          </p:cNvCxnSpPr>
          <p:nvPr/>
        </p:nvCxnSpPr>
        <p:spPr>
          <a:xfrm>
            <a:off x="3150185" y="3249235"/>
            <a:ext cx="607368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568811-FCBB-4C2C-99C2-CEB73480D0BD}"/>
              </a:ext>
            </a:extLst>
          </p:cNvPr>
          <p:cNvCxnSpPr>
            <a:cxnSpLocks/>
          </p:cNvCxnSpPr>
          <p:nvPr/>
        </p:nvCxnSpPr>
        <p:spPr>
          <a:xfrm>
            <a:off x="4948454" y="3249235"/>
            <a:ext cx="607368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2C3CB5F-9A4E-4CAF-8033-4FD067C755BA}"/>
              </a:ext>
            </a:extLst>
          </p:cNvPr>
          <p:cNvCxnSpPr>
            <a:cxnSpLocks/>
            <a:stCxn id="25" idx="2"/>
            <a:endCxn id="4" idx="1"/>
          </p:cNvCxnSpPr>
          <p:nvPr/>
        </p:nvCxnSpPr>
        <p:spPr>
          <a:xfrm rot="16200000" flipH="1">
            <a:off x="3490103" y="3240288"/>
            <a:ext cx="1239954" cy="3000899"/>
          </a:xfrm>
          <a:prstGeom prst="bentConnector2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CA91A4C-3400-41CF-B296-5B8E003B79D7}"/>
              </a:ext>
            </a:extLst>
          </p:cNvPr>
          <p:cNvCxnSpPr>
            <a:cxnSpLocks/>
            <a:stCxn id="4" idx="3"/>
            <a:endCxn id="51" idx="2"/>
          </p:cNvCxnSpPr>
          <p:nvPr/>
        </p:nvCxnSpPr>
        <p:spPr>
          <a:xfrm flipV="1">
            <a:off x="6581469" y="4120761"/>
            <a:ext cx="2988391" cy="1239954"/>
          </a:xfrm>
          <a:prstGeom prst="bentConnector2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A222F1B-9C5B-4781-AC38-F14939DA1104}"/>
              </a:ext>
            </a:extLst>
          </p:cNvPr>
          <p:cNvCxnSpPr>
            <a:cxnSpLocks/>
          </p:cNvCxnSpPr>
          <p:nvPr/>
        </p:nvCxnSpPr>
        <p:spPr>
          <a:xfrm flipH="1">
            <a:off x="6636554" y="3261159"/>
            <a:ext cx="607368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C491873-C305-48B7-AD3D-B2989EC58040}"/>
              </a:ext>
            </a:extLst>
          </p:cNvPr>
          <p:cNvCxnSpPr>
            <a:cxnSpLocks/>
          </p:cNvCxnSpPr>
          <p:nvPr/>
        </p:nvCxnSpPr>
        <p:spPr>
          <a:xfrm flipH="1">
            <a:off x="8373484" y="3261159"/>
            <a:ext cx="607368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F78B79-3BC4-4A21-AC22-A9A8041095F9}"/>
              </a:ext>
            </a:extLst>
          </p:cNvPr>
          <p:cNvCxnSpPr>
            <a:cxnSpLocks/>
          </p:cNvCxnSpPr>
          <p:nvPr/>
        </p:nvCxnSpPr>
        <p:spPr>
          <a:xfrm flipH="1">
            <a:off x="10110414" y="3261159"/>
            <a:ext cx="607368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le 1">
            <a:extLst>
              <a:ext uri="{FF2B5EF4-FFF2-40B4-BE49-F238E27FC236}">
                <a16:creationId xmlns:a16="http://schemas.microsoft.com/office/drawing/2014/main" id="{802F5076-E0DE-471E-956B-3BCFAC14A299}"/>
              </a:ext>
            </a:extLst>
          </p:cNvPr>
          <p:cNvSpPr txBox="1">
            <a:spLocks/>
          </p:cNvSpPr>
          <p:nvPr/>
        </p:nvSpPr>
        <p:spPr>
          <a:xfrm>
            <a:off x="1947050" y="1519216"/>
            <a:ext cx="2296100" cy="794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IBM Plex Sans Medium" panose="020B0603050203000203" pitchFamily="34" charset="0"/>
              </a:rPr>
              <a:t>User Enrollment</a:t>
            </a:r>
            <a:endParaRPr lang="en-GB" sz="1600" dirty="0">
              <a:solidFill>
                <a:schemeClr val="bg1"/>
              </a:solidFill>
              <a:latin typeface="IBM Plex Sans Condensed SemiBol" panose="020B0706050203000203" pitchFamily="34" charset="0"/>
            </a:endParaRP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DF7A5603-0E84-466C-B8A1-5A6A9FDEB645}"/>
              </a:ext>
            </a:extLst>
          </p:cNvPr>
          <p:cNvSpPr txBox="1">
            <a:spLocks/>
          </p:cNvSpPr>
          <p:nvPr/>
        </p:nvSpPr>
        <p:spPr>
          <a:xfrm>
            <a:off x="7948852" y="1519216"/>
            <a:ext cx="2296100" cy="794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IBM Plex Sans Medium" panose="020B0603050203000203" pitchFamily="34" charset="0"/>
              </a:rPr>
              <a:t>User Authentication</a:t>
            </a:r>
            <a:endParaRPr lang="en-GB" sz="1600" dirty="0">
              <a:solidFill>
                <a:schemeClr val="bg1"/>
              </a:solidFill>
              <a:latin typeface="IBM Plex Sans Condensed SemiBol" panose="020B0706050203000203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3657652-6624-4146-B905-75D7D3F2732B}"/>
              </a:ext>
            </a:extLst>
          </p:cNvPr>
          <p:cNvCxnSpPr/>
          <p:nvPr/>
        </p:nvCxnSpPr>
        <p:spPr>
          <a:xfrm>
            <a:off x="6095999" y="1519216"/>
            <a:ext cx="0" cy="9926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1C7FC4C-720A-407D-8768-A38D1F6F1B18}"/>
              </a:ext>
            </a:extLst>
          </p:cNvPr>
          <p:cNvCxnSpPr>
            <a:cxnSpLocks/>
          </p:cNvCxnSpPr>
          <p:nvPr/>
        </p:nvCxnSpPr>
        <p:spPr>
          <a:xfrm>
            <a:off x="6095999" y="4244422"/>
            <a:ext cx="0" cy="4963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480CDFB-008D-48EE-BA7B-DF4B9715FD3E}"/>
              </a:ext>
            </a:extLst>
          </p:cNvPr>
          <p:cNvCxnSpPr>
            <a:cxnSpLocks/>
          </p:cNvCxnSpPr>
          <p:nvPr/>
        </p:nvCxnSpPr>
        <p:spPr>
          <a:xfrm>
            <a:off x="6095999" y="6170537"/>
            <a:ext cx="0" cy="4963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5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36F37017-005C-4B61-81E1-C927C0F6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861"/>
            <a:ext cx="10515600" cy="794949"/>
          </a:xfrm>
        </p:spPr>
        <p:txBody>
          <a:bodyPr>
            <a:norm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IBM Plex Sans Medium" panose="020B0603050203000203" pitchFamily="34" charset="0"/>
              </a:rPr>
              <a:t>COMPETITOR</a:t>
            </a:r>
            <a:r>
              <a:rPr lang="en-US" sz="3200" spc="600" dirty="0">
                <a:solidFill>
                  <a:schemeClr val="bg1"/>
                </a:solidFill>
                <a:latin typeface="IBM Plex Sans Light" panose="020B0403050203000203" pitchFamily="34" charset="0"/>
              </a:rPr>
              <a:t> ANALYSIS</a:t>
            </a:r>
            <a:endParaRPr lang="en-GB" sz="3200" spc="600" dirty="0">
              <a:solidFill>
                <a:schemeClr val="bg1"/>
              </a:solidFill>
              <a:latin typeface="IBM Plex Sans Condensed SemiBol" panose="020B070605020300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F77CF-52DD-43CD-A125-CB6DBF586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52" r="50189"/>
          <a:stretch/>
        </p:blipFill>
        <p:spPr>
          <a:xfrm>
            <a:off x="6382772" y="3429000"/>
            <a:ext cx="5218289" cy="2688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317F4-0F3D-4355-9563-2466A58F3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7" y="1785632"/>
            <a:ext cx="2469455" cy="7061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5470B9-7161-4AEF-B6BE-67B247F0368F}"/>
              </a:ext>
            </a:extLst>
          </p:cNvPr>
          <p:cNvSpPr/>
          <p:nvPr/>
        </p:nvSpPr>
        <p:spPr>
          <a:xfrm>
            <a:off x="6276392" y="623725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dirty="0">
                <a:solidFill>
                  <a:srgbClr val="5D6099"/>
                </a:solidFill>
                <a:hlinkClick r:id="rId5"/>
              </a:rPr>
              <a:t>https://azure.microsoft.com/en-us/services/cognitive-services/speaker-recognition/</a:t>
            </a:r>
            <a:endParaRPr lang="en-GB" sz="1000" dirty="0">
              <a:solidFill>
                <a:srgbClr val="5D6099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CA8107-8E0F-4D4E-84B0-FBE16176EB66}"/>
              </a:ext>
            </a:extLst>
          </p:cNvPr>
          <p:cNvSpPr txBox="1">
            <a:spLocks/>
          </p:cNvSpPr>
          <p:nvPr/>
        </p:nvSpPr>
        <p:spPr>
          <a:xfrm>
            <a:off x="3044148" y="1752581"/>
            <a:ext cx="4000041" cy="794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IBM Plex Sans Light" panose="020B0403050203000203" pitchFamily="34" charset="0"/>
              </a:rPr>
              <a:t>Speaker Recognition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05B210-ABA4-4539-8EFC-4E0DF36FBE5D}"/>
              </a:ext>
            </a:extLst>
          </p:cNvPr>
          <p:cNvCxnSpPr/>
          <p:nvPr/>
        </p:nvCxnSpPr>
        <p:spPr>
          <a:xfrm>
            <a:off x="2923801" y="1792006"/>
            <a:ext cx="0" cy="738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95B7B7-DFC5-4E30-B63A-62F476FA3038}"/>
              </a:ext>
            </a:extLst>
          </p:cNvPr>
          <p:cNvGrpSpPr/>
          <p:nvPr/>
        </p:nvGrpSpPr>
        <p:grpSpPr>
          <a:xfrm>
            <a:off x="284203" y="3148665"/>
            <a:ext cx="4759965" cy="794949"/>
            <a:chOff x="284203" y="3148665"/>
            <a:chExt cx="4759965" cy="7949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72AA1B-3326-44CB-B71B-FC1AD66E3A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4203" y="3242232"/>
              <a:ext cx="553997" cy="553998"/>
              <a:chOff x="2898210" y="3309464"/>
              <a:chExt cx="970938" cy="970940"/>
            </a:xfrm>
          </p:grpSpPr>
          <p:sp>
            <p:nvSpPr>
              <p:cNvPr id="13" name="Shape 189">
                <a:extLst>
                  <a:ext uri="{FF2B5EF4-FFF2-40B4-BE49-F238E27FC236}">
                    <a16:creationId xmlns:a16="http://schemas.microsoft.com/office/drawing/2014/main" id="{944BD3BA-F03C-43DB-B79F-8B729087F7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8210" y="3309464"/>
                <a:ext cx="970938" cy="970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>
                  <a:alpha val="85000"/>
                </a:schemeClr>
              </a:solidFill>
              <a:ln w="76200" cap="flat">
                <a:solidFill>
                  <a:srgbClr val="1C1D30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4" name="Graphic 13" descr="Checkmark">
                <a:extLst>
                  <a:ext uri="{FF2B5EF4-FFF2-40B4-BE49-F238E27FC236}">
                    <a16:creationId xmlns:a16="http://schemas.microsoft.com/office/drawing/2014/main" id="{9BF00226-C3E6-4E18-94F3-8E3FD8EB4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25887" y="3584306"/>
                <a:ext cx="515578" cy="515578"/>
              </a:xfrm>
              <a:prstGeom prst="rect">
                <a:avLst/>
              </a:prstGeom>
            </p:spPr>
          </p:pic>
        </p:grp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7B9F54A8-B5DC-4FE6-9570-2DCAC86D3F92}"/>
                </a:ext>
              </a:extLst>
            </p:cNvPr>
            <p:cNvSpPr txBox="1">
              <a:spLocks/>
            </p:cNvSpPr>
            <p:nvPr/>
          </p:nvSpPr>
          <p:spPr>
            <a:xfrm>
              <a:off x="1044127" y="3148665"/>
              <a:ext cx="4000041" cy="7949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solidFill>
                    <a:schemeClr val="bg1">
                      <a:lumMod val="85000"/>
                    </a:schemeClr>
                  </a:solidFill>
                  <a:latin typeface="IBM Plex Sans Light" panose="020B0403050203000203" pitchFamily="34" charset="0"/>
                </a:rPr>
                <a:t>Fast </a:t>
              </a:r>
              <a:r>
                <a:rPr lang="en-GB" sz="1800" b="1" dirty="0">
                  <a:solidFill>
                    <a:schemeClr val="bg1">
                      <a:lumMod val="85000"/>
                    </a:schemeClr>
                  </a:solidFill>
                  <a:latin typeface="IBM Plex Sans Light" panose="020B0403050203000203" pitchFamily="34" charset="0"/>
                </a:rPr>
                <a:t>and accurate solution.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4C9026-1A23-4621-B773-E56106A83C5E}"/>
              </a:ext>
            </a:extLst>
          </p:cNvPr>
          <p:cNvGrpSpPr/>
          <p:nvPr/>
        </p:nvGrpSpPr>
        <p:grpSpPr>
          <a:xfrm>
            <a:off x="284203" y="4119005"/>
            <a:ext cx="4759965" cy="794949"/>
            <a:chOff x="284203" y="3148665"/>
            <a:chExt cx="4759965" cy="7949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DD525F7-3D0D-4F23-BEFA-F70E8177E6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4203" y="3242232"/>
              <a:ext cx="553997" cy="553998"/>
              <a:chOff x="2898210" y="3309464"/>
              <a:chExt cx="970938" cy="970940"/>
            </a:xfrm>
          </p:grpSpPr>
          <p:sp>
            <p:nvSpPr>
              <p:cNvPr id="20" name="Shape 189">
                <a:extLst>
                  <a:ext uri="{FF2B5EF4-FFF2-40B4-BE49-F238E27FC236}">
                    <a16:creationId xmlns:a16="http://schemas.microsoft.com/office/drawing/2014/main" id="{2311B73A-A9D8-40AC-A2DA-4C536C45C8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8210" y="3309464"/>
                <a:ext cx="970938" cy="970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>
                  <a:alpha val="85000"/>
                </a:schemeClr>
              </a:solidFill>
              <a:ln w="76200" cap="flat">
                <a:solidFill>
                  <a:srgbClr val="1C1D30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1" name="Graphic 20" descr="Close">
                <a:extLst>
                  <a:ext uri="{FF2B5EF4-FFF2-40B4-BE49-F238E27FC236}">
                    <a16:creationId xmlns:a16="http://schemas.microsoft.com/office/drawing/2014/main" id="{8D165457-B684-425D-A052-C5136C936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125887" y="3584306"/>
                <a:ext cx="515578" cy="515578"/>
              </a:xfrm>
              <a:prstGeom prst="rect">
                <a:avLst/>
              </a:prstGeom>
            </p:spPr>
          </p:pic>
        </p:grp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1E7C84BA-363B-456C-913A-F3A81607DE40}"/>
                </a:ext>
              </a:extLst>
            </p:cNvPr>
            <p:cNvSpPr txBox="1">
              <a:spLocks/>
            </p:cNvSpPr>
            <p:nvPr/>
          </p:nvSpPr>
          <p:spPr>
            <a:xfrm>
              <a:off x="1044127" y="3148665"/>
              <a:ext cx="4000041" cy="7949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solidFill>
                    <a:schemeClr val="bg1">
                      <a:lumMod val="85000"/>
                    </a:schemeClr>
                  </a:solidFill>
                  <a:latin typeface="IBM Plex Sans Light" panose="020B0403050203000203" pitchFamily="34" charset="0"/>
                </a:rPr>
                <a:t>Enrollment phrases are standard, making replay attacks a possibility.</a:t>
              </a:r>
              <a:endParaRPr lang="en-GB" sz="1800" b="1" dirty="0">
                <a:solidFill>
                  <a:schemeClr val="bg1">
                    <a:lumMod val="85000"/>
                  </a:schemeClr>
                </a:solidFill>
                <a:latin typeface="IBM Plex Sans Light" panose="020B0403050203000203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4BA6B7-A9C4-4B14-AAF5-AA7C1194E007}"/>
              </a:ext>
            </a:extLst>
          </p:cNvPr>
          <p:cNvGrpSpPr/>
          <p:nvPr/>
        </p:nvGrpSpPr>
        <p:grpSpPr>
          <a:xfrm>
            <a:off x="284203" y="5089346"/>
            <a:ext cx="4759965" cy="1328315"/>
            <a:chOff x="284203" y="3148665"/>
            <a:chExt cx="4759965" cy="132831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576D79-248F-4A16-84E2-A312DCD863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4203" y="3508913"/>
              <a:ext cx="553997" cy="553998"/>
              <a:chOff x="2898210" y="3776850"/>
              <a:chExt cx="970938" cy="970940"/>
            </a:xfrm>
          </p:grpSpPr>
          <p:sp>
            <p:nvSpPr>
              <p:cNvPr id="25" name="Shape 189">
                <a:extLst>
                  <a:ext uri="{FF2B5EF4-FFF2-40B4-BE49-F238E27FC236}">
                    <a16:creationId xmlns:a16="http://schemas.microsoft.com/office/drawing/2014/main" id="{F536E640-974D-44EA-B871-7373CFC6C1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8210" y="3776850"/>
                <a:ext cx="970938" cy="970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>
                  <a:alpha val="85000"/>
                </a:schemeClr>
              </a:solidFill>
              <a:ln w="76200" cap="flat">
                <a:solidFill>
                  <a:srgbClr val="1C1D30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6" name="Graphic 25" descr="Close">
                <a:extLst>
                  <a:ext uri="{FF2B5EF4-FFF2-40B4-BE49-F238E27FC236}">
                    <a16:creationId xmlns:a16="http://schemas.microsoft.com/office/drawing/2014/main" id="{ADDE3EF2-48A7-4F1C-B394-E9548E2C6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125887" y="4051694"/>
                <a:ext cx="515578" cy="515578"/>
              </a:xfrm>
              <a:prstGeom prst="rect">
                <a:avLst/>
              </a:prstGeom>
            </p:spPr>
          </p:pic>
        </p:grp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BCC63C38-B6B4-4036-85BC-239D6E9F2459}"/>
                </a:ext>
              </a:extLst>
            </p:cNvPr>
            <p:cNvSpPr txBox="1">
              <a:spLocks/>
            </p:cNvSpPr>
            <p:nvPr/>
          </p:nvSpPr>
          <p:spPr>
            <a:xfrm>
              <a:off x="1044127" y="3148665"/>
              <a:ext cx="4000041" cy="13283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solidFill>
                    <a:schemeClr val="bg1">
                      <a:lumMod val="85000"/>
                    </a:schemeClr>
                  </a:solidFill>
                  <a:latin typeface="IBM Plex Sans Light" panose="020B0403050203000203" pitchFamily="34" charset="0"/>
                </a:rPr>
                <a:t>API requests can be intercepted, since there is no hashing done to sign the requests and the private key is provided in the header as a plaintext. </a:t>
              </a:r>
              <a:endParaRPr lang="en-GB" sz="1800" b="1" dirty="0">
                <a:solidFill>
                  <a:schemeClr val="bg1">
                    <a:lumMod val="85000"/>
                  </a:schemeClr>
                </a:solidFill>
                <a:latin typeface="IBM Plex Sans Light" panose="020B040305020300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84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36F37017-005C-4B61-81E1-C927C0F6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861"/>
            <a:ext cx="10515600" cy="794949"/>
          </a:xfrm>
        </p:spPr>
        <p:txBody>
          <a:bodyPr>
            <a:norm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IBM Plex Sans Medium" panose="020B0603050203000203" pitchFamily="34" charset="0"/>
              </a:rPr>
              <a:t>COMPETITOR</a:t>
            </a:r>
            <a:r>
              <a:rPr lang="en-US" sz="3200" spc="600" dirty="0">
                <a:solidFill>
                  <a:schemeClr val="bg1"/>
                </a:solidFill>
                <a:latin typeface="IBM Plex Sans Light" panose="020B0403050203000203" pitchFamily="34" charset="0"/>
              </a:rPr>
              <a:t> ANALYSIS</a:t>
            </a:r>
            <a:endParaRPr lang="en-GB" sz="3200" spc="600" dirty="0">
              <a:solidFill>
                <a:schemeClr val="bg1"/>
              </a:solidFill>
              <a:latin typeface="IBM Plex Sans Condensed SemiBol" panose="020B070605020300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95B7B7-DFC5-4E30-B63A-62F476FA3038}"/>
              </a:ext>
            </a:extLst>
          </p:cNvPr>
          <p:cNvGrpSpPr/>
          <p:nvPr/>
        </p:nvGrpSpPr>
        <p:grpSpPr>
          <a:xfrm>
            <a:off x="6896559" y="3031525"/>
            <a:ext cx="4759965" cy="794949"/>
            <a:chOff x="284203" y="3148665"/>
            <a:chExt cx="4759965" cy="7949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72AA1B-3326-44CB-B71B-FC1AD66E3A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4203" y="3242232"/>
              <a:ext cx="553997" cy="553998"/>
              <a:chOff x="2898210" y="3309464"/>
              <a:chExt cx="970938" cy="970940"/>
            </a:xfrm>
          </p:grpSpPr>
          <p:sp>
            <p:nvSpPr>
              <p:cNvPr id="13" name="Shape 189">
                <a:extLst>
                  <a:ext uri="{FF2B5EF4-FFF2-40B4-BE49-F238E27FC236}">
                    <a16:creationId xmlns:a16="http://schemas.microsoft.com/office/drawing/2014/main" id="{944BD3BA-F03C-43DB-B79F-8B729087F7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8210" y="3309464"/>
                <a:ext cx="970938" cy="970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>
                  <a:alpha val="85000"/>
                </a:schemeClr>
              </a:solidFill>
              <a:ln w="76200" cap="flat">
                <a:solidFill>
                  <a:srgbClr val="1C1D30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4" name="Graphic 13" descr="Checkmark">
                <a:extLst>
                  <a:ext uri="{FF2B5EF4-FFF2-40B4-BE49-F238E27FC236}">
                    <a16:creationId xmlns:a16="http://schemas.microsoft.com/office/drawing/2014/main" id="{9BF00226-C3E6-4E18-94F3-8E3FD8EB4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125887" y="3584306"/>
                <a:ext cx="515578" cy="515578"/>
              </a:xfrm>
              <a:prstGeom prst="rect">
                <a:avLst/>
              </a:prstGeom>
            </p:spPr>
          </p:pic>
        </p:grp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7B9F54A8-B5DC-4FE6-9570-2DCAC86D3F92}"/>
                </a:ext>
              </a:extLst>
            </p:cNvPr>
            <p:cNvSpPr txBox="1">
              <a:spLocks/>
            </p:cNvSpPr>
            <p:nvPr/>
          </p:nvSpPr>
          <p:spPr>
            <a:xfrm>
              <a:off x="1044127" y="3148665"/>
              <a:ext cx="4000041" cy="7949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solidFill>
                    <a:schemeClr val="bg1">
                      <a:lumMod val="85000"/>
                    </a:schemeClr>
                  </a:solidFill>
                  <a:latin typeface="IBM Plex Sans Light" panose="020B0403050203000203" pitchFamily="34" charset="0"/>
                </a:rPr>
                <a:t>Fast </a:t>
              </a:r>
              <a:r>
                <a:rPr lang="en-GB" sz="1800" b="1" dirty="0">
                  <a:solidFill>
                    <a:schemeClr val="bg1">
                      <a:lumMod val="85000"/>
                    </a:schemeClr>
                  </a:solidFill>
                  <a:latin typeface="IBM Plex Sans Light" panose="020B0403050203000203" pitchFamily="34" charset="0"/>
                </a:rPr>
                <a:t>and accurate solution.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4C9026-1A23-4621-B773-E56106A83C5E}"/>
              </a:ext>
            </a:extLst>
          </p:cNvPr>
          <p:cNvGrpSpPr/>
          <p:nvPr/>
        </p:nvGrpSpPr>
        <p:grpSpPr>
          <a:xfrm>
            <a:off x="6896559" y="4001865"/>
            <a:ext cx="4759965" cy="794949"/>
            <a:chOff x="284203" y="3148665"/>
            <a:chExt cx="4759965" cy="7949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DD525F7-3D0D-4F23-BEFA-F70E8177E6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4203" y="3242232"/>
              <a:ext cx="553997" cy="553998"/>
              <a:chOff x="2898210" y="3309464"/>
              <a:chExt cx="970938" cy="970940"/>
            </a:xfrm>
          </p:grpSpPr>
          <p:sp>
            <p:nvSpPr>
              <p:cNvPr id="20" name="Shape 189">
                <a:extLst>
                  <a:ext uri="{FF2B5EF4-FFF2-40B4-BE49-F238E27FC236}">
                    <a16:creationId xmlns:a16="http://schemas.microsoft.com/office/drawing/2014/main" id="{2311B73A-A9D8-40AC-A2DA-4C536C45C8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8210" y="3309464"/>
                <a:ext cx="970938" cy="970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>
                  <a:alpha val="85000"/>
                </a:schemeClr>
              </a:solidFill>
              <a:ln w="76200" cap="flat">
                <a:solidFill>
                  <a:srgbClr val="1C1D30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1" name="Graphic 20" descr="Checkmark">
                <a:extLst>
                  <a:ext uri="{FF2B5EF4-FFF2-40B4-BE49-F238E27FC236}">
                    <a16:creationId xmlns:a16="http://schemas.microsoft.com/office/drawing/2014/main" id="{8D165457-B684-425D-A052-C5136C936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125887" y="3584306"/>
                <a:ext cx="515578" cy="515578"/>
              </a:xfrm>
              <a:prstGeom prst="rect">
                <a:avLst/>
              </a:prstGeom>
            </p:spPr>
          </p:pic>
        </p:grp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1E7C84BA-363B-456C-913A-F3A81607DE40}"/>
                </a:ext>
              </a:extLst>
            </p:cNvPr>
            <p:cNvSpPr txBox="1">
              <a:spLocks/>
            </p:cNvSpPr>
            <p:nvPr/>
          </p:nvSpPr>
          <p:spPr>
            <a:xfrm>
              <a:off x="1044127" y="3148665"/>
              <a:ext cx="4000041" cy="7949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solidFill>
                    <a:schemeClr val="bg1">
                      <a:lumMod val="85000"/>
                    </a:schemeClr>
                  </a:solidFill>
                  <a:latin typeface="IBM Plex Sans Light" panose="020B0403050203000203" pitchFamily="34" charset="0"/>
                </a:rPr>
                <a:t>Enrollment phrases are randomized to prevent replay attacks from attackers.</a:t>
              </a:r>
              <a:endParaRPr lang="en-GB" sz="1800" b="1" dirty="0">
                <a:solidFill>
                  <a:schemeClr val="bg1">
                    <a:lumMod val="85000"/>
                  </a:schemeClr>
                </a:solidFill>
                <a:latin typeface="IBM Plex Sans Light" panose="020B0403050203000203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4BA6B7-A9C4-4B14-AAF5-AA7C1194E007}"/>
              </a:ext>
            </a:extLst>
          </p:cNvPr>
          <p:cNvGrpSpPr/>
          <p:nvPr/>
        </p:nvGrpSpPr>
        <p:grpSpPr>
          <a:xfrm>
            <a:off x="6896559" y="4972206"/>
            <a:ext cx="4759965" cy="1328315"/>
            <a:chOff x="284203" y="3148665"/>
            <a:chExt cx="4759965" cy="132831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576D79-248F-4A16-84E2-A312DCD863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4203" y="3508913"/>
              <a:ext cx="553997" cy="553998"/>
              <a:chOff x="2898210" y="3776850"/>
              <a:chExt cx="970938" cy="970940"/>
            </a:xfrm>
          </p:grpSpPr>
          <p:sp>
            <p:nvSpPr>
              <p:cNvPr id="25" name="Shape 189">
                <a:extLst>
                  <a:ext uri="{FF2B5EF4-FFF2-40B4-BE49-F238E27FC236}">
                    <a16:creationId xmlns:a16="http://schemas.microsoft.com/office/drawing/2014/main" id="{F536E640-974D-44EA-B871-7373CFC6C1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8210" y="3776850"/>
                <a:ext cx="970938" cy="970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>
                  <a:alpha val="85000"/>
                </a:schemeClr>
              </a:solidFill>
              <a:ln w="76200" cap="flat">
                <a:solidFill>
                  <a:srgbClr val="1C1D30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6" name="Graphic 25" descr="Checkmark">
                <a:extLst>
                  <a:ext uri="{FF2B5EF4-FFF2-40B4-BE49-F238E27FC236}">
                    <a16:creationId xmlns:a16="http://schemas.microsoft.com/office/drawing/2014/main" id="{ADDE3EF2-48A7-4F1C-B394-E9548E2C6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125887" y="4051694"/>
                <a:ext cx="515578" cy="515578"/>
              </a:xfrm>
              <a:prstGeom prst="rect">
                <a:avLst/>
              </a:prstGeom>
            </p:spPr>
          </p:pic>
        </p:grp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BCC63C38-B6B4-4036-85BC-239D6E9F2459}"/>
                </a:ext>
              </a:extLst>
            </p:cNvPr>
            <p:cNvSpPr txBox="1">
              <a:spLocks/>
            </p:cNvSpPr>
            <p:nvPr/>
          </p:nvSpPr>
          <p:spPr>
            <a:xfrm>
              <a:off x="1044127" y="3148665"/>
              <a:ext cx="4000041" cy="13283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solidFill>
                    <a:schemeClr val="bg1">
                      <a:lumMod val="85000"/>
                    </a:schemeClr>
                  </a:solidFill>
                  <a:latin typeface="IBM Plex Sans Light" panose="020B0403050203000203" pitchFamily="34" charset="0"/>
                </a:rPr>
                <a:t>Hashing the audio file with the clients RSA private key, to prevent man in the middle attacks. </a:t>
              </a:r>
              <a:endParaRPr lang="en-GB" sz="1800" b="1" dirty="0">
                <a:solidFill>
                  <a:schemeClr val="bg1">
                    <a:lumMod val="85000"/>
                  </a:schemeClr>
                </a:solidFill>
                <a:latin typeface="IBM Plex Sans Light" panose="020B0403050203000203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7632F21-781C-402D-A7AD-3C4B13CF8B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97" t="20378" r="13089" b="24427"/>
          <a:stretch/>
        </p:blipFill>
        <p:spPr>
          <a:xfrm>
            <a:off x="7450556" y="1842492"/>
            <a:ext cx="4000041" cy="71091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AA9F9D6-1B72-4861-9153-C576CCBB70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3586" b="15895"/>
          <a:stretch/>
        </p:blipFill>
        <p:spPr>
          <a:xfrm>
            <a:off x="366192" y="1623805"/>
            <a:ext cx="5914734" cy="477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3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36F37017-005C-4B61-81E1-C927C0F6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853" y="475861"/>
            <a:ext cx="4018384" cy="794949"/>
          </a:xfrm>
        </p:spPr>
        <p:txBody>
          <a:bodyPr>
            <a:norm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IBM Plex Sans Medium" panose="020B0603050203000203" pitchFamily="34" charset="0"/>
              </a:rPr>
              <a:t>DEMO</a:t>
            </a:r>
            <a:endParaRPr lang="en-GB" sz="3200" spc="600" dirty="0">
              <a:solidFill>
                <a:schemeClr val="bg1"/>
              </a:solidFill>
              <a:latin typeface="IBM Plex Sans Condensed SemiBol" panose="020B070605020300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7AF8C-D124-4073-B6C5-619877C78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916"/>
          <a:stretch/>
        </p:blipFill>
        <p:spPr>
          <a:xfrm>
            <a:off x="377209" y="242596"/>
            <a:ext cx="5914735" cy="1323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A7AEED-C709-41E0-BD41-3D56AB1532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586" b="15895"/>
          <a:stretch/>
        </p:blipFill>
        <p:spPr>
          <a:xfrm>
            <a:off x="377210" y="1840852"/>
            <a:ext cx="5914734" cy="4774552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A51A4E-6D12-4DA7-9742-BCF72CB50F7D}"/>
              </a:ext>
            </a:extLst>
          </p:cNvPr>
          <p:cNvSpPr txBox="1">
            <a:spLocks/>
          </p:cNvSpPr>
          <p:nvPr/>
        </p:nvSpPr>
        <p:spPr>
          <a:xfrm>
            <a:off x="6962660" y="3284062"/>
            <a:ext cx="4580520" cy="29955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Repository </a:t>
            </a:r>
          </a:p>
          <a:p>
            <a:pPr>
              <a:lnSpc>
                <a:spcPts val="1600"/>
              </a:lnSpc>
              <a:buClr>
                <a:srgbClr val="000000"/>
              </a:buClr>
            </a:pPr>
            <a:r>
              <a:rPr lang="en-US" sz="1333" dirty="0">
                <a:solidFill>
                  <a:schemeClr val="bg1">
                    <a:lumMod val="85000"/>
                  </a:schemeClr>
                </a:solidFill>
              </a:rPr>
              <a:t>Check out the VoiceSens </a:t>
            </a:r>
            <a:r>
              <a:rPr lang="en-US" sz="1333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en-US" sz="1333" dirty="0">
                <a:solidFill>
                  <a:schemeClr val="bg1">
                    <a:lumMod val="85000"/>
                  </a:schemeClr>
                </a:solidFill>
              </a:rPr>
              <a:t> repository at the following link:</a:t>
            </a:r>
          </a:p>
          <a:p>
            <a:pPr marL="514344" lvl="1" indent="-285750">
              <a:lnSpc>
                <a:spcPts val="1600"/>
              </a:lnSpc>
              <a:buClr>
                <a:srgbClr val="000000"/>
              </a:buClr>
            </a:pPr>
            <a:r>
              <a:rPr lang="en-US" sz="1333" dirty="0">
                <a:solidFill>
                  <a:schemeClr val="bg1">
                    <a:lumMod val="85000"/>
                  </a:schemeClr>
                </a:solidFill>
              </a:rPr>
              <a:t>https://github.com/bedangSen/VoiceSens</a:t>
            </a:r>
          </a:p>
        </p:txBody>
      </p:sp>
    </p:spTree>
    <p:extLst>
      <p:ext uri="{BB962C8B-B14F-4D97-AF65-F5344CB8AC3E}">
        <p14:creationId xmlns:p14="http://schemas.microsoft.com/office/powerpoint/2010/main" val="61122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1633E-DA60-4113-942F-6CFB1C499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"/>
          <a:stretch/>
        </p:blipFill>
        <p:spPr>
          <a:xfrm>
            <a:off x="1525992" y="4527547"/>
            <a:ext cx="9140015" cy="12763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9A2FCC3-853E-4148-A14F-9819E54D4EBD}"/>
              </a:ext>
            </a:extLst>
          </p:cNvPr>
          <p:cNvSpPr txBox="1">
            <a:spLocks/>
          </p:cNvSpPr>
          <p:nvPr/>
        </p:nvSpPr>
        <p:spPr>
          <a:xfrm>
            <a:off x="4086808" y="475861"/>
            <a:ext cx="4018384" cy="794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600" dirty="0">
                <a:solidFill>
                  <a:schemeClr val="bg1"/>
                </a:solidFill>
                <a:latin typeface="IBM Plex Sans Medium" panose="020B0603050203000203" pitchFamily="34" charset="0"/>
              </a:rPr>
              <a:t>DEMO</a:t>
            </a:r>
            <a:endParaRPr lang="en-GB" sz="3200" spc="600" dirty="0">
              <a:solidFill>
                <a:schemeClr val="bg1"/>
              </a:solidFill>
              <a:latin typeface="IBM Plex Sans Condensed SemiBol" panose="020B0706050203000203" pitchFamily="34" charset="0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DF65BFD-6A3C-4608-90AF-EFA8EDAC129D}"/>
              </a:ext>
            </a:extLst>
          </p:cNvPr>
          <p:cNvSpPr txBox="1">
            <a:spLocks/>
          </p:cNvSpPr>
          <p:nvPr/>
        </p:nvSpPr>
        <p:spPr>
          <a:xfrm>
            <a:off x="1525991" y="2380679"/>
            <a:ext cx="9140015" cy="1706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Repository </a:t>
            </a:r>
          </a:p>
          <a:p>
            <a:pPr>
              <a:lnSpc>
                <a:spcPts val="1600"/>
              </a:lnSpc>
              <a:buClr>
                <a:srgbClr val="000000"/>
              </a:buClr>
            </a:pPr>
            <a:r>
              <a:rPr lang="en-US" sz="1333" dirty="0">
                <a:solidFill>
                  <a:schemeClr val="bg1">
                    <a:lumMod val="85000"/>
                  </a:schemeClr>
                </a:solidFill>
              </a:rPr>
              <a:t>Check out the VoiceSens </a:t>
            </a:r>
            <a:r>
              <a:rPr lang="en-US" sz="1333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en-US" sz="1333" dirty="0">
                <a:solidFill>
                  <a:schemeClr val="bg1">
                    <a:lumMod val="85000"/>
                  </a:schemeClr>
                </a:solidFill>
              </a:rPr>
              <a:t> repository at the following link:</a:t>
            </a:r>
          </a:p>
          <a:p>
            <a:pPr marL="514344" lvl="1" indent="-285750">
              <a:lnSpc>
                <a:spcPts val="1600"/>
              </a:lnSpc>
              <a:buClr>
                <a:srgbClr val="000000"/>
              </a:buClr>
            </a:pPr>
            <a:r>
              <a:rPr lang="en-US" sz="1333" dirty="0">
                <a:solidFill>
                  <a:schemeClr val="bg1">
                    <a:lumMod val="85000"/>
                  </a:schemeClr>
                </a:solidFill>
              </a:rPr>
              <a:t>https://github.com/bedangSen/VoiceSens</a:t>
            </a:r>
          </a:p>
        </p:txBody>
      </p:sp>
    </p:spTree>
    <p:extLst>
      <p:ext uri="{BB962C8B-B14F-4D97-AF65-F5344CB8AC3E}">
        <p14:creationId xmlns:p14="http://schemas.microsoft.com/office/powerpoint/2010/main" val="124956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9A2FCC3-853E-4148-A14F-9819E54D4EBD}"/>
              </a:ext>
            </a:extLst>
          </p:cNvPr>
          <p:cNvSpPr txBox="1">
            <a:spLocks/>
          </p:cNvSpPr>
          <p:nvPr/>
        </p:nvSpPr>
        <p:spPr>
          <a:xfrm>
            <a:off x="626763" y="475861"/>
            <a:ext cx="4018384" cy="794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600" dirty="0">
                <a:solidFill>
                  <a:schemeClr val="bg1"/>
                </a:solidFill>
                <a:latin typeface="IBM Plex Sans Medium" panose="020B0603050203000203" pitchFamily="34" charset="0"/>
              </a:rPr>
              <a:t>DEMO</a:t>
            </a:r>
            <a:endParaRPr lang="en-GB" sz="3200" spc="600" dirty="0">
              <a:solidFill>
                <a:schemeClr val="bg1"/>
              </a:solidFill>
              <a:latin typeface="IBM Plex Sans Condensed SemiBol" panose="020B070605020300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D853A-B6A8-446D-B1A0-9791F42EB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04"/>
          <a:stretch/>
        </p:blipFill>
        <p:spPr>
          <a:xfrm>
            <a:off x="5650502" y="4777273"/>
            <a:ext cx="5914735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49613F-C38E-4448-8DD5-0EA03CEA0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951"/>
          <a:stretch/>
        </p:blipFill>
        <p:spPr>
          <a:xfrm>
            <a:off x="5650502" y="785327"/>
            <a:ext cx="5914735" cy="3419475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B4B7283-9176-4B01-9B9F-4E514CB46248}"/>
              </a:ext>
            </a:extLst>
          </p:cNvPr>
          <p:cNvSpPr txBox="1">
            <a:spLocks/>
          </p:cNvSpPr>
          <p:nvPr/>
        </p:nvSpPr>
        <p:spPr>
          <a:xfrm>
            <a:off x="567305" y="2707026"/>
            <a:ext cx="4580520" cy="29955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Repository </a:t>
            </a:r>
          </a:p>
          <a:p>
            <a:pPr>
              <a:lnSpc>
                <a:spcPts val="1600"/>
              </a:lnSpc>
              <a:buClr>
                <a:srgbClr val="000000"/>
              </a:buClr>
            </a:pPr>
            <a:r>
              <a:rPr lang="en-US" sz="1333" dirty="0">
                <a:solidFill>
                  <a:schemeClr val="bg1">
                    <a:lumMod val="85000"/>
                  </a:schemeClr>
                </a:solidFill>
              </a:rPr>
              <a:t>Check out the VoiceSens </a:t>
            </a:r>
            <a:r>
              <a:rPr lang="en-US" sz="1333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en-US" sz="1333" dirty="0">
                <a:solidFill>
                  <a:schemeClr val="bg1">
                    <a:lumMod val="85000"/>
                  </a:schemeClr>
                </a:solidFill>
              </a:rPr>
              <a:t> repository at the following link:</a:t>
            </a:r>
          </a:p>
          <a:p>
            <a:pPr marL="514344" lvl="1" indent="-285750">
              <a:lnSpc>
                <a:spcPts val="1600"/>
              </a:lnSpc>
              <a:buClr>
                <a:srgbClr val="000000"/>
              </a:buClr>
            </a:pPr>
            <a:r>
              <a:rPr lang="en-US" sz="1333" dirty="0">
                <a:solidFill>
                  <a:schemeClr val="bg1">
                    <a:lumMod val="85000"/>
                  </a:schemeClr>
                </a:solidFill>
              </a:rPr>
              <a:t>https://github.com/bedangSen/VoiceSens</a:t>
            </a:r>
          </a:p>
        </p:txBody>
      </p:sp>
    </p:spTree>
    <p:extLst>
      <p:ext uri="{BB962C8B-B14F-4D97-AF65-F5344CB8AC3E}">
        <p14:creationId xmlns:p14="http://schemas.microsoft.com/office/powerpoint/2010/main" val="325057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718</Words>
  <Application>Microsoft Office PowerPoint</Application>
  <PresentationFormat>Widescreen</PresentationFormat>
  <Paragraphs>80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IBM Plex Sans Condensed SemiBol</vt:lpstr>
      <vt:lpstr>IBM Plex Sans Light</vt:lpstr>
      <vt:lpstr>IBM Plex Sans Medium</vt:lpstr>
      <vt:lpstr>Open Sans</vt:lpstr>
      <vt:lpstr>Office Theme</vt:lpstr>
      <vt:lpstr>VoiceSens</vt:lpstr>
      <vt:lpstr>CONTENT</vt:lpstr>
      <vt:lpstr>WHY VOICE BIOMETRICS</vt:lpstr>
      <vt:lpstr>ARCITECTURE USED</vt:lpstr>
      <vt:lpstr>COMPETITOR ANALYSIS</vt:lpstr>
      <vt:lpstr>COMPETITOR ANALYSIS</vt:lpstr>
      <vt:lpstr>DEMO</vt:lpstr>
      <vt:lpstr>PowerPoint Presentation</vt:lpstr>
      <vt:lpstr>PowerPoint Presentation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VoiceSens</dc:title>
  <dc:creator>Bedang Sen</dc:creator>
  <cp:lastModifiedBy>Bedang Sen</cp:lastModifiedBy>
  <cp:revision>28</cp:revision>
  <dcterms:created xsi:type="dcterms:W3CDTF">2018-12-14T15:25:51Z</dcterms:created>
  <dcterms:modified xsi:type="dcterms:W3CDTF">2018-12-15T00:21:52Z</dcterms:modified>
</cp:coreProperties>
</file>