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16" d="100"/>
          <a:sy n="116" d="100"/>
        </p:scale>
        <p:origin x="9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29.06.2019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29.06.2019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29.06.2019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29.06.2019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29.06.2019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29.06.2019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29.06.2019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/>
              <a:t>11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29.06.2019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29.06.2019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673</Words>
  <Application>Microsoft Office PowerPoint</Application>
  <PresentationFormat>Широкоэкранный</PresentationFormat>
  <Paragraphs>230</Paragraphs>
  <Slides>25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102</cp:revision>
  <dcterms:created xsi:type="dcterms:W3CDTF">2019-01-21T07:16:00Z</dcterms:created>
  <dcterms:modified xsi:type="dcterms:W3CDTF">2019-06-29T06:30:46Z</dcterms:modified>
</cp:coreProperties>
</file>