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1" d="100"/>
          <a:sy n="131" d="100"/>
        </p:scale>
        <p:origin x="315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11.08.2019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11.08.2019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0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11.08.2019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11.08.2019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11.08.2019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11.08.2019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11.08.2019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11.08.2019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11.08.2019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13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</a:t>
            </a:r>
            <a:r>
              <a:rPr lang="ru-RU" sz="3200"/>
              <a:t>и правил</a:t>
            </a:r>
            <a:endParaRPr lang="ru-RU" sz="3200" dirty="0"/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D8E2F-3975-4F85-ABB1-4376600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0568"/>
            <a:ext cx="9758764" cy="29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30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14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414274-3E67-4D09-90DB-2ABF7FC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5099"/>
            <a:ext cx="8634850" cy="31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72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15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35EBA-C5BA-4B9A-ABA1-E26E6D07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2961864"/>
            <a:ext cx="9929532" cy="27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8653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16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65CBCF-C2B4-4C99-9DD0-A732661E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8" y="2969694"/>
            <a:ext cx="10024593" cy="22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158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11.08.2019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11.08.2019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755</Words>
  <Application>Microsoft Office PowerPoint</Application>
  <PresentationFormat>Широкоэкранный</PresentationFormat>
  <Paragraphs>263</Paragraphs>
  <Slides>31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  <vt:lpstr>Часть 13</vt:lpstr>
      <vt:lpstr>Часть 14</vt:lpstr>
      <vt:lpstr>Часть 15</vt:lpstr>
      <vt:lpstr>Часть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117</cp:revision>
  <dcterms:created xsi:type="dcterms:W3CDTF">2019-01-21T07:16:00Z</dcterms:created>
  <dcterms:modified xsi:type="dcterms:W3CDTF">2019-08-11T07:06:03Z</dcterms:modified>
</cp:coreProperties>
</file>