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31" d="100"/>
          <a:sy n="131" d="100"/>
        </p:scale>
        <p:origin x="315" y="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17.08.2019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17.08.2019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4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6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3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9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8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8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1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91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8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30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57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3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17.08.2019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17.08.2019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17.08.2019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17.08.2019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17.08.2019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17.08.2019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17.08.2019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17.08.2019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17.08.2019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17.08.2019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6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17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728388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7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Корректные данные в БД</a:t>
            </a:r>
          </a:p>
          <a:p>
            <a:r>
              <a:rPr lang="en-US" sz="4400" dirty="0"/>
              <a:t>Constrains </a:t>
            </a:r>
            <a:r>
              <a:rPr lang="ru-RU" sz="4400" dirty="0"/>
              <a:t>в</a:t>
            </a:r>
            <a:r>
              <a:rPr lang="en-US" sz="4400" dirty="0"/>
              <a:t> MS</a:t>
            </a:r>
            <a:r>
              <a:rPr lang="ru-RU" sz="4400" dirty="0"/>
              <a:t> </a:t>
            </a:r>
            <a:r>
              <a:rPr lang="en-US" sz="4400" dirty="0"/>
              <a:t>SQL Server</a:t>
            </a:r>
          </a:p>
          <a:p>
            <a:r>
              <a:rPr lang="en-US" sz="4400" dirty="0" err="1"/>
              <a:t>IValidatableObject</a:t>
            </a:r>
            <a:endParaRPr lang="en-US" sz="4400" dirty="0"/>
          </a:p>
          <a:p>
            <a:r>
              <a:rPr lang="en-US" sz="4400" dirty="0"/>
              <a:t>Fluent API </a:t>
            </a:r>
            <a:r>
              <a:rPr lang="ru-RU" sz="4400" dirty="0" err="1"/>
              <a:t>конфигрурация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738696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8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Создаем инфраструктуру для сущности </a:t>
            </a:r>
            <a:r>
              <a:rPr lang="en-US" sz="4400" dirty="0"/>
              <a:t>Product</a:t>
            </a:r>
            <a:endParaRPr lang="ru-RU" sz="4400" dirty="0"/>
          </a:p>
          <a:p>
            <a:r>
              <a:rPr lang="ru-RU" sz="4400" dirty="0"/>
              <a:t>Еще раз о </a:t>
            </a:r>
            <a:r>
              <a:rPr lang="en-US" sz="4400"/>
              <a:t>ViewModelFactory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0575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17.08.2019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Большой рефакторинг или зачем нужны </a:t>
            </a:r>
            <a:r>
              <a:rPr lang="en-US" sz="4400" dirty="0"/>
              <a:t>nuget-</a:t>
            </a:r>
            <a:r>
              <a:rPr lang="ru-RU" sz="4400" dirty="0"/>
              <a:t>пакеты?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406325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3EA4AF-976A-42A2-A08C-60090D63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" y="2121708"/>
            <a:ext cx="1802963" cy="4012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FE1EC-CAB8-44F5-B168-72683B2EF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95" y="2241529"/>
            <a:ext cx="4153009" cy="15621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BE09A7-4234-4EAC-B943-404308A4B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458" y="3123295"/>
            <a:ext cx="4142123" cy="1360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B95D8C-9CA8-4DA3-AE00-6EBE5559E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970" y="3626984"/>
            <a:ext cx="4016934" cy="13770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286BB1-9D2D-4E27-8F30-95A2D7E0B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224" y="4285702"/>
            <a:ext cx="4256426" cy="10831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C3C73B-C1C3-41C8-BF46-6B13EFCE3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316" y="5011438"/>
            <a:ext cx="3902631" cy="10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Review: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159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23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14800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Tag: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330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359151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ASP.NET </a:t>
            </a:r>
            <a:r>
              <a:rPr lang="en-US" sz="3200"/>
              <a:t>Core v.2 </a:t>
            </a:r>
            <a:r>
              <a:rPr lang="en-US" sz="3200" dirty="0"/>
              <a:t>+ </a:t>
            </a:r>
            <a:r>
              <a:rPr lang="en-US" sz="3200"/>
              <a:t>EntityFramework Core v.2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29C863-3135-4D2D-AB84-92740D0E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8" y="3035550"/>
            <a:ext cx="8931962" cy="107227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35D5F3-762A-4EA6-A992-48D326E16D40}"/>
              </a:ext>
            </a:extLst>
          </p:cNvPr>
          <p:cNvSpPr/>
          <p:nvPr/>
        </p:nvSpPr>
        <p:spPr>
          <a:xfrm>
            <a:off x="1251712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EC349F-8D55-4EDA-980E-1B86949E538C}"/>
              </a:ext>
            </a:extLst>
          </p:cNvPr>
          <p:cNvSpPr/>
          <p:nvPr/>
        </p:nvSpPr>
        <p:spPr>
          <a:xfrm>
            <a:off x="7260336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AF0BD0-181F-447D-B871-81D8BC7D84AD}"/>
              </a:ext>
            </a:extLst>
          </p:cNvPr>
          <p:cNvSpPr/>
          <p:nvPr/>
        </p:nvSpPr>
        <p:spPr>
          <a:xfrm>
            <a:off x="4256024" y="4204243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ProductTag</a:t>
            </a:r>
            <a:endParaRPr lang="en-US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35DFBF1-AE6F-436D-8E11-41445DE2673D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125216" y="4663475"/>
            <a:ext cx="1130808" cy="74980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2BD3CF3-9E7D-4F5F-8525-045ADA21EF56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6129528" y="4663475"/>
            <a:ext cx="1130808" cy="74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1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12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Анализируем требования и правила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0917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13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</a:t>
            </a:r>
            <a:r>
              <a:rPr lang="ru-RU" sz="3200"/>
              <a:t>и правил</a:t>
            </a:r>
            <a:endParaRPr lang="ru-RU" sz="3200" dirty="0"/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5D8E2F-3975-4F85-ABB1-4376600C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000568"/>
            <a:ext cx="9758764" cy="29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030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14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и правил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414274-3E67-4D09-90DB-2ABF7FCA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005099"/>
            <a:ext cx="8634850" cy="31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6723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17.08.2019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15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и правил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735EBA-C5BA-4B9A-ABA1-E26E6D071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0" y="2961864"/>
            <a:ext cx="9929532" cy="27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58653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16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и правил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65CBCF-C2B4-4C99-9DD0-A732661EC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48" y="2969694"/>
            <a:ext cx="10024593" cy="22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31589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17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и правил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D29125-8B8D-48C0-BFD6-C3FDCF42F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970543"/>
            <a:ext cx="10062390" cy="169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3552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17.08.2019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17.08.2019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17.08.2019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</TotalTime>
  <Words>766</Words>
  <Application>Microsoft Office PowerPoint</Application>
  <PresentationFormat>Широкоэкранный</PresentationFormat>
  <Paragraphs>268</Paragraphs>
  <Slides>32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  <vt:lpstr>Часть 6</vt:lpstr>
      <vt:lpstr>Часть 7</vt:lpstr>
      <vt:lpstr>Часть 8</vt:lpstr>
      <vt:lpstr>Часть 9</vt:lpstr>
      <vt:lpstr>Часть 9</vt:lpstr>
      <vt:lpstr>Часть 10</vt:lpstr>
      <vt:lpstr>Часть 10</vt:lpstr>
      <vt:lpstr>Часть 11</vt:lpstr>
      <vt:lpstr>Часть 11</vt:lpstr>
      <vt:lpstr>Часть 11</vt:lpstr>
      <vt:lpstr>Часть 12</vt:lpstr>
      <vt:lpstr>Часть 13</vt:lpstr>
      <vt:lpstr>Часть 14</vt:lpstr>
      <vt:lpstr>Часть 15</vt:lpstr>
      <vt:lpstr>Часть 16</vt:lpstr>
      <vt:lpstr>Часть 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118</cp:revision>
  <dcterms:created xsi:type="dcterms:W3CDTF">2019-01-21T07:16:00Z</dcterms:created>
  <dcterms:modified xsi:type="dcterms:W3CDTF">2019-08-17T04:16:09Z</dcterms:modified>
</cp:coreProperties>
</file>