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16" d="100"/>
          <a:sy n="116" d="100"/>
        </p:scale>
        <p:origin x="9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23.06.2019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23.06.2019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23.06.2019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23.06.2019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23.06.2019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23.06.2019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23.06.2019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23.06.2019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23.06.2019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23.06.2019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23.06.2019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623</Words>
  <Application>Microsoft Office PowerPoint</Application>
  <PresentationFormat>Широкоэкранный</PresentationFormat>
  <Paragraphs>204</Paragraphs>
  <Slides>23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101</cp:revision>
  <dcterms:created xsi:type="dcterms:W3CDTF">2019-01-21T07:16:00Z</dcterms:created>
  <dcterms:modified xsi:type="dcterms:W3CDTF">2019-06-23T06:13:16Z</dcterms:modified>
</cp:coreProperties>
</file>