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62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9" r:id="rId3"/>
    <p:sldId id="257" r:id="rId4"/>
    <p:sldId id="258" r:id="rId5"/>
    <p:sldId id="261" r:id="rId6"/>
    <p:sldId id="260" r:id="rId7"/>
    <p:sldId id="262" r:id="rId8"/>
    <p:sldId id="263" r:id="rId9"/>
    <p:sldId id="264" r:id="rId10"/>
    <p:sldId id="265" r:id="rId11"/>
    <p:sldId id="267" r:id="rId12"/>
    <p:sldId id="266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Сергей Калабонга" initials="СК" lastIdx="2" clrIdx="0">
    <p:extLst>
      <p:ext uri="{19B8F6BF-5375-455C-9EA6-DF929625EA0E}">
        <p15:presenceInfo xmlns:p15="http://schemas.microsoft.com/office/powerpoint/2012/main" userId="6b2f8b568b4803e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AFF"/>
    <a:srgbClr val="B8700C"/>
    <a:srgbClr val="31C1BE"/>
    <a:srgbClr val="E47B22"/>
    <a:srgbClr val="5AA6C0"/>
    <a:srgbClr val="252526"/>
    <a:srgbClr val="FF710D"/>
    <a:srgbClr val="9F1505"/>
    <a:srgbClr val="269592"/>
    <a:srgbClr val="B129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39" autoAdjust="0"/>
    <p:restoredTop sz="83527" autoAdjust="0"/>
  </p:normalViewPr>
  <p:slideViewPr>
    <p:cSldViewPr snapToGrid="0">
      <p:cViewPr varScale="1">
        <p:scale>
          <a:sx n="134" d="100"/>
          <a:sy n="134" d="100"/>
        </p:scale>
        <p:origin x="267" y="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1" d="100"/>
          <a:sy n="101" d="100"/>
        </p:scale>
        <p:origin x="4358" y="65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BF7FBC8-13FA-46E6-9C6D-6EF7F546A618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170BC17-648C-49D9-B9B8-1FAAC533F545}">
      <dgm:prSet phldrT="[Текст]"/>
      <dgm:spPr>
        <a:solidFill>
          <a:srgbClr val="00B050"/>
        </a:solidFill>
      </dgm:spPr>
      <dgm:t>
        <a:bodyPr/>
        <a:lstStyle/>
        <a:p>
          <a:r>
            <a:rPr lang="en-US" dirty="0"/>
            <a:t>Manager</a:t>
          </a:r>
        </a:p>
      </dgm:t>
    </dgm:pt>
    <dgm:pt modelId="{09A8A013-3EFA-4290-950F-1ED3429C593B}" type="parTrans" cxnId="{DBCCC99A-3B37-429B-9D74-6336CA07718A}">
      <dgm:prSet/>
      <dgm:spPr/>
      <dgm:t>
        <a:bodyPr/>
        <a:lstStyle/>
        <a:p>
          <a:endParaRPr lang="en-US"/>
        </a:p>
      </dgm:t>
    </dgm:pt>
    <dgm:pt modelId="{6BEAE0FF-9E05-4523-9A88-55B73674DEFC}" type="sibTrans" cxnId="{DBCCC99A-3B37-429B-9D74-6336CA07718A}">
      <dgm:prSet/>
      <dgm:spPr/>
      <dgm:t>
        <a:bodyPr/>
        <a:lstStyle/>
        <a:p>
          <a:endParaRPr lang="en-US"/>
        </a:p>
      </dgm:t>
    </dgm:pt>
    <dgm:pt modelId="{3C587D67-F07C-42C2-9DBB-561E580D53BD}">
      <dgm:prSet phldrT="[Текст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dirty="0"/>
            <a:t>Factory</a:t>
          </a:r>
        </a:p>
      </dgm:t>
    </dgm:pt>
    <dgm:pt modelId="{057F5B81-7983-47A0-A00E-5A4899AFD27F}" type="parTrans" cxnId="{0C076C64-042D-43DD-921A-FA775517717F}">
      <dgm:prSet/>
      <dgm:spPr/>
      <dgm:t>
        <a:bodyPr/>
        <a:lstStyle/>
        <a:p>
          <a:endParaRPr lang="en-US"/>
        </a:p>
      </dgm:t>
    </dgm:pt>
    <dgm:pt modelId="{D63A27A6-C27C-46EA-8E2B-26B51CFEFA0C}" type="sibTrans" cxnId="{0C076C64-042D-43DD-921A-FA775517717F}">
      <dgm:prSet/>
      <dgm:spPr/>
      <dgm:t>
        <a:bodyPr/>
        <a:lstStyle/>
        <a:p>
          <a:endParaRPr lang="en-US"/>
        </a:p>
      </dgm:t>
    </dgm:pt>
    <dgm:pt modelId="{3B6CAE91-FCE4-4F4A-84E9-D6539521649F}">
      <dgm:prSet phldrT="[Текст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dirty="0"/>
            <a:t>Validator</a:t>
          </a:r>
        </a:p>
      </dgm:t>
    </dgm:pt>
    <dgm:pt modelId="{37047C5C-DD51-435E-ABD1-C05412BFB88F}" type="parTrans" cxnId="{55461F71-3442-43E9-88BB-17F0AFEA9FDA}">
      <dgm:prSet/>
      <dgm:spPr/>
      <dgm:t>
        <a:bodyPr/>
        <a:lstStyle/>
        <a:p>
          <a:endParaRPr lang="en-US"/>
        </a:p>
      </dgm:t>
    </dgm:pt>
    <dgm:pt modelId="{FBE96443-77C3-4F9E-B720-DEB7A11B471F}" type="sibTrans" cxnId="{55461F71-3442-43E9-88BB-17F0AFEA9FDA}">
      <dgm:prSet/>
      <dgm:spPr/>
      <dgm:t>
        <a:bodyPr/>
        <a:lstStyle/>
        <a:p>
          <a:endParaRPr lang="en-US"/>
        </a:p>
      </dgm:t>
    </dgm:pt>
    <dgm:pt modelId="{38B03712-9A86-4D44-827D-700F16A23AA3}">
      <dgm:prSet phldrT="[Текст]"/>
      <dgm:spPr>
        <a:solidFill>
          <a:srgbClr val="B8700C"/>
        </a:solidFill>
      </dgm:spPr>
      <dgm:t>
        <a:bodyPr/>
        <a:lstStyle/>
        <a:p>
          <a:r>
            <a:rPr lang="en-US" dirty="0"/>
            <a:t>Mapper</a:t>
          </a:r>
        </a:p>
      </dgm:t>
    </dgm:pt>
    <dgm:pt modelId="{2B0C3C33-1ED4-49C1-B1F4-CF60EE6E426D}" type="parTrans" cxnId="{9387868A-F422-4F45-9A78-68BB839FF99A}">
      <dgm:prSet/>
      <dgm:spPr/>
      <dgm:t>
        <a:bodyPr/>
        <a:lstStyle/>
        <a:p>
          <a:endParaRPr lang="en-US"/>
        </a:p>
      </dgm:t>
    </dgm:pt>
    <dgm:pt modelId="{48A3BF3E-D086-46C7-B879-B10C6573BAEE}" type="sibTrans" cxnId="{9387868A-F422-4F45-9A78-68BB839FF99A}">
      <dgm:prSet/>
      <dgm:spPr/>
      <dgm:t>
        <a:bodyPr/>
        <a:lstStyle/>
        <a:p>
          <a:endParaRPr lang="en-US"/>
        </a:p>
      </dgm:t>
    </dgm:pt>
    <dgm:pt modelId="{F34F2176-FA62-4B20-9A65-CA70BC529D72}">
      <dgm:prSet phldrT="[Текст]"/>
      <dgm:spPr>
        <a:solidFill>
          <a:srgbClr val="31C1BE"/>
        </a:solidFill>
      </dgm:spPr>
      <dgm:t>
        <a:bodyPr/>
        <a:lstStyle/>
        <a:p>
          <a:r>
            <a:rPr lang="en-US" dirty="0" err="1"/>
            <a:t>ViewModels</a:t>
          </a:r>
          <a:endParaRPr lang="en-US" dirty="0"/>
        </a:p>
      </dgm:t>
    </dgm:pt>
    <dgm:pt modelId="{88EF70D6-6410-4595-A4EA-477B06787E6A}" type="parTrans" cxnId="{B9ED29E2-DDD4-4757-A112-2F079CBA0376}">
      <dgm:prSet/>
      <dgm:spPr/>
      <dgm:t>
        <a:bodyPr/>
        <a:lstStyle/>
        <a:p>
          <a:endParaRPr lang="en-US"/>
        </a:p>
      </dgm:t>
    </dgm:pt>
    <dgm:pt modelId="{E32A1307-E153-4858-B4B6-45172D3AEBF3}" type="sibTrans" cxnId="{B9ED29E2-DDD4-4757-A112-2F079CBA0376}">
      <dgm:prSet/>
      <dgm:spPr/>
      <dgm:t>
        <a:bodyPr/>
        <a:lstStyle/>
        <a:p>
          <a:endParaRPr lang="en-US"/>
        </a:p>
      </dgm:t>
    </dgm:pt>
    <dgm:pt modelId="{3EDFC0B8-02C2-48B0-9A79-232B9090D05D}">
      <dgm:prSet phldrT="[Текст]"/>
      <dgm:spPr/>
      <dgm:t>
        <a:bodyPr/>
        <a:lstStyle/>
        <a:p>
          <a:r>
            <a:rPr lang="en-US" dirty="0" err="1"/>
            <a:t>QueryParams</a:t>
          </a:r>
          <a:endParaRPr lang="en-US" dirty="0"/>
        </a:p>
      </dgm:t>
    </dgm:pt>
    <dgm:pt modelId="{29A9F00F-C89A-49AC-9305-A6DCADB0568C}" type="parTrans" cxnId="{1480EEB9-1B66-41E4-B5F5-F6C122FE3382}">
      <dgm:prSet/>
      <dgm:spPr/>
      <dgm:t>
        <a:bodyPr/>
        <a:lstStyle/>
        <a:p>
          <a:endParaRPr lang="en-US"/>
        </a:p>
      </dgm:t>
    </dgm:pt>
    <dgm:pt modelId="{ACA17A72-8541-4F34-9284-ED13A5E285FD}" type="sibTrans" cxnId="{1480EEB9-1B66-41E4-B5F5-F6C122FE3382}">
      <dgm:prSet/>
      <dgm:spPr/>
      <dgm:t>
        <a:bodyPr/>
        <a:lstStyle/>
        <a:p>
          <a:endParaRPr lang="en-US"/>
        </a:p>
      </dgm:t>
    </dgm:pt>
    <dgm:pt modelId="{94ED5E1E-CB81-4522-B208-5C23199EA7C7}" type="pres">
      <dgm:prSet presAssocID="{ABF7FBC8-13FA-46E6-9C6D-6EF7F546A618}" presName="diagram" presStyleCnt="0">
        <dgm:presLayoutVars>
          <dgm:dir/>
          <dgm:resizeHandles val="exact"/>
        </dgm:presLayoutVars>
      </dgm:prSet>
      <dgm:spPr/>
    </dgm:pt>
    <dgm:pt modelId="{8056DFD7-2DB0-40F9-813C-45ACCC366E79}" type="pres">
      <dgm:prSet presAssocID="{F170BC17-648C-49D9-B9B8-1FAAC533F545}" presName="node" presStyleLbl="node1" presStyleIdx="0" presStyleCnt="6">
        <dgm:presLayoutVars>
          <dgm:bulletEnabled val="1"/>
        </dgm:presLayoutVars>
      </dgm:prSet>
      <dgm:spPr/>
    </dgm:pt>
    <dgm:pt modelId="{B34AABE6-1C03-4CE9-8E5C-90AAA7966A73}" type="pres">
      <dgm:prSet presAssocID="{6BEAE0FF-9E05-4523-9A88-55B73674DEFC}" presName="sibTrans" presStyleCnt="0"/>
      <dgm:spPr/>
    </dgm:pt>
    <dgm:pt modelId="{1BCAFBC5-D328-4593-856E-B6F1382B4699}" type="pres">
      <dgm:prSet presAssocID="{3C587D67-F07C-42C2-9DBB-561E580D53BD}" presName="node" presStyleLbl="node1" presStyleIdx="1" presStyleCnt="6">
        <dgm:presLayoutVars>
          <dgm:bulletEnabled val="1"/>
        </dgm:presLayoutVars>
      </dgm:prSet>
      <dgm:spPr/>
    </dgm:pt>
    <dgm:pt modelId="{63D4466D-6A2D-4F6E-9C1F-A3CB6524C636}" type="pres">
      <dgm:prSet presAssocID="{D63A27A6-C27C-46EA-8E2B-26B51CFEFA0C}" presName="sibTrans" presStyleCnt="0"/>
      <dgm:spPr/>
    </dgm:pt>
    <dgm:pt modelId="{905359E8-E0EC-4B26-A1BC-4CC5D7FECD86}" type="pres">
      <dgm:prSet presAssocID="{3B6CAE91-FCE4-4F4A-84E9-D6539521649F}" presName="node" presStyleLbl="node1" presStyleIdx="2" presStyleCnt="6">
        <dgm:presLayoutVars>
          <dgm:bulletEnabled val="1"/>
        </dgm:presLayoutVars>
      </dgm:prSet>
      <dgm:spPr/>
    </dgm:pt>
    <dgm:pt modelId="{4EA81554-B36F-4DA0-B413-166E5F466B20}" type="pres">
      <dgm:prSet presAssocID="{FBE96443-77C3-4F9E-B720-DEB7A11B471F}" presName="sibTrans" presStyleCnt="0"/>
      <dgm:spPr/>
    </dgm:pt>
    <dgm:pt modelId="{B6E6D93E-9679-49E5-BD9C-BA128B4D4EEA}" type="pres">
      <dgm:prSet presAssocID="{38B03712-9A86-4D44-827D-700F16A23AA3}" presName="node" presStyleLbl="node1" presStyleIdx="3" presStyleCnt="6">
        <dgm:presLayoutVars>
          <dgm:bulletEnabled val="1"/>
        </dgm:presLayoutVars>
      </dgm:prSet>
      <dgm:spPr/>
    </dgm:pt>
    <dgm:pt modelId="{E6A01998-5EFC-4F7D-A6F5-52478D64AE7C}" type="pres">
      <dgm:prSet presAssocID="{48A3BF3E-D086-46C7-B879-B10C6573BAEE}" presName="sibTrans" presStyleCnt="0"/>
      <dgm:spPr/>
    </dgm:pt>
    <dgm:pt modelId="{AEE08297-FFA8-4D0A-ABCC-1D18AB636622}" type="pres">
      <dgm:prSet presAssocID="{F34F2176-FA62-4B20-9A65-CA70BC529D72}" presName="node" presStyleLbl="node1" presStyleIdx="4" presStyleCnt="6">
        <dgm:presLayoutVars>
          <dgm:bulletEnabled val="1"/>
        </dgm:presLayoutVars>
      </dgm:prSet>
      <dgm:spPr/>
    </dgm:pt>
    <dgm:pt modelId="{04C9C6E6-329E-4C3C-B3A2-8C5D42504CD3}" type="pres">
      <dgm:prSet presAssocID="{E32A1307-E153-4858-B4B6-45172D3AEBF3}" presName="sibTrans" presStyleCnt="0"/>
      <dgm:spPr/>
    </dgm:pt>
    <dgm:pt modelId="{FAB7C61F-01B2-45E9-9196-413B069B90B2}" type="pres">
      <dgm:prSet presAssocID="{3EDFC0B8-02C2-48B0-9A79-232B9090D05D}" presName="node" presStyleLbl="node1" presStyleIdx="5" presStyleCnt="6">
        <dgm:presLayoutVars>
          <dgm:bulletEnabled val="1"/>
        </dgm:presLayoutVars>
      </dgm:prSet>
      <dgm:spPr/>
    </dgm:pt>
  </dgm:ptLst>
  <dgm:cxnLst>
    <dgm:cxn modelId="{CDE20726-BF79-43A7-9BEF-FD1001BDCD60}" type="presOf" srcId="{3EDFC0B8-02C2-48B0-9A79-232B9090D05D}" destId="{FAB7C61F-01B2-45E9-9196-413B069B90B2}" srcOrd="0" destOrd="0" presId="urn:microsoft.com/office/officeart/2005/8/layout/default"/>
    <dgm:cxn modelId="{0C076C64-042D-43DD-921A-FA775517717F}" srcId="{ABF7FBC8-13FA-46E6-9C6D-6EF7F546A618}" destId="{3C587D67-F07C-42C2-9DBB-561E580D53BD}" srcOrd="1" destOrd="0" parTransId="{057F5B81-7983-47A0-A00E-5A4899AFD27F}" sibTransId="{D63A27A6-C27C-46EA-8E2B-26B51CFEFA0C}"/>
    <dgm:cxn modelId="{B0190368-F35A-4137-AAF2-CC1B1141FB7C}" type="presOf" srcId="{3C587D67-F07C-42C2-9DBB-561E580D53BD}" destId="{1BCAFBC5-D328-4593-856E-B6F1382B4699}" srcOrd="0" destOrd="0" presId="urn:microsoft.com/office/officeart/2005/8/layout/default"/>
    <dgm:cxn modelId="{55461F71-3442-43E9-88BB-17F0AFEA9FDA}" srcId="{ABF7FBC8-13FA-46E6-9C6D-6EF7F546A618}" destId="{3B6CAE91-FCE4-4F4A-84E9-D6539521649F}" srcOrd="2" destOrd="0" parTransId="{37047C5C-DD51-435E-ABD1-C05412BFB88F}" sibTransId="{FBE96443-77C3-4F9E-B720-DEB7A11B471F}"/>
    <dgm:cxn modelId="{C0905E85-89D9-434B-A048-A32B2C945564}" type="presOf" srcId="{F34F2176-FA62-4B20-9A65-CA70BC529D72}" destId="{AEE08297-FFA8-4D0A-ABCC-1D18AB636622}" srcOrd="0" destOrd="0" presId="urn:microsoft.com/office/officeart/2005/8/layout/default"/>
    <dgm:cxn modelId="{9387868A-F422-4F45-9A78-68BB839FF99A}" srcId="{ABF7FBC8-13FA-46E6-9C6D-6EF7F546A618}" destId="{38B03712-9A86-4D44-827D-700F16A23AA3}" srcOrd="3" destOrd="0" parTransId="{2B0C3C33-1ED4-49C1-B1F4-CF60EE6E426D}" sibTransId="{48A3BF3E-D086-46C7-B879-B10C6573BAEE}"/>
    <dgm:cxn modelId="{84A27B97-E4B2-46C3-BF24-6D97A65E4B6C}" type="presOf" srcId="{38B03712-9A86-4D44-827D-700F16A23AA3}" destId="{B6E6D93E-9679-49E5-BD9C-BA128B4D4EEA}" srcOrd="0" destOrd="0" presId="urn:microsoft.com/office/officeart/2005/8/layout/default"/>
    <dgm:cxn modelId="{DBCCC99A-3B37-429B-9D74-6336CA07718A}" srcId="{ABF7FBC8-13FA-46E6-9C6D-6EF7F546A618}" destId="{F170BC17-648C-49D9-B9B8-1FAAC533F545}" srcOrd="0" destOrd="0" parTransId="{09A8A013-3EFA-4290-950F-1ED3429C593B}" sibTransId="{6BEAE0FF-9E05-4523-9A88-55B73674DEFC}"/>
    <dgm:cxn modelId="{1480EEB9-1B66-41E4-B5F5-F6C122FE3382}" srcId="{ABF7FBC8-13FA-46E6-9C6D-6EF7F546A618}" destId="{3EDFC0B8-02C2-48B0-9A79-232B9090D05D}" srcOrd="5" destOrd="0" parTransId="{29A9F00F-C89A-49AC-9305-A6DCADB0568C}" sibTransId="{ACA17A72-8541-4F34-9284-ED13A5E285FD}"/>
    <dgm:cxn modelId="{567626BD-5F7D-40A3-9533-56B688C81D0F}" type="presOf" srcId="{F170BC17-648C-49D9-B9B8-1FAAC533F545}" destId="{8056DFD7-2DB0-40F9-813C-45ACCC366E79}" srcOrd="0" destOrd="0" presId="urn:microsoft.com/office/officeart/2005/8/layout/default"/>
    <dgm:cxn modelId="{7D0097C9-A6CB-4786-AEAE-1F2F9E82320A}" type="presOf" srcId="{3B6CAE91-FCE4-4F4A-84E9-D6539521649F}" destId="{905359E8-E0EC-4B26-A1BC-4CC5D7FECD86}" srcOrd="0" destOrd="0" presId="urn:microsoft.com/office/officeart/2005/8/layout/default"/>
    <dgm:cxn modelId="{B9ED29E2-DDD4-4757-A112-2F079CBA0376}" srcId="{ABF7FBC8-13FA-46E6-9C6D-6EF7F546A618}" destId="{F34F2176-FA62-4B20-9A65-CA70BC529D72}" srcOrd="4" destOrd="0" parTransId="{88EF70D6-6410-4595-A4EA-477B06787E6A}" sibTransId="{E32A1307-E153-4858-B4B6-45172D3AEBF3}"/>
    <dgm:cxn modelId="{A8CD8AE5-3F8E-45C5-80A6-386F4B7173A2}" type="presOf" srcId="{ABF7FBC8-13FA-46E6-9C6D-6EF7F546A618}" destId="{94ED5E1E-CB81-4522-B208-5C23199EA7C7}" srcOrd="0" destOrd="0" presId="urn:microsoft.com/office/officeart/2005/8/layout/default"/>
    <dgm:cxn modelId="{1984258B-BA3C-41D5-8033-73911189E75B}" type="presParOf" srcId="{94ED5E1E-CB81-4522-B208-5C23199EA7C7}" destId="{8056DFD7-2DB0-40F9-813C-45ACCC366E79}" srcOrd="0" destOrd="0" presId="urn:microsoft.com/office/officeart/2005/8/layout/default"/>
    <dgm:cxn modelId="{DB0C63DD-3EF3-4DB3-ABA2-D726539F40EC}" type="presParOf" srcId="{94ED5E1E-CB81-4522-B208-5C23199EA7C7}" destId="{B34AABE6-1C03-4CE9-8E5C-90AAA7966A73}" srcOrd="1" destOrd="0" presId="urn:microsoft.com/office/officeart/2005/8/layout/default"/>
    <dgm:cxn modelId="{031086C6-186D-466A-9CF2-6B2F8C1D1E41}" type="presParOf" srcId="{94ED5E1E-CB81-4522-B208-5C23199EA7C7}" destId="{1BCAFBC5-D328-4593-856E-B6F1382B4699}" srcOrd="2" destOrd="0" presId="urn:microsoft.com/office/officeart/2005/8/layout/default"/>
    <dgm:cxn modelId="{16F391BF-3DBD-4035-834F-909A7C804BC9}" type="presParOf" srcId="{94ED5E1E-CB81-4522-B208-5C23199EA7C7}" destId="{63D4466D-6A2D-4F6E-9C1F-A3CB6524C636}" srcOrd="3" destOrd="0" presId="urn:microsoft.com/office/officeart/2005/8/layout/default"/>
    <dgm:cxn modelId="{158D4C11-A217-41DB-9F95-EEDD987D97F5}" type="presParOf" srcId="{94ED5E1E-CB81-4522-B208-5C23199EA7C7}" destId="{905359E8-E0EC-4B26-A1BC-4CC5D7FECD86}" srcOrd="4" destOrd="0" presId="urn:microsoft.com/office/officeart/2005/8/layout/default"/>
    <dgm:cxn modelId="{1998F01F-4DBD-4CD9-83C5-6F41B11E62D8}" type="presParOf" srcId="{94ED5E1E-CB81-4522-B208-5C23199EA7C7}" destId="{4EA81554-B36F-4DA0-B413-166E5F466B20}" srcOrd="5" destOrd="0" presId="urn:microsoft.com/office/officeart/2005/8/layout/default"/>
    <dgm:cxn modelId="{EAD13BB5-D208-4E1D-817A-62BC341120C4}" type="presParOf" srcId="{94ED5E1E-CB81-4522-B208-5C23199EA7C7}" destId="{B6E6D93E-9679-49E5-BD9C-BA128B4D4EEA}" srcOrd="6" destOrd="0" presId="urn:microsoft.com/office/officeart/2005/8/layout/default"/>
    <dgm:cxn modelId="{9632455A-5BE3-431D-B35E-8228D3FC0E8F}" type="presParOf" srcId="{94ED5E1E-CB81-4522-B208-5C23199EA7C7}" destId="{E6A01998-5EFC-4F7D-A6F5-52478D64AE7C}" srcOrd="7" destOrd="0" presId="urn:microsoft.com/office/officeart/2005/8/layout/default"/>
    <dgm:cxn modelId="{32DD26E6-93AC-4219-88EC-F7F8B65850C7}" type="presParOf" srcId="{94ED5E1E-CB81-4522-B208-5C23199EA7C7}" destId="{AEE08297-FFA8-4D0A-ABCC-1D18AB636622}" srcOrd="8" destOrd="0" presId="urn:microsoft.com/office/officeart/2005/8/layout/default"/>
    <dgm:cxn modelId="{6D0721E6-E583-46A8-9686-AEFA747CE6FC}" type="presParOf" srcId="{94ED5E1E-CB81-4522-B208-5C23199EA7C7}" destId="{04C9C6E6-329E-4C3C-B3A2-8C5D42504CD3}" srcOrd="9" destOrd="0" presId="urn:microsoft.com/office/officeart/2005/8/layout/default"/>
    <dgm:cxn modelId="{63BA8999-50BE-4310-B612-6A3EB6F147D4}" type="presParOf" srcId="{94ED5E1E-CB81-4522-B208-5C23199EA7C7}" destId="{FAB7C61F-01B2-45E9-9196-413B069B90B2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56DFD7-2DB0-40F9-813C-45ACCC366E79}">
      <dsp:nvSpPr>
        <dsp:cNvPr id="0" name=""/>
        <dsp:cNvSpPr/>
      </dsp:nvSpPr>
      <dsp:spPr>
        <a:xfrm>
          <a:off x="112662" y="1120"/>
          <a:ext cx="2933929" cy="1760357"/>
        </a:xfrm>
        <a:prstGeom prst="rect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Manager</a:t>
          </a:r>
        </a:p>
      </dsp:txBody>
      <dsp:txXfrm>
        <a:off x="112662" y="1120"/>
        <a:ext cx="2933929" cy="1760357"/>
      </dsp:txXfrm>
    </dsp:sp>
    <dsp:sp modelId="{1BCAFBC5-D328-4593-856E-B6F1382B4699}">
      <dsp:nvSpPr>
        <dsp:cNvPr id="0" name=""/>
        <dsp:cNvSpPr/>
      </dsp:nvSpPr>
      <dsp:spPr>
        <a:xfrm>
          <a:off x="3339985" y="1120"/>
          <a:ext cx="2933929" cy="1760357"/>
        </a:xfrm>
        <a:prstGeom prst="rect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Factory</a:t>
          </a:r>
        </a:p>
      </dsp:txBody>
      <dsp:txXfrm>
        <a:off x="3339985" y="1120"/>
        <a:ext cx="2933929" cy="1760357"/>
      </dsp:txXfrm>
    </dsp:sp>
    <dsp:sp modelId="{905359E8-E0EC-4B26-A1BC-4CC5D7FECD86}">
      <dsp:nvSpPr>
        <dsp:cNvPr id="0" name=""/>
        <dsp:cNvSpPr/>
      </dsp:nvSpPr>
      <dsp:spPr>
        <a:xfrm>
          <a:off x="6567307" y="1120"/>
          <a:ext cx="2933929" cy="1760357"/>
        </a:xfrm>
        <a:prstGeom prst="rect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Validator</a:t>
          </a:r>
        </a:p>
      </dsp:txBody>
      <dsp:txXfrm>
        <a:off x="6567307" y="1120"/>
        <a:ext cx="2933929" cy="1760357"/>
      </dsp:txXfrm>
    </dsp:sp>
    <dsp:sp modelId="{B6E6D93E-9679-49E5-BD9C-BA128B4D4EEA}">
      <dsp:nvSpPr>
        <dsp:cNvPr id="0" name=""/>
        <dsp:cNvSpPr/>
      </dsp:nvSpPr>
      <dsp:spPr>
        <a:xfrm>
          <a:off x="112662" y="2054871"/>
          <a:ext cx="2933929" cy="1760357"/>
        </a:xfrm>
        <a:prstGeom prst="rect">
          <a:avLst/>
        </a:prstGeom>
        <a:solidFill>
          <a:srgbClr val="B8700C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Mapper</a:t>
          </a:r>
        </a:p>
      </dsp:txBody>
      <dsp:txXfrm>
        <a:off x="112662" y="2054871"/>
        <a:ext cx="2933929" cy="1760357"/>
      </dsp:txXfrm>
    </dsp:sp>
    <dsp:sp modelId="{AEE08297-FFA8-4D0A-ABCC-1D18AB636622}">
      <dsp:nvSpPr>
        <dsp:cNvPr id="0" name=""/>
        <dsp:cNvSpPr/>
      </dsp:nvSpPr>
      <dsp:spPr>
        <a:xfrm>
          <a:off x="3339985" y="2054871"/>
          <a:ext cx="2933929" cy="1760357"/>
        </a:xfrm>
        <a:prstGeom prst="rect">
          <a:avLst/>
        </a:prstGeom>
        <a:solidFill>
          <a:srgbClr val="31C1B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 err="1"/>
            <a:t>ViewModels</a:t>
          </a:r>
          <a:endParaRPr lang="en-US" sz="3500" kern="1200" dirty="0"/>
        </a:p>
      </dsp:txBody>
      <dsp:txXfrm>
        <a:off x="3339985" y="2054871"/>
        <a:ext cx="2933929" cy="1760357"/>
      </dsp:txXfrm>
    </dsp:sp>
    <dsp:sp modelId="{FAB7C61F-01B2-45E9-9196-413B069B90B2}">
      <dsp:nvSpPr>
        <dsp:cNvPr id="0" name=""/>
        <dsp:cNvSpPr/>
      </dsp:nvSpPr>
      <dsp:spPr>
        <a:xfrm>
          <a:off x="6567307" y="2054871"/>
          <a:ext cx="2933929" cy="17603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 err="1"/>
            <a:t>QueryParams</a:t>
          </a:r>
          <a:endParaRPr lang="en-US" sz="3500" kern="1200" dirty="0"/>
        </a:p>
      </dsp:txBody>
      <dsp:txXfrm>
        <a:off x="6567307" y="2054871"/>
        <a:ext cx="2933929" cy="17603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EBD34A-458D-4E15-9A13-07B008861E08}" type="datetime1">
              <a:rPr lang="ru-RU" smtClean="0"/>
              <a:t>23.06.2019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E1DC99-F6C2-47A4-B1DB-95F87C8F3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6949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2C1305-B0C8-41A5-A415-431426818951}" type="datetime1">
              <a:rPr lang="ru-RU" smtClean="0"/>
              <a:t>23.06.2019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865DE8-36B7-4B7D-8CF5-EE979AF6A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66813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522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3790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3637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7926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9133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5384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4452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9199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0236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063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675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7771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7187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6808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9473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4389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5804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rgbClr val="2695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4891" y="2582519"/>
            <a:ext cx="3077109" cy="1660332"/>
          </a:xfrm>
          <a:prstGeom prst="rect">
            <a:avLst/>
          </a:prstGeom>
          <a:solidFill>
            <a:srgbClr val="2695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17" name="Дата 16">
            <a:extLst>
              <a:ext uri="{FF2B5EF4-FFF2-40B4-BE49-F238E27FC236}">
                <a16:creationId xmlns:a16="http://schemas.microsoft.com/office/drawing/2014/main" id="{E2A8DEE0-6B69-4490-B48D-0DA9FFB4E5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50982" y="6118748"/>
            <a:ext cx="2743200" cy="365125"/>
          </a:xfrm>
        </p:spPr>
        <p:txBody>
          <a:bodyPr/>
          <a:lstStyle/>
          <a:p>
            <a:fld id="{8A2250BE-F15D-44BA-9438-B9DF99335BCD}" type="datetime1">
              <a:rPr lang="ru-RU" smtClean="0"/>
              <a:t>23.06.2019</a:t>
            </a:fld>
            <a:endParaRPr lang="en-US" dirty="0"/>
          </a:p>
        </p:txBody>
      </p:sp>
      <p:sp>
        <p:nvSpPr>
          <p:cNvPr id="18" name="Нижний колонтитул 17">
            <a:extLst>
              <a:ext uri="{FF2B5EF4-FFF2-40B4-BE49-F238E27FC236}">
                <a16:creationId xmlns:a16="http://schemas.microsoft.com/office/drawing/2014/main" id="{BCB12B52-783E-4976-92EA-6CC529666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0322" y="6118749"/>
            <a:ext cx="6870660" cy="365125"/>
          </a:xfrm>
        </p:spPr>
        <p:txBody>
          <a:bodyPr/>
          <a:lstStyle/>
          <a:p>
            <a:r>
              <a:rPr lang="en-US"/>
              <a:t>www.calabonga.net</a:t>
            </a:r>
            <a:endParaRPr lang="en-US" dirty="0"/>
          </a:p>
        </p:txBody>
      </p:sp>
      <p:sp>
        <p:nvSpPr>
          <p:cNvPr id="19" name="Номер слайда 18">
            <a:extLst>
              <a:ext uri="{FF2B5EF4-FFF2-40B4-BE49-F238E27FC236}">
                <a16:creationId xmlns:a16="http://schemas.microsoft.com/office/drawing/2014/main" id="{CE0AC48E-7ECA-45E8-85FA-A8FD4B73B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352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95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rgbClr val="2695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2" name="Дата 11">
            <a:extLst>
              <a:ext uri="{FF2B5EF4-FFF2-40B4-BE49-F238E27FC236}">
                <a16:creationId xmlns:a16="http://schemas.microsoft.com/office/drawing/2014/main" id="{0F52A6A8-0160-4D96-B3B6-85AA85E37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2CE15-DD73-496B-88E9-3C783140B749}" type="datetime1">
              <a:rPr lang="ru-RU" smtClean="0"/>
              <a:t>23.06.2019</a:t>
            </a:fld>
            <a:endParaRPr lang="en-US"/>
          </a:p>
        </p:txBody>
      </p:sp>
      <p:sp>
        <p:nvSpPr>
          <p:cNvPr id="13" name="Нижний колонтитул 12">
            <a:extLst>
              <a:ext uri="{FF2B5EF4-FFF2-40B4-BE49-F238E27FC236}">
                <a16:creationId xmlns:a16="http://schemas.microsoft.com/office/drawing/2014/main" id="{3232F73C-5B81-4693-8AFD-9986911E0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www.calabonga.net</a:t>
            </a:r>
          </a:p>
        </p:txBody>
      </p:sp>
      <p:sp>
        <p:nvSpPr>
          <p:cNvPr id="14" name="Номер слайда 13">
            <a:extLst>
              <a:ext uri="{FF2B5EF4-FFF2-40B4-BE49-F238E27FC236}">
                <a16:creationId xmlns:a16="http://schemas.microsoft.com/office/drawing/2014/main" id="{03F8DA07-A16B-47EB-8F9B-509B21214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468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rgbClr val="2695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rgbClr val="2695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91223-2003-4F54-BFF5-C55495CDBD8E}" type="datetime1">
              <a:rPr lang="ru-RU" smtClean="0"/>
              <a:t>23.06.2019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www.calabonga.net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356453D0-7C6D-4FAD-A87B-D4E72CD04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497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95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rgbClr val="2695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63794-FDD4-4540-A355-3AD563225139}" type="datetime1">
              <a:rPr lang="ru-RU" smtClean="0"/>
              <a:t>23.06.2019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www.calabonga.net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882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95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rgbClr val="2695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B1E0C-F71F-4246-9CF7-3D799719CFAA}" type="datetime1">
              <a:rPr lang="ru-RU" smtClean="0"/>
              <a:t>23.06.2019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www.calabonga.net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365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95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rgbClr val="2695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D1612-23C8-4220-8DEF-C122C80B4952}" type="datetime1">
              <a:rPr lang="ru-RU" smtClean="0"/>
              <a:t>23.06.2019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www.calabonga.net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135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9FF44-4703-437F-9D7D-4A2470583044}" type="datetime1">
              <a:rPr lang="ru-RU" smtClean="0"/>
              <a:t>23.06.2019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www.calabonga.net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209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95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rgbClr val="2695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CCA78-EACE-4FD5-BA12-7FEDA73BAFAB}" type="datetime1">
              <a:rPr lang="ru-RU" smtClean="0"/>
              <a:t>23.06.2019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www.calabonga.net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794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95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rgbClr val="2695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44EDB-1D2F-4DC9-A659-7C84B659E344}" type="datetime1">
              <a:rPr lang="ru-RU" smtClean="0"/>
              <a:t>23.06.2019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www.calabonga.net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915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1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2"/>
            <a:ext cx="9613861" cy="38160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62044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C000"/>
                </a:solidFill>
              </a:defRPr>
            </a:lvl1pPr>
          </a:lstStyle>
          <a:p>
            <a:fld id="{ABA487C1-7FE9-4143-8923-87ED1DD08F19}" type="datetime1">
              <a:rPr lang="ru-RU" smtClean="0"/>
              <a:pPr/>
              <a:t>23.06.2019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620445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FFC000"/>
                </a:solidFill>
              </a:defRPr>
            </a:lvl1pPr>
          </a:lstStyle>
          <a:p>
            <a:r>
              <a:rPr lang="en-US" dirty="0"/>
              <a:t>www.calabonga.net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6453D0-7C6D-4FAD-A87B-D4E72CD04107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Рисунок 7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6290" y="6316485"/>
            <a:ext cx="425231" cy="40945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0" name="TextBox 9"/>
          <p:cNvSpPr txBox="1"/>
          <p:nvPr userDrawn="1"/>
        </p:nvSpPr>
        <p:spPr>
          <a:xfrm>
            <a:off x="10854002" y="6248522"/>
            <a:ext cx="905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710D"/>
                </a:solidFill>
                <a:latin typeface="Impact" panose="020B0806030902050204" pitchFamily="34" charset="0"/>
              </a:rPr>
              <a:t>CALABONGA</a:t>
            </a:r>
            <a:endParaRPr lang="en-US" sz="1800" dirty="0">
              <a:solidFill>
                <a:srgbClr val="FF710D"/>
              </a:solidFill>
              <a:latin typeface="Impact" panose="020B0806030902050204" pitchFamily="34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10639870" y="6360719"/>
            <a:ext cx="11406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spc="300" dirty="0">
                <a:solidFill>
                  <a:srgbClr val="007AFF"/>
                </a:solidFill>
                <a:latin typeface="Impact" panose="020B0806030902050204" pitchFamily="34" charset="0"/>
              </a:rPr>
              <a:t>SOFT</a:t>
            </a:r>
            <a:endParaRPr lang="en-US" sz="2800" spc="300" dirty="0">
              <a:solidFill>
                <a:srgbClr val="007AFF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65745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alabonga/microservice-templat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Каталог товаров</a:t>
            </a:r>
            <a:endParaRPr lang="en-US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Практическое применения шаблона микросервиса </a:t>
            </a:r>
            <a:br>
              <a:rPr lang="ru-RU" dirty="0"/>
            </a:br>
            <a:r>
              <a:rPr lang="ru-RU" dirty="0"/>
              <a:t>на примере создания каталога товаров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790348"/>
      </p:ext>
    </p:extLst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D3076E-2E51-49BA-B663-2E6FD28DE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Часть </a:t>
            </a:r>
            <a:r>
              <a:rPr lang="en-US" dirty="0"/>
              <a:t>3</a:t>
            </a:r>
          </a:p>
        </p:txBody>
      </p:sp>
      <p:sp>
        <p:nvSpPr>
          <p:cNvPr id="6" name="Дата 5">
            <a:extLst>
              <a:ext uri="{FF2B5EF4-FFF2-40B4-BE49-F238E27FC236}">
                <a16:creationId xmlns:a16="http://schemas.microsoft.com/office/drawing/2014/main" id="{3D389C93-18E8-4B65-9A0C-57EA5FF12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A23AA-1D21-4822-8346-CA7E14AECDD0}" type="datetime1">
              <a:rPr lang="ru-RU" smtClean="0"/>
              <a:t>23.06.2019</a:t>
            </a:fld>
            <a:endParaRPr lang="en-US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FD3B82CA-042F-4A44-8CC3-391A074B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www.calabonga.net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04E38101-A6CD-43DF-A008-79A5BF5D6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10</a:t>
            </a:fld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73F978B-1AE8-4179-A917-3504EE635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ApplicationUser </a:t>
            </a:r>
            <a:r>
              <a:rPr lang="ru-RU" sz="4400" dirty="0"/>
              <a:t>и </a:t>
            </a:r>
            <a:r>
              <a:rPr lang="en-US" sz="4400" dirty="0"/>
              <a:t>ApplicationRole</a:t>
            </a:r>
          </a:p>
          <a:p>
            <a:r>
              <a:rPr lang="en-US" sz="4400" dirty="0"/>
              <a:t>Log</a:t>
            </a:r>
          </a:p>
          <a:p>
            <a:r>
              <a:rPr lang="en-US" sz="4400" dirty="0"/>
              <a:t>Catalog </a:t>
            </a:r>
            <a:r>
              <a:rPr lang="ru-RU" sz="4400" dirty="0"/>
              <a:t>и</a:t>
            </a:r>
            <a:r>
              <a:rPr lang="en-US" sz="4400" dirty="0"/>
              <a:t> Product</a:t>
            </a:r>
            <a:endParaRPr lang="ru-RU" sz="4400" dirty="0"/>
          </a:p>
          <a:p>
            <a:r>
              <a:rPr lang="en-US" sz="4400" dirty="0"/>
              <a:t>Fluent API (configuring, mapping)</a:t>
            </a:r>
          </a:p>
          <a:p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3332911411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D3076E-2E51-49BA-B663-2E6FD28DE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Часть </a:t>
            </a:r>
            <a:r>
              <a:rPr lang="en-US" dirty="0"/>
              <a:t>4</a:t>
            </a:r>
          </a:p>
        </p:txBody>
      </p:sp>
      <p:sp>
        <p:nvSpPr>
          <p:cNvPr id="6" name="Дата 5">
            <a:extLst>
              <a:ext uri="{FF2B5EF4-FFF2-40B4-BE49-F238E27FC236}">
                <a16:creationId xmlns:a16="http://schemas.microsoft.com/office/drawing/2014/main" id="{3D389C93-18E8-4B65-9A0C-57EA5FF12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A23AA-1D21-4822-8346-CA7E14AECDD0}" type="datetime1">
              <a:rPr lang="ru-RU" smtClean="0"/>
              <a:t>23.06.2019</a:t>
            </a:fld>
            <a:endParaRPr lang="en-US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FD3B82CA-042F-4A44-8CC3-391A074B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www.calabonga.net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04E38101-A6CD-43DF-A008-79A5BF5D6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11</a:t>
            </a:fld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73F978B-1AE8-4179-A917-3504EE635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4400" dirty="0"/>
              <a:t>Первые контролеры</a:t>
            </a:r>
            <a:endParaRPr lang="en-US" sz="4400" dirty="0"/>
          </a:p>
          <a:p>
            <a:r>
              <a:rPr lang="ru-RU" sz="4400" dirty="0"/>
              <a:t>Разница между </a:t>
            </a:r>
            <a:r>
              <a:rPr lang="en-US" sz="4400" dirty="0" err="1"/>
              <a:t>ReadonlyController</a:t>
            </a:r>
            <a:r>
              <a:rPr lang="en-US" sz="4400" dirty="0"/>
              <a:t> </a:t>
            </a:r>
            <a:r>
              <a:rPr lang="ru-RU" sz="4400" dirty="0"/>
              <a:t>и </a:t>
            </a:r>
            <a:r>
              <a:rPr lang="en-US" sz="4400" dirty="0" err="1"/>
              <a:t>WritableController</a:t>
            </a:r>
            <a:endParaRPr lang="en-US" sz="4400" dirty="0"/>
          </a:p>
          <a:p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537644860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D3076E-2E51-49BA-B663-2E6FD28DE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Часть </a:t>
            </a:r>
            <a:r>
              <a:rPr lang="en-US" dirty="0"/>
              <a:t>4</a:t>
            </a:r>
          </a:p>
        </p:txBody>
      </p:sp>
      <p:sp>
        <p:nvSpPr>
          <p:cNvPr id="6" name="Дата 5">
            <a:extLst>
              <a:ext uri="{FF2B5EF4-FFF2-40B4-BE49-F238E27FC236}">
                <a16:creationId xmlns:a16="http://schemas.microsoft.com/office/drawing/2014/main" id="{3D389C93-18E8-4B65-9A0C-57EA5FF12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A23AA-1D21-4822-8346-CA7E14AECDD0}" type="datetime1">
              <a:rPr lang="ru-RU" smtClean="0"/>
              <a:t>23.06.2019</a:t>
            </a:fld>
            <a:endParaRPr lang="en-US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FD3B82CA-042F-4A44-8CC3-391A074B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www.calabonga.net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04E38101-A6CD-43DF-A008-79A5BF5D6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12</a:t>
            </a:fld>
            <a:endParaRPr lang="en-US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4176F49A-87FE-408E-9149-A8DD8F175612}"/>
              </a:ext>
            </a:extLst>
          </p:cNvPr>
          <p:cNvSpPr/>
          <p:nvPr/>
        </p:nvSpPr>
        <p:spPr>
          <a:xfrm>
            <a:off x="1079769" y="2378413"/>
            <a:ext cx="1590473" cy="564204"/>
          </a:xfrm>
          <a:prstGeom prst="rect">
            <a:avLst/>
          </a:prstGeom>
          <a:solidFill>
            <a:srgbClr val="00B05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Catalog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2ECCDC24-E019-493C-97B1-8AA58BCCB974}"/>
              </a:ext>
            </a:extLst>
          </p:cNvPr>
          <p:cNvSpPr/>
          <p:nvPr/>
        </p:nvSpPr>
        <p:spPr>
          <a:xfrm>
            <a:off x="2220607" y="3825043"/>
            <a:ext cx="1590473" cy="564204"/>
          </a:xfrm>
          <a:prstGeom prst="rect">
            <a:avLst/>
          </a:prstGeom>
          <a:solidFill>
            <a:srgbClr val="00B05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E57EFC12-E92F-474C-B806-C4E478201526}"/>
              </a:ext>
            </a:extLst>
          </p:cNvPr>
          <p:cNvSpPr/>
          <p:nvPr/>
        </p:nvSpPr>
        <p:spPr>
          <a:xfrm>
            <a:off x="5031199" y="4267631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Review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43F160C9-DEA1-43D9-AE4B-3A17D2B85E9F}"/>
              </a:ext>
            </a:extLst>
          </p:cNvPr>
          <p:cNvSpPr/>
          <p:nvPr/>
        </p:nvSpPr>
        <p:spPr>
          <a:xfrm>
            <a:off x="5031199" y="2314766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Tag</a:t>
            </a:r>
          </a:p>
        </p:txBody>
      </p:sp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0AF1FECA-357D-4629-8A22-C89446419D74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1875006" y="2942617"/>
            <a:ext cx="0" cy="269821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7461FDF0-6E4F-4DD9-B965-8A470CFE8DAC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1875005" y="4107145"/>
            <a:ext cx="34560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295AEC3C-D93D-416C-8CAA-B72C50B760DB}"/>
              </a:ext>
            </a:extLst>
          </p:cNvPr>
          <p:cNvSpPr/>
          <p:nvPr/>
        </p:nvSpPr>
        <p:spPr>
          <a:xfrm>
            <a:off x="2220607" y="4589228"/>
            <a:ext cx="1590473" cy="564204"/>
          </a:xfrm>
          <a:prstGeom prst="rect">
            <a:avLst/>
          </a:prstGeom>
          <a:solidFill>
            <a:srgbClr val="00B05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</a:t>
            </a:r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4F26CA5A-EA7D-4975-A2EB-2A6F12854A1D}"/>
              </a:ext>
            </a:extLst>
          </p:cNvPr>
          <p:cNvCxnSpPr>
            <a:cxnSpLocks/>
            <a:stCxn id="15" idx="1"/>
          </p:cNvCxnSpPr>
          <p:nvPr/>
        </p:nvCxnSpPr>
        <p:spPr>
          <a:xfrm flipH="1">
            <a:off x="1875005" y="4871330"/>
            <a:ext cx="34560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5498A3EC-16B0-4FE6-88D8-33573EB8A235}"/>
              </a:ext>
            </a:extLst>
          </p:cNvPr>
          <p:cNvSpPr/>
          <p:nvPr/>
        </p:nvSpPr>
        <p:spPr>
          <a:xfrm>
            <a:off x="2220607" y="5353414"/>
            <a:ext cx="1590473" cy="564204"/>
          </a:xfrm>
          <a:prstGeom prst="rect">
            <a:avLst/>
          </a:prstGeom>
          <a:solidFill>
            <a:srgbClr val="00B05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</a:t>
            </a:r>
          </a:p>
        </p:txBody>
      </p: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8431E47D-9EC3-40F5-941A-3839D9460642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1875005" y="5635516"/>
            <a:ext cx="34560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ED12E948-82D1-4863-B9F8-656CFD0A78C5}"/>
              </a:ext>
            </a:extLst>
          </p:cNvPr>
          <p:cNvSpPr/>
          <p:nvPr/>
        </p:nvSpPr>
        <p:spPr>
          <a:xfrm>
            <a:off x="2220607" y="3069496"/>
            <a:ext cx="1590473" cy="564204"/>
          </a:xfrm>
          <a:prstGeom prst="rect">
            <a:avLst/>
          </a:prstGeom>
          <a:solidFill>
            <a:srgbClr val="00B05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</a:t>
            </a:r>
          </a:p>
        </p:txBody>
      </p: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761D24E8-D0DE-4352-B0E4-8C9F86FD3AC9}"/>
              </a:ext>
            </a:extLst>
          </p:cNvPr>
          <p:cNvCxnSpPr>
            <a:cxnSpLocks/>
            <a:stCxn id="19" idx="1"/>
          </p:cNvCxnSpPr>
          <p:nvPr/>
        </p:nvCxnSpPr>
        <p:spPr>
          <a:xfrm flipH="1">
            <a:off x="1875005" y="3351598"/>
            <a:ext cx="34560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>
            <a:extLst>
              <a:ext uri="{FF2B5EF4-FFF2-40B4-BE49-F238E27FC236}">
                <a16:creationId xmlns:a16="http://schemas.microsoft.com/office/drawing/2014/main" id="{13F2C52D-9D94-49E9-882C-D271EED7DC6A}"/>
              </a:ext>
            </a:extLst>
          </p:cNvPr>
          <p:cNvCxnSpPr>
            <a:cxnSpLocks/>
          </p:cNvCxnSpPr>
          <p:nvPr/>
        </p:nvCxnSpPr>
        <p:spPr>
          <a:xfrm>
            <a:off x="4424711" y="2596868"/>
            <a:ext cx="0" cy="125100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A93DDF81-D97B-425F-8F90-AE27EE8FBD77}"/>
              </a:ext>
            </a:extLst>
          </p:cNvPr>
          <p:cNvCxnSpPr>
            <a:cxnSpLocks/>
          </p:cNvCxnSpPr>
          <p:nvPr/>
        </p:nvCxnSpPr>
        <p:spPr>
          <a:xfrm flipH="1">
            <a:off x="3811080" y="3352428"/>
            <a:ext cx="60648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5D95294C-5FED-405A-9D78-228A0EC7D765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4415187" y="2596868"/>
            <a:ext cx="61601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6E2A461D-896D-413C-951B-B5345B13EF76}"/>
              </a:ext>
            </a:extLst>
          </p:cNvPr>
          <p:cNvSpPr/>
          <p:nvPr/>
        </p:nvSpPr>
        <p:spPr>
          <a:xfrm>
            <a:off x="5034771" y="2940270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Tag</a:t>
            </a:r>
          </a:p>
        </p:txBody>
      </p:sp>
      <p:cxnSp>
        <p:nvCxnSpPr>
          <p:cNvPr id="25" name="Прямая соединительная линия 24">
            <a:extLst>
              <a:ext uri="{FF2B5EF4-FFF2-40B4-BE49-F238E27FC236}">
                <a16:creationId xmlns:a16="http://schemas.microsoft.com/office/drawing/2014/main" id="{2B86543C-B007-4D16-A5B1-81DC6DAC8150}"/>
              </a:ext>
            </a:extLst>
          </p:cNvPr>
          <p:cNvCxnSpPr>
            <a:cxnSpLocks/>
            <a:stCxn id="24" idx="1"/>
          </p:cNvCxnSpPr>
          <p:nvPr/>
        </p:nvCxnSpPr>
        <p:spPr>
          <a:xfrm flipH="1">
            <a:off x="4418759" y="3222372"/>
            <a:ext cx="61601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9FC33B2C-B24A-4143-A79C-B622BA4C5CDD}"/>
              </a:ext>
            </a:extLst>
          </p:cNvPr>
          <p:cNvSpPr/>
          <p:nvPr/>
        </p:nvSpPr>
        <p:spPr>
          <a:xfrm>
            <a:off x="5038343" y="3565774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Tag</a:t>
            </a:r>
          </a:p>
        </p:txBody>
      </p: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AC06B958-FF5F-41B2-ABBD-DD9A6CFEB964}"/>
              </a:ext>
            </a:extLst>
          </p:cNvPr>
          <p:cNvCxnSpPr>
            <a:cxnSpLocks/>
            <a:stCxn id="26" idx="1"/>
          </p:cNvCxnSpPr>
          <p:nvPr/>
        </p:nvCxnSpPr>
        <p:spPr>
          <a:xfrm flipH="1">
            <a:off x="4422331" y="3847876"/>
            <a:ext cx="61601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>
            <a:extLst>
              <a:ext uri="{FF2B5EF4-FFF2-40B4-BE49-F238E27FC236}">
                <a16:creationId xmlns:a16="http://schemas.microsoft.com/office/drawing/2014/main" id="{5F7538BC-8F10-4FDB-8243-01284BBBF1AC}"/>
              </a:ext>
            </a:extLst>
          </p:cNvPr>
          <p:cNvCxnSpPr>
            <a:cxnSpLocks/>
          </p:cNvCxnSpPr>
          <p:nvPr/>
        </p:nvCxnSpPr>
        <p:spPr>
          <a:xfrm>
            <a:off x="4417568" y="4529492"/>
            <a:ext cx="0" cy="125100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>
            <a:extLst>
              <a:ext uri="{FF2B5EF4-FFF2-40B4-BE49-F238E27FC236}">
                <a16:creationId xmlns:a16="http://schemas.microsoft.com/office/drawing/2014/main" id="{7DC8262E-3802-4D02-8C27-CA65D7687DB1}"/>
              </a:ext>
            </a:extLst>
          </p:cNvPr>
          <p:cNvCxnSpPr>
            <a:cxnSpLocks/>
          </p:cNvCxnSpPr>
          <p:nvPr/>
        </p:nvCxnSpPr>
        <p:spPr>
          <a:xfrm flipH="1">
            <a:off x="3811080" y="5029863"/>
            <a:ext cx="60648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>
            <a:extLst>
              <a:ext uri="{FF2B5EF4-FFF2-40B4-BE49-F238E27FC236}">
                <a16:creationId xmlns:a16="http://schemas.microsoft.com/office/drawing/2014/main" id="{3D564C0F-BF98-4FE1-A093-509248F58CF6}"/>
              </a:ext>
            </a:extLst>
          </p:cNvPr>
          <p:cNvCxnSpPr>
            <a:cxnSpLocks/>
          </p:cNvCxnSpPr>
          <p:nvPr/>
        </p:nvCxnSpPr>
        <p:spPr>
          <a:xfrm flipH="1">
            <a:off x="4408044" y="4529492"/>
            <a:ext cx="61601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>
            <a:extLst>
              <a:ext uri="{FF2B5EF4-FFF2-40B4-BE49-F238E27FC236}">
                <a16:creationId xmlns:a16="http://schemas.microsoft.com/office/drawing/2014/main" id="{582CB725-76FF-4168-94C3-5E661BC50A09}"/>
              </a:ext>
            </a:extLst>
          </p:cNvPr>
          <p:cNvCxnSpPr>
            <a:cxnSpLocks/>
          </p:cNvCxnSpPr>
          <p:nvPr/>
        </p:nvCxnSpPr>
        <p:spPr>
          <a:xfrm flipH="1">
            <a:off x="4411616" y="5154996"/>
            <a:ext cx="61601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>
            <a:extLst>
              <a:ext uri="{FF2B5EF4-FFF2-40B4-BE49-F238E27FC236}">
                <a16:creationId xmlns:a16="http://schemas.microsoft.com/office/drawing/2014/main" id="{444D47ED-4311-4103-8EF5-FEA78A032DD0}"/>
              </a:ext>
            </a:extLst>
          </p:cNvPr>
          <p:cNvCxnSpPr>
            <a:cxnSpLocks/>
          </p:cNvCxnSpPr>
          <p:nvPr/>
        </p:nvCxnSpPr>
        <p:spPr>
          <a:xfrm flipH="1">
            <a:off x="4415188" y="5780500"/>
            <a:ext cx="61601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CF9BEA43-50C5-405E-8181-6912420640C5}"/>
              </a:ext>
            </a:extLst>
          </p:cNvPr>
          <p:cNvSpPr/>
          <p:nvPr/>
        </p:nvSpPr>
        <p:spPr>
          <a:xfrm>
            <a:off x="5027628" y="4885116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Review</a:t>
            </a:r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31AE8895-6F91-40F1-81C1-FD3B5EFDEC0B}"/>
              </a:ext>
            </a:extLst>
          </p:cNvPr>
          <p:cNvSpPr/>
          <p:nvPr/>
        </p:nvSpPr>
        <p:spPr>
          <a:xfrm>
            <a:off x="5024057" y="5502601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Review</a:t>
            </a:r>
          </a:p>
        </p:txBody>
      </p: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1B91A1E7-1B5D-4FBD-9ECF-284894008C4B}"/>
              </a:ext>
            </a:extLst>
          </p:cNvPr>
          <p:cNvSpPr/>
          <p:nvPr/>
        </p:nvSpPr>
        <p:spPr>
          <a:xfrm>
            <a:off x="7580903" y="2378413"/>
            <a:ext cx="2153370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 User</a:t>
            </a:r>
          </a:p>
        </p:txBody>
      </p: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F01443DA-751F-4D0E-B42F-374675A63C79}"/>
              </a:ext>
            </a:extLst>
          </p:cNvPr>
          <p:cNvSpPr/>
          <p:nvPr/>
        </p:nvSpPr>
        <p:spPr>
          <a:xfrm>
            <a:off x="7580903" y="3084366"/>
            <a:ext cx="2153370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ApplicationRole</a:t>
            </a:r>
          </a:p>
        </p:txBody>
      </p:sp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4D750AF9-31B5-47E0-881E-C49BC74674DA}"/>
              </a:ext>
            </a:extLst>
          </p:cNvPr>
          <p:cNvSpPr/>
          <p:nvPr/>
        </p:nvSpPr>
        <p:spPr>
          <a:xfrm>
            <a:off x="7580903" y="3790319"/>
            <a:ext cx="2153370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</a:t>
            </a:r>
          </a:p>
        </p:txBody>
      </p:sp>
    </p:spTree>
    <p:extLst>
      <p:ext uri="{BB962C8B-B14F-4D97-AF65-F5344CB8AC3E}">
        <p14:creationId xmlns:p14="http://schemas.microsoft.com/office/powerpoint/2010/main" val="3607345069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D3076E-2E51-49BA-B663-2E6FD28DE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Часть </a:t>
            </a:r>
            <a:r>
              <a:rPr lang="en-US" dirty="0"/>
              <a:t>5</a:t>
            </a:r>
          </a:p>
        </p:txBody>
      </p:sp>
      <p:sp>
        <p:nvSpPr>
          <p:cNvPr id="6" name="Дата 5">
            <a:extLst>
              <a:ext uri="{FF2B5EF4-FFF2-40B4-BE49-F238E27FC236}">
                <a16:creationId xmlns:a16="http://schemas.microsoft.com/office/drawing/2014/main" id="{3D389C93-18E8-4B65-9A0C-57EA5FF12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A23AA-1D21-4822-8346-CA7E14AECDD0}" type="datetime1">
              <a:rPr lang="ru-RU" smtClean="0"/>
              <a:t>23.06.2019</a:t>
            </a:fld>
            <a:endParaRPr lang="en-US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FD3B82CA-042F-4A44-8CC3-391A074B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www.calabonga.net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04E38101-A6CD-43DF-A008-79A5BF5D6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13</a:t>
            </a:fld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73F978B-1AE8-4179-A917-3504EE635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4400" dirty="0"/>
              <a:t>Иерархия вливания зависимостей</a:t>
            </a:r>
          </a:p>
          <a:p>
            <a:r>
              <a:rPr lang="ru-RU" sz="4400" dirty="0"/>
              <a:t>Управление сущностью или </a:t>
            </a:r>
            <a:r>
              <a:rPr lang="en-US" sz="4400" dirty="0" err="1"/>
              <a:t>EntityManager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996516678"/>
      </p:ext>
    </p:extLst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D3076E-2E51-49BA-B663-2E6FD28DE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Часть </a:t>
            </a:r>
            <a:r>
              <a:rPr lang="en-US" dirty="0"/>
              <a:t>5</a:t>
            </a:r>
          </a:p>
        </p:txBody>
      </p:sp>
      <p:sp>
        <p:nvSpPr>
          <p:cNvPr id="6" name="Дата 5">
            <a:extLst>
              <a:ext uri="{FF2B5EF4-FFF2-40B4-BE49-F238E27FC236}">
                <a16:creationId xmlns:a16="http://schemas.microsoft.com/office/drawing/2014/main" id="{3D389C93-18E8-4B65-9A0C-57EA5FF12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A23AA-1D21-4822-8346-CA7E14AECDD0}" type="datetime1">
              <a:rPr lang="ru-RU" smtClean="0"/>
              <a:t>23.06.2019</a:t>
            </a:fld>
            <a:endParaRPr lang="en-US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FD3B82CA-042F-4A44-8CC3-391A074B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www.calabonga.net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04E38101-A6CD-43DF-A008-79A5BF5D6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14</a:t>
            </a:fld>
            <a:endParaRPr lang="en-US"/>
          </a:p>
        </p:txBody>
      </p:sp>
      <p:graphicFrame>
        <p:nvGraphicFramePr>
          <p:cNvPr id="9" name="Объект 8">
            <a:extLst>
              <a:ext uri="{FF2B5EF4-FFF2-40B4-BE49-F238E27FC236}">
                <a16:creationId xmlns:a16="http://schemas.microsoft.com/office/drawing/2014/main" id="{5335A7F4-D3D6-48D1-AF55-CD0393D351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2429822"/>
              </p:ext>
            </p:extLst>
          </p:nvPr>
        </p:nvGraphicFramePr>
        <p:xfrm>
          <a:off x="681038" y="2336800"/>
          <a:ext cx="9613900" cy="38163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9632224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8056DFD7-2DB0-40F9-813C-45ACCC366E7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>
                                            <p:graphicEl>
                                              <a:dgm id="{8056DFD7-2DB0-40F9-813C-45ACCC366E7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>
                                            <p:graphicEl>
                                              <a:dgm id="{8056DFD7-2DB0-40F9-813C-45ACCC366E7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>
                                            <p:graphicEl>
                                              <a:dgm id="{8056DFD7-2DB0-40F9-813C-45ACCC366E7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1BCAFBC5-D328-4593-856E-B6F1382B46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>
                                            <p:graphicEl>
                                              <a:dgm id="{1BCAFBC5-D328-4593-856E-B6F1382B46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>
                                            <p:graphicEl>
                                              <a:dgm id="{1BCAFBC5-D328-4593-856E-B6F1382B46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>
                                            <p:graphicEl>
                                              <a:dgm id="{1BCAFBC5-D328-4593-856E-B6F1382B469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905359E8-E0EC-4B26-A1BC-4CC5D7FECD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>
                                            <p:graphicEl>
                                              <a:dgm id="{905359E8-E0EC-4B26-A1BC-4CC5D7FECD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>
                                            <p:graphicEl>
                                              <a:dgm id="{905359E8-E0EC-4B26-A1BC-4CC5D7FECD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>
                                            <p:graphicEl>
                                              <a:dgm id="{905359E8-E0EC-4B26-A1BC-4CC5D7FECD8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B6E6D93E-9679-49E5-BD9C-BA128B4D4EE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>
                                            <p:graphicEl>
                                              <a:dgm id="{B6E6D93E-9679-49E5-BD9C-BA128B4D4EE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>
                                            <p:graphicEl>
                                              <a:dgm id="{B6E6D93E-9679-49E5-BD9C-BA128B4D4EE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>
                                            <p:graphicEl>
                                              <a:dgm id="{B6E6D93E-9679-49E5-BD9C-BA128B4D4EE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AEE08297-FFA8-4D0A-ABCC-1D18AB63662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">
                                            <p:graphicEl>
                                              <a:dgm id="{AEE08297-FFA8-4D0A-ABCC-1D18AB63662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">
                                            <p:graphicEl>
                                              <a:dgm id="{AEE08297-FFA8-4D0A-ABCC-1D18AB63662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>
                                            <p:graphicEl>
                                              <a:dgm id="{AEE08297-FFA8-4D0A-ABCC-1D18AB63662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FAB7C61F-01B2-45E9-9196-413B069B90B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9">
                                            <p:graphicEl>
                                              <a:dgm id="{FAB7C61F-01B2-45E9-9196-413B069B90B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9">
                                            <p:graphicEl>
                                              <a:dgm id="{FAB7C61F-01B2-45E9-9196-413B069B90B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">
                                            <p:graphicEl>
                                              <a:dgm id="{FAB7C61F-01B2-45E9-9196-413B069B90B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Sub>
          <a:bldDgm bld="one"/>
        </p:bldSub>
      </p:bldGraphic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D3076E-2E51-49BA-B663-2E6FD28DE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Часть </a:t>
            </a:r>
            <a:r>
              <a:rPr lang="en-US" dirty="0"/>
              <a:t>5</a:t>
            </a:r>
          </a:p>
        </p:txBody>
      </p:sp>
      <p:sp>
        <p:nvSpPr>
          <p:cNvPr id="6" name="Дата 5">
            <a:extLst>
              <a:ext uri="{FF2B5EF4-FFF2-40B4-BE49-F238E27FC236}">
                <a16:creationId xmlns:a16="http://schemas.microsoft.com/office/drawing/2014/main" id="{3D389C93-18E8-4B65-9A0C-57EA5FF12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A23AA-1D21-4822-8346-CA7E14AECDD0}" type="datetime1">
              <a:rPr lang="ru-RU" smtClean="0"/>
              <a:t>23.06.2019</a:t>
            </a:fld>
            <a:endParaRPr lang="en-US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FD3B82CA-042F-4A44-8CC3-391A074B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www.calabonga.net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04E38101-A6CD-43DF-A008-79A5BF5D6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15</a:t>
            </a:fld>
            <a:endParaRPr lang="en-US"/>
          </a:p>
        </p:txBody>
      </p: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944DF81C-E21F-4452-AA47-C385424D9A4A}"/>
              </a:ext>
            </a:extLst>
          </p:cNvPr>
          <p:cNvGrpSpPr/>
          <p:nvPr/>
        </p:nvGrpSpPr>
        <p:grpSpPr>
          <a:xfrm>
            <a:off x="7043886" y="2449550"/>
            <a:ext cx="2933929" cy="954378"/>
            <a:chOff x="3339985" y="2054871"/>
            <a:chExt cx="2933929" cy="1760357"/>
          </a:xfrm>
        </p:grpSpPr>
        <p:sp>
          <p:nvSpPr>
            <p:cNvPr id="20" name="Прямоугольник 19">
              <a:extLst>
                <a:ext uri="{FF2B5EF4-FFF2-40B4-BE49-F238E27FC236}">
                  <a16:creationId xmlns:a16="http://schemas.microsoft.com/office/drawing/2014/main" id="{9E47F602-BB93-484A-ADDC-45F34063C629}"/>
                </a:ext>
              </a:extLst>
            </p:cNvPr>
            <p:cNvSpPr/>
            <p:nvPr/>
          </p:nvSpPr>
          <p:spPr>
            <a:xfrm>
              <a:off x="3339985" y="2054871"/>
              <a:ext cx="2933929" cy="1760357"/>
            </a:xfrm>
            <a:prstGeom prst="rect">
              <a:avLst/>
            </a:prstGeom>
            <a:solidFill>
              <a:srgbClr val="31C1BE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E3DBCCB-2112-4899-A165-11DF76F8E565}"/>
                </a:ext>
              </a:extLst>
            </p:cNvPr>
            <p:cNvSpPr txBox="1"/>
            <p:nvPr/>
          </p:nvSpPr>
          <p:spPr>
            <a:xfrm>
              <a:off x="3339985" y="2054871"/>
              <a:ext cx="2933929" cy="17603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3350" tIns="133350" rIns="133350" bIns="133350" numCol="1" spcCol="1270" anchor="ctr" anchorCtr="0">
              <a:noAutofit/>
            </a:bodyPr>
            <a:lstStyle/>
            <a:p>
              <a:pPr marL="0" lvl="0" indent="0" algn="ctr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kern="1200" dirty="0" err="1"/>
                <a:t>ViewModels</a:t>
              </a:r>
              <a:endParaRPr lang="en-US" sz="2000" kern="1200" dirty="0"/>
            </a:p>
          </p:txBody>
        </p:sp>
      </p:grpSp>
      <p:grpSp>
        <p:nvGrpSpPr>
          <p:cNvPr id="22" name="Группа 21">
            <a:extLst>
              <a:ext uri="{FF2B5EF4-FFF2-40B4-BE49-F238E27FC236}">
                <a16:creationId xmlns:a16="http://schemas.microsoft.com/office/drawing/2014/main" id="{D312260F-69B1-473A-AB98-4086BC4703E7}"/>
              </a:ext>
            </a:extLst>
          </p:cNvPr>
          <p:cNvGrpSpPr/>
          <p:nvPr/>
        </p:nvGrpSpPr>
        <p:grpSpPr>
          <a:xfrm>
            <a:off x="7043886" y="3562183"/>
            <a:ext cx="2933929" cy="954378"/>
            <a:chOff x="6567307" y="2054871"/>
            <a:chExt cx="2933929" cy="1760357"/>
          </a:xfrm>
        </p:grpSpPr>
        <p:sp>
          <p:nvSpPr>
            <p:cNvPr id="23" name="Прямоугольник 22">
              <a:extLst>
                <a:ext uri="{FF2B5EF4-FFF2-40B4-BE49-F238E27FC236}">
                  <a16:creationId xmlns:a16="http://schemas.microsoft.com/office/drawing/2014/main" id="{149786FE-9F72-4BCF-A1FF-0E2B4FB72AC7}"/>
                </a:ext>
              </a:extLst>
            </p:cNvPr>
            <p:cNvSpPr/>
            <p:nvPr/>
          </p:nvSpPr>
          <p:spPr>
            <a:xfrm>
              <a:off x="6567307" y="2054871"/>
              <a:ext cx="2933929" cy="1760357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1AA0C2C-ACCE-4FBE-B969-74E047831495}"/>
                </a:ext>
              </a:extLst>
            </p:cNvPr>
            <p:cNvSpPr txBox="1"/>
            <p:nvPr/>
          </p:nvSpPr>
          <p:spPr>
            <a:xfrm>
              <a:off x="6567307" y="2054871"/>
              <a:ext cx="2933929" cy="17603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3350" tIns="133350" rIns="133350" bIns="133350" numCol="1" spcCol="1270" anchor="ctr" anchorCtr="0">
              <a:noAutofit/>
            </a:bodyPr>
            <a:lstStyle/>
            <a:p>
              <a:pPr marL="0" lvl="0" indent="0" algn="ctr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kern="1200" dirty="0" err="1"/>
                <a:t>QueryParams</a:t>
              </a:r>
              <a:endParaRPr lang="en-US" sz="2400" kern="1200" dirty="0"/>
            </a:p>
          </p:txBody>
        </p:sp>
      </p:grp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A155E14C-EE0C-4270-A3C0-BBDE5625D7B1}"/>
              </a:ext>
            </a:extLst>
          </p:cNvPr>
          <p:cNvSpPr/>
          <p:nvPr/>
        </p:nvSpPr>
        <p:spPr>
          <a:xfrm>
            <a:off x="696705" y="5399754"/>
            <a:ext cx="9337311" cy="85697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err="1"/>
              <a:t>ReadOnlyController</a:t>
            </a:r>
            <a:endParaRPr lang="en-US" sz="2400" dirty="0"/>
          </a:p>
        </p:txBody>
      </p:sp>
      <p:grpSp>
        <p:nvGrpSpPr>
          <p:cNvPr id="39" name="Группа 38">
            <a:extLst>
              <a:ext uri="{FF2B5EF4-FFF2-40B4-BE49-F238E27FC236}">
                <a16:creationId xmlns:a16="http://schemas.microsoft.com/office/drawing/2014/main" id="{AA9876C5-7EF4-4B81-90AA-4CEC5FCDFE1E}"/>
              </a:ext>
            </a:extLst>
          </p:cNvPr>
          <p:cNvGrpSpPr/>
          <p:nvPr/>
        </p:nvGrpSpPr>
        <p:grpSpPr>
          <a:xfrm>
            <a:off x="1006719" y="5136849"/>
            <a:ext cx="8717281" cy="443505"/>
            <a:chOff x="6567307" y="2054871"/>
            <a:chExt cx="2933929" cy="1760357"/>
          </a:xfrm>
          <a:solidFill>
            <a:schemeClr val="accent6">
              <a:lumMod val="75000"/>
            </a:schemeClr>
          </a:solidFill>
        </p:grpSpPr>
        <p:sp>
          <p:nvSpPr>
            <p:cNvPr id="40" name="Прямоугольник 39">
              <a:extLst>
                <a:ext uri="{FF2B5EF4-FFF2-40B4-BE49-F238E27FC236}">
                  <a16:creationId xmlns:a16="http://schemas.microsoft.com/office/drawing/2014/main" id="{BE06427B-CB14-44E7-8E28-3A30347CBA9E}"/>
                </a:ext>
              </a:extLst>
            </p:cNvPr>
            <p:cNvSpPr/>
            <p:nvPr/>
          </p:nvSpPr>
          <p:spPr>
            <a:xfrm>
              <a:off x="6567307" y="2054871"/>
              <a:ext cx="2933929" cy="1760357"/>
            </a:xfrm>
            <a:prstGeom prst="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62B3C35-7FE3-40A2-BF1B-B165947E0353}"/>
                </a:ext>
              </a:extLst>
            </p:cNvPr>
            <p:cNvSpPr txBox="1"/>
            <p:nvPr/>
          </p:nvSpPr>
          <p:spPr>
            <a:xfrm>
              <a:off x="6567307" y="2054871"/>
              <a:ext cx="2933929" cy="176035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3350" tIns="133350" rIns="133350" bIns="133350" numCol="1" spcCol="1270" anchor="ctr" anchorCtr="0">
              <a:noAutofit/>
            </a:bodyPr>
            <a:lstStyle/>
            <a:p>
              <a:pPr lvl="0" algn="ctr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dirty="0" err="1"/>
                <a:t>UnitOfWork</a:t>
              </a:r>
              <a:endParaRPr lang="en-US" sz="2400" kern="1200" dirty="0"/>
            </a:p>
          </p:txBody>
        </p:sp>
      </p:grpSp>
      <p:sp>
        <p:nvSpPr>
          <p:cNvPr id="42" name="Rectangle 1">
            <a:extLst>
              <a:ext uri="{FF2B5EF4-FFF2-40B4-BE49-F238E27FC236}">
                <a16:creationId xmlns:a16="http://schemas.microsoft.com/office/drawing/2014/main" id="{8C8BC91B-DF43-4F7F-BA74-F6817A807C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8D7A3"/>
                </a:solidFill>
                <a:effectLst/>
                <a:latin typeface="Consolas" panose="020B0609020204030204" pitchFamily="49" charset="0"/>
              </a:rPr>
              <a:t>IUnitOfWork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3" name="Rectangle 2">
            <a:extLst>
              <a:ext uri="{FF2B5EF4-FFF2-40B4-BE49-F238E27FC236}">
                <a16:creationId xmlns:a16="http://schemas.microsoft.com/office/drawing/2014/main" id="{73C5890A-FE4F-45C2-8955-B99312AA56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8D7A3"/>
                </a:solidFill>
                <a:effectLst/>
                <a:latin typeface="Consolas" panose="020B0609020204030204" pitchFamily="49" charset="0"/>
              </a:rPr>
              <a:t>IUnitOfWork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FD5E82E9-3E7B-45F5-98A8-0CE4839BF6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647" y="2285596"/>
            <a:ext cx="9978697" cy="1079309"/>
          </a:xfrm>
          <a:prstGeom prst="rect">
            <a:avLst/>
          </a:prstGeom>
        </p:spPr>
      </p:pic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71E3F287-8B49-48C6-B307-16C1B215F9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647" y="3543560"/>
            <a:ext cx="9978697" cy="1088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42583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D3076E-2E51-49BA-B663-2E6FD28DE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Часть </a:t>
            </a:r>
            <a:r>
              <a:rPr lang="en-US" dirty="0"/>
              <a:t>5</a:t>
            </a:r>
          </a:p>
        </p:txBody>
      </p:sp>
      <p:sp>
        <p:nvSpPr>
          <p:cNvPr id="6" name="Дата 5">
            <a:extLst>
              <a:ext uri="{FF2B5EF4-FFF2-40B4-BE49-F238E27FC236}">
                <a16:creationId xmlns:a16="http://schemas.microsoft.com/office/drawing/2014/main" id="{3D389C93-18E8-4B65-9A0C-57EA5FF12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A23AA-1D21-4822-8346-CA7E14AECDD0}" type="datetime1">
              <a:rPr lang="ru-RU" smtClean="0"/>
              <a:t>23.06.2019</a:t>
            </a:fld>
            <a:endParaRPr lang="en-US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FD3B82CA-042F-4A44-8CC3-391A074B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www.calabonga.net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04E38101-A6CD-43DF-A008-79A5BF5D6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16</a:t>
            </a:fld>
            <a:endParaRPr lang="en-US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886A7E8-2E06-49D0-B5ED-75FD34BA1724}"/>
              </a:ext>
            </a:extLst>
          </p:cNvPr>
          <p:cNvSpPr/>
          <p:nvPr/>
        </p:nvSpPr>
        <p:spPr>
          <a:xfrm>
            <a:off x="702159" y="3711946"/>
            <a:ext cx="5508393" cy="856971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Manager</a:t>
            </a:r>
            <a:endParaRPr lang="en-US" sz="2400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662627B0-109D-40EE-9066-5446030446A4}"/>
              </a:ext>
            </a:extLst>
          </p:cNvPr>
          <p:cNvSpPr/>
          <p:nvPr/>
        </p:nvSpPr>
        <p:spPr>
          <a:xfrm>
            <a:off x="680321" y="2434273"/>
            <a:ext cx="1616971" cy="77393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Factory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5E68749F-6570-4779-BB2E-06F390F0FCCA}"/>
              </a:ext>
            </a:extLst>
          </p:cNvPr>
          <p:cNvSpPr/>
          <p:nvPr/>
        </p:nvSpPr>
        <p:spPr>
          <a:xfrm>
            <a:off x="2625861" y="2434273"/>
            <a:ext cx="1616971" cy="77393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Validator</a:t>
            </a:r>
          </a:p>
        </p:txBody>
      </p:sp>
      <p:sp>
        <p:nvSpPr>
          <p:cNvPr id="5" name="Стрелка: вниз 4">
            <a:extLst>
              <a:ext uri="{FF2B5EF4-FFF2-40B4-BE49-F238E27FC236}">
                <a16:creationId xmlns:a16="http://schemas.microsoft.com/office/drawing/2014/main" id="{EF314145-02C2-4926-BBC9-0FD8A27217D6}"/>
              </a:ext>
            </a:extLst>
          </p:cNvPr>
          <p:cNvSpPr/>
          <p:nvPr/>
        </p:nvSpPr>
        <p:spPr>
          <a:xfrm>
            <a:off x="1273422" y="3223483"/>
            <a:ext cx="372784" cy="714097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" name="Стрелка: вниз 11">
            <a:extLst>
              <a:ext uri="{FF2B5EF4-FFF2-40B4-BE49-F238E27FC236}">
                <a16:creationId xmlns:a16="http://schemas.microsoft.com/office/drawing/2014/main" id="{F642CC4C-4E7F-4EB3-AB12-32D833D7B747}"/>
              </a:ext>
            </a:extLst>
          </p:cNvPr>
          <p:cNvSpPr/>
          <p:nvPr/>
        </p:nvSpPr>
        <p:spPr>
          <a:xfrm>
            <a:off x="3247954" y="3223483"/>
            <a:ext cx="372784" cy="714098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CAED0A7B-B71F-4E9C-96A6-C1B216A9591B}"/>
              </a:ext>
            </a:extLst>
          </p:cNvPr>
          <p:cNvSpPr/>
          <p:nvPr/>
        </p:nvSpPr>
        <p:spPr>
          <a:xfrm>
            <a:off x="4571743" y="2441783"/>
            <a:ext cx="1616971" cy="77393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Mapper</a:t>
            </a:r>
          </a:p>
        </p:txBody>
      </p:sp>
      <p:sp>
        <p:nvSpPr>
          <p:cNvPr id="18" name="Стрелка: вниз 17">
            <a:extLst>
              <a:ext uri="{FF2B5EF4-FFF2-40B4-BE49-F238E27FC236}">
                <a16:creationId xmlns:a16="http://schemas.microsoft.com/office/drawing/2014/main" id="{DFB5850E-A844-4E7C-A99E-4A7460D6A85D}"/>
              </a:ext>
            </a:extLst>
          </p:cNvPr>
          <p:cNvSpPr/>
          <p:nvPr/>
        </p:nvSpPr>
        <p:spPr>
          <a:xfrm>
            <a:off x="5229564" y="3210481"/>
            <a:ext cx="372784" cy="696009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944DF81C-E21F-4452-AA47-C385424D9A4A}"/>
              </a:ext>
            </a:extLst>
          </p:cNvPr>
          <p:cNvGrpSpPr/>
          <p:nvPr/>
        </p:nvGrpSpPr>
        <p:grpSpPr>
          <a:xfrm>
            <a:off x="7043886" y="2449550"/>
            <a:ext cx="2933929" cy="954378"/>
            <a:chOff x="3339985" y="2054871"/>
            <a:chExt cx="2933929" cy="1760357"/>
          </a:xfrm>
        </p:grpSpPr>
        <p:sp>
          <p:nvSpPr>
            <p:cNvPr id="20" name="Прямоугольник 19">
              <a:extLst>
                <a:ext uri="{FF2B5EF4-FFF2-40B4-BE49-F238E27FC236}">
                  <a16:creationId xmlns:a16="http://schemas.microsoft.com/office/drawing/2014/main" id="{9E47F602-BB93-484A-ADDC-45F34063C629}"/>
                </a:ext>
              </a:extLst>
            </p:cNvPr>
            <p:cNvSpPr/>
            <p:nvPr/>
          </p:nvSpPr>
          <p:spPr>
            <a:xfrm>
              <a:off x="3339985" y="2054871"/>
              <a:ext cx="2933929" cy="1760357"/>
            </a:xfrm>
            <a:prstGeom prst="rect">
              <a:avLst/>
            </a:prstGeom>
            <a:solidFill>
              <a:srgbClr val="31C1BE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E3DBCCB-2112-4899-A165-11DF76F8E565}"/>
                </a:ext>
              </a:extLst>
            </p:cNvPr>
            <p:cNvSpPr txBox="1"/>
            <p:nvPr/>
          </p:nvSpPr>
          <p:spPr>
            <a:xfrm>
              <a:off x="3339985" y="2054871"/>
              <a:ext cx="2933929" cy="17603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3350" tIns="133350" rIns="133350" bIns="133350" numCol="1" spcCol="1270" anchor="ctr" anchorCtr="0">
              <a:noAutofit/>
            </a:bodyPr>
            <a:lstStyle/>
            <a:p>
              <a:pPr marL="0" lvl="0" indent="0" algn="ctr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kern="1200" dirty="0" err="1"/>
                <a:t>ViewModels</a:t>
              </a:r>
              <a:endParaRPr lang="en-US" sz="2000" kern="1200" dirty="0"/>
            </a:p>
          </p:txBody>
        </p:sp>
      </p:grpSp>
      <p:grpSp>
        <p:nvGrpSpPr>
          <p:cNvPr id="22" name="Группа 21">
            <a:extLst>
              <a:ext uri="{FF2B5EF4-FFF2-40B4-BE49-F238E27FC236}">
                <a16:creationId xmlns:a16="http://schemas.microsoft.com/office/drawing/2014/main" id="{D312260F-69B1-473A-AB98-4086BC4703E7}"/>
              </a:ext>
            </a:extLst>
          </p:cNvPr>
          <p:cNvGrpSpPr/>
          <p:nvPr/>
        </p:nvGrpSpPr>
        <p:grpSpPr>
          <a:xfrm>
            <a:off x="7043886" y="3562183"/>
            <a:ext cx="2933929" cy="954378"/>
            <a:chOff x="6567307" y="2054871"/>
            <a:chExt cx="2933929" cy="1760357"/>
          </a:xfrm>
        </p:grpSpPr>
        <p:sp>
          <p:nvSpPr>
            <p:cNvPr id="23" name="Прямоугольник 22">
              <a:extLst>
                <a:ext uri="{FF2B5EF4-FFF2-40B4-BE49-F238E27FC236}">
                  <a16:creationId xmlns:a16="http://schemas.microsoft.com/office/drawing/2014/main" id="{149786FE-9F72-4BCF-A1FF-0E2B4FB72AC7}"/>
                </a:ext>
              </a:extLst>
            </p:cNvPr>
            <p:cNvSpPr/>
            <p:nvPr/>
          </p:nvSpPr>
          <p:spPr>
            <a:xfrm>
              <a:off x="6567307" y="2054871"/>
              <a:ext cx="2933929" cy="1760357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1AA0C2C-ACCE-4FBE-B969-74E047831495}"/>
                </a:ext>
              </a:extLst>
            </p:cNvPr>
            <p:cNvSpPr txBox="1"/>
            <p:nvPr/>
          </p:nvSpPr>
          <p:spPr>
            <a:xfrm>
              <a:off x="6567307" y="2054871"/>
              <a:ext cx="2933929" cy="17603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3350" tIns="133350" rIns="133350" bIns="133350" numCol="1" spcCol="1270" anchor="ctr" anchorCtr="0">
              <a:noAutofit/>
            </a:bodyPr>
            <a:lstStyle/>
            <a:p>
              <a:pPr marL="0" lvl="0" indent="0" algn="ctr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kern="1200" dirty="0" err="1"/>
                <a:t>QueryParams</a:t>
              </a:r>
              <a:endParaRPr lang="en-US" sz="2400" kern="1200" dirty="0"/>
            </a:p>
          </p:txBody>
        </p:sp>
      </p:grpSp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B370D1FF-46F5-4217-8F7C-122558291C05}"/>
              </a:ext>
            </a:extLst>
          </p:cNvPr>
          <p:cNvSpPr/>
          <p:nvPr/>
        </p:nvSpPr>
        <p:spPr>
          <a:xfrm>
            <a:off x="1712989" y="2387330"/>
            <a:ext cx="670391" cy="237389"/>
          </a:xfrm>
          <a:prstGeom prst="rect">
            <a:avLst/>
          </a:prstGeom>
          <a:solidFill>
            <a:srgbClr val="007AFF"/>
          </a:solidFill>
          <a:ln>
            <a:solidFill>
              <a:srgbClr val="007A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base</a:t>
            </a:r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D7252D78-A5C0-4EBA-9A11-75B0F51C0476}"/>
              </a:ext>
            </a:extLst>
          </p:cNvPr>
          <p:cNvSpPr/>
          <p:nvPr/>
        </p:nvSpPr>
        <p:spPr>
          <a:xfrm>
            <a:off x="3693681" y="2376298"/>
            <a:ext cx="670391" cy="237389"/>
          </a:xfrm>
          <a:prstGeom prst="rect">
            <a:avLst/>
          </a:prstGeom>
          <a:solidFill>
            <a:srgbClr val="007AFF"/>
          </a:solidFill>
          <a:ln>
            <a:solidFill>
              <a:srgbClr val="007A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base</a:t>
            </a:r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6BFF95A4-CDB1-4C11-AF46-0270C4409E39}"/>
              </a:ext>
            </a:extLst>
          </p:cNvPr>
          <p:cNvSpPr/>
          <p:nvPr/>
        </p:nvSpPr>
        <p:spPr>
          <a:xfrm>
            <a:off x="5695375" y="2377110"/>
            <a:ext cx="670391" cy="237389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out</a:t>
            </a:r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2577E13D-09B2-4994-9AE3-ABEE2B287E01}"/>
              </a:ext>
            </a:extLst>
          </p:cNvPr>
          <p:cNvSpPr/>
          <p:nvPr/>
        </p:nvSpPr>
        <p:spPr>
          <a:xfrm>
            <a:off x="5694515" y="3642285"/>
            <a:ext cx="670391" cy="237389"/>
          </a:xfrm>
          <a:prstGeom prst="rect">
            <a:avLst/>
          </a:prstGeom>
          <a:solidFill>
            <a:srgbClr val="007AFF"/>
          </a:solidFill>
          <a:ln>
            <a:solidFill>
              <a:srgbClr val="007A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base</a:t>
            </a:r>
          </a:p>
        </p:txBody>
      </p: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9FA382E4-D625-44DC-9095-6833435F7A3D}"/>
              </a:ext>
            </a:extLst>
          </p:cNvPr>
          <p:cNvSpPr/>
          <p:nvPr/>
        </p:nvSpPr>
        <p:spPr>
          <a:xfrm>
            <a:off x="9423060" y="3514812"/>
            <a:ext cx="670391" cy="237389"/>
          </a:xfrm>
          <a:prstGeom prst="rect">
            <a:avLst/>
          </a:prstGeom>
          <a:solidFill>
            <a:srgbClr val="007AFF"/>
          </a:solidFill>
          <a:ln>
            <a:solidFill>
              <a:srgbClr val="007A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base</a:t>
            </a:r>
          </a:p>
        </p:txBody>
      </p: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A155E14C-EE0C-4270-A3C0-BBDE5625D7B1}"/>
              </a:ext>
            </a:extLst>
          </p:cNvPr>
          <p:cNvSpPr/>
          <p:nvPr/>
        </p:nvSpPr>
        <p:spPr>
          <a:xfrm>
            <a:off x="696705" y="5399754"/>
            <a:ext cx="9337311" cy="85697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err="1"/>
              <a:t>WritableController</a:t>
            </a:r>
            <a:endParaRPr lang="en-US" sz="2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7768A47-3047-4BEF-A427-E1BB5076B354}"/>
              </a:ext>
            </a:extLst>
          </p:cNvPr>
          <p:cNvSpPr txBox="1"/>
          <p:nvPr/>
        </p:nvSpPr>
        <p:spPr>
          <a:xfrm>
            <a:off x="1006719" y="5136849"/>
            <a:ext cx="8717281" cy="44350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33350" tIns="133350" rIns="133350" bIns="133350" numCol="1" spcCol="1270" anchor="ctr" anchorCtr="0">
            <a:noAutofit/>
          </a:bodyPr>
          <a:lstStyle/>
          <a:p>
            <a:pPr lvl="0" algn="ctr" defTabSz="1555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dirty="0" err="1"/>
              <a:t>UnitOfWork</a:t>
            </a:r>
            <a:endParaRPr lang="en-US" sz="2400" kern="1200" dirty="0"/>
          </a:p>
        </p:txBody>
      </p:sp>
      <p:sp>
        <p:nvSpPr>
          <p:cNvPr id="37" name="Стрелка: вниз 36">
            <a:extLst>
              <a:ext uri="{FF2B5EF4-FFF2-40B4-BE49-F238E27FC236}">
                <a16:creationId xmlns:a16="http://schemas.microsoft.com/office/drawing/2014/main" id="{572E5BC6-61F5-43A1-9B70-31CC6C88AEF4}"/>
              </a:ext>
            </a:extLst>
          </p:cNvPr>
          <p:cNvSpPr/>
          <p:nvPr/>
        </p:nvSpPr>
        <p:spPr>
          <a:xfrm>
            <a:off x="3247954" y="4601108"/>
            <a:ext cx="372784" cy="909675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95444814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  <p:bldP spid="11" grpId="0" animBg="1"/>
      <p:bldP spid="5" grpId="0" animBg="1"/>
      <p:bldP spid="12" grpId="0" animBg="1"/>
      <p:bldP spid="17" grpId="0" animBg="1"/>
      <p:bldP spid="18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D3076E-2E51-49BA-B663-2E6FD28DE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Часть </a:t>
            </a:r>
            <a:r>
              <a:rPr lang="en-US" dirty="0"/>
              <a:t>6</a:t>
            </a:r>
          </a:p>
        </p:txBody>
      </p:sp>
      <p:sp>
        <p:nvSpPr>
          <p:cNvPr id="6" name="Дата 5">
            <a:extLst>
              <a:ext uri="{FF2B5EF4-FFF2-40B4-BE49-F238E27FC236}">
                <a16:creationId xmlns:a16="http://schemas.microsoft.com/office/drawing/2014/main" id="{3D389C93-18E8-4B65-9A0C-57EA5FF12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A23AA-1D21-4822-8346-CA7E14AECDD0}" type="datetime1">
              <a:rPr lang="ru-RU" smtClean="0"/>
              <a:t>23.06.2019</a:t>
            </a:fld>
            <a:endParaRPr lang="en-US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FD3B82CA-042F-4A44-8CC3-391A074B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www.calabonga.net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04E38101-A6CD-43DF-A008-79A5BF5D6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17</a:t>
            </a:fld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73F978B-1AE8-4179-A917-3504EE635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4400" dirty="0"/>
              <a:t>Управление сущностью или </a:t>
            </a:r>
            <a:r>
              <a:rPr lang="en-US" sz="4400" dirty="0" err="1"/>
              <a:t>EntityManager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667283882"/>
      </p:ext>
    </p:extLst>
  </p:cSld>
  <p:clrMapOvr>
    <a:masterClrMapping/>
  </p:clrMapOvr>
  <p:transition spd="med">
    <p:pull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D3076E-2E51-49BA-B663-2E6FD28DE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Часть </a:t>
            </a:r>
            <a:r>
              <a:rPr lang="en-US" dirty="0"/>
              <a:t>7</a:t>
            </a:r>
          </a:p>
        </p:txBody>
      </p:sp>
      <p:sp>
        <p:nvSpPr>
          <p:cNvPr id="6" name="Дата 5">
            <a:extLst>
              <a:ext uri="{FF2B5EF4-FFF2-40B4-BE49-F238E27FC236}">
                <a16:creationId xmlns:a16="http://schemas.microsoft.com/office/drawing/2014/main" id="{3D389C93-18E8-4B65-9A0C-57EA5FF12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A23AA-1D21-4822-8346-CA7E14AECDD0}" type="datetime1">
              <a:rPr lang="ru-RU" smtClean="0"/>
              <a:t>23.06.2019</a:t>
            </a:fld>
            <a:endParaRPr lang="en-US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FD3B82CA-042F-4A44-8CC3-391A074B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www.calabonga.net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04E38101-A6CD-43DF-A008-79A5BF5D6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18</a:t>
            </a:fld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73F978B-1AE8-4179-A917-3504EE635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4400" dirty="0"/>
              <a:t>Корректные данные в БД</a:t>
            </a:r>
          </a:p>
          <a:p>
            <a:r>
              <a:rPr lang="en-US" sz="4400" dirty="0"/>
              <a:t>Constrains </a:t>
            </a:r>
            <a:r>
              <a:rPr lang="ru-RU" sz="4400" dirty="0"/>
              <a:t>в</a:t>
            </a:r>
            <a:r>
              <a:rPr lang="en-US" sz="4400" dirty="0"/>
              <a:t> MS</a:t>
            </a:r>
            <a:r>
              <a:rPr lang="ru-RU" sz="4400" dirty="0"/>
              <a:t> </a:t>
            </a:r>
            <a:r>
              <a:rPr lang="en-US" sz="4400" dirty="0"/>
              <a:t>SQL Server</a:t>
            </a:r>
          </a:p>
          <a:p>
            <a:r>
              <a:rPr lang="en-US" sz="4400" dirty="0" err="1"/>
              <a:t>IValidatableObject</a:t>
            </a:r>
            <a:endParaRPr lang="en-US" sz="4400" dirty="0"/>
          </a:p>
          <a:p>
            <a:r>
              <a:rPr lang="en-US" sz="4400" dirty="0"/>
              <a:t>Fluent API </a:t>
            </a:r>
            <a:r>
              <a:rPr lang="ru-RU" sz="4400" dirty="0" err="1"/>
              <a:t>конфигрурация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587386963"/>
      </p:ext>
    </p:extLst>
  </p:cSld>
  <p:clrMapOvr>
    <a:masterClrMapping/>
  </p:clrMapOvr>
  <p:transition spd="med">
    <p:pull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D3076E-2E51-49BA-B663-2E6FD28DE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Часть </a:t>
            </a:r>
            <a:r>
              <a:rPr lang="en-US" dirty="0"/>
              <a:t>8</a:t>
            </a:r>
          </a:p>
        </p:txBody>
      </p:sp>
      <p:sp>
        <p:nvSpPr>
          <p:cNvPr id="6" name="Дата 5">
            <a:extLst>
              <a:ext uri="{FF2B5EF4-FFF2-40B4-BE49-F238E27FC236}">
                <a16:creationId xmlns:a16="http://schemas.microsoft.com/office/drawing/2014/main" id="{3D389C93-18E8-4B65-9A0C-57EA5FF12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A23AA-1D21-4822-8346-CA7E14AECDD0}" type="datetime1">
              <a:rPr lang="ru-RU" smtClean="0"/>
              <a:t>23.06.2019</a:t>
            </a:fld>
            <a:endParaRPr lang="en-US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FD3B82CA-042F-4A44-8CC3-391A074B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www.calabonga.net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04E38101-A6CD-43DF-A008-79A5BF5D6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19</a:t>
            </a:fld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73F978B-1AE8-4179-A917-3504EE635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4400" dirty="0"/>
              <a:t>Создаем инфраструктуру для сущности </a:t>
            </a:r>
            <a:r>
              <a:rPr lang="en-US" sz="4400" dirty="0"/>
              <a:t>Product</a:t>
            </a:r>
            <a:endParaRPr lang="ru-RU" sz="4400" dirty="0"/>
          </a:p>
          <a:p>
            <a:r>
              <a:rPr lang="ru-RU" sz="4400" dirty="0"/>
              <a:t>Еще раз о </a:t>
            </a:r>
            <a:r>
              <a:rPr lang="en-US" sz="4400"/>
              <a:t>ViewModelFactory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972057581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D3076E-2E51-49BA-B663-2E6FD28DE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Тема и задача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0BD11F5-89E8-4E02-9ADC-8C4D904BCB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Основная задача - создать в реальном времени каталог товаров на</a:t>
            </a:r>
            <a:r>
              <a:rPr lang="en-US" dirty="0"/>
              <a:t> ASP.NET Core.</a:t>
            </a:r>
            <a:endParaRPr lang="ru-RU" dirty="0"/>
          </a:p>
          <a:p>
            <a:r>
              <a:rPr lang="ru-RU" dirty="0"/>
              <a:t>Продемонстрировать возможности шаблона.</a:t>
            </a:r>
          </a:p>
          <a:p>
            <a:r>
              <a:rPr lang="ru-RU" dirty="0"/>
              <a:t>Детально на видео показать проблемы и их решение</a:t>
            </a:r>
            <a:r>
              <a:rPr lang="en-US" dirty="0"/>
              <a:t> </a:t>
            </a:r>
            <a:r>
              <a:rPr lang="ru-RU" dirty="0"/>
              <a:t>на платформе </a:t>
            </a:r>
            <a:r>
              <a:rPr lang="en-US" dirty="0"/>
              <a:t>ASP.NET Core</a:t>
            </a:r>
            <a:r>
              <a:rPr lang="ru-RU" dirty="0"/>
              <a:t>.</a:t>
            </a:r>
          </a:p>
          <a:p>
            <a:r>
              <a:rPr lang="ru-RU" dirty="0"/>
              <a:t>Создать публичный репозиторий с каталогом товаров, который можно использовать как отправную точку.</a:t>
            </a:r>
          </a:p>
          <a:p>
            <a:r>
              <a:rPr lang="ru-RU" dirty="0"/>
              <a:t>Показать пример использования каталога на примере </a:t>
            </a:r>
            <a:r>
              <a:rPr lang="en-US" dirty="0"/>
              <a:t>Single Page Application (SPA).</a:t>
            </a:r>
            <a:endParaRPr lang="ru-RU" dirty="0"/>
          </a:p>
          <a:p>
            <a:endParaRPr lang="ru-RU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205D467-33F0-4F89-890F-A86DCF6F7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25188-2956-4DA3-8229-5D523B568A6A}" type="datetime1">
              <a:rPr lang="ru-RU" smtClean="0"/>
              <a:t>23.06.2019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0ADB487-F31E-41CC-8026-5E30410B2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www.calabonga.net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CCC1F3C-E8B1-4CF8-B5FF-0DA2E15F9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2</a:t>
            </a:fld>
            <a:endParaRPr lang="en-US"/>
          </a:p>
        </p:txBody>
      </p:sp>
      <p:sp>
        <p:nvSpPr>
          <p:cNvPr id="8" name="Взрыв: 14 точек 7">
            <a:extLst>
              <a:ext uri="{FF2B5EF4-FFF2-40B4-BE49-F238E27FC236}">
                <a16:creationId xmlns:a16="http://schemas.microsoft.com/office/drawing/2014/main" id="{622C8187-AF5D-4D1B-A0D3-47C5B13F6671}"/>
              </a:ext>
            </a:extLst>
          </p:cNvPr>
          <p:cNvSpPr/>
          <p:nvPr/>
        </p:nvSpPr>
        <p:spPr>
          <a:xfrm rot="19092714">
            <a:off x="7564110" y="4243106"/>
            <a:ext cx="3310146" cy="1885114"/>
          </a:xfrm>
          <a:prstGeom prst="irregularSeal2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BACKEND</a:t>
            </a:r>
          </a:p>
          <a:p>
            <a:pPr algn="ctr"/>
            <a:r>
              <a:rPr lang="en-US" dirty="0"/>
              <a:t>ASP.NET Core v.2.2</a:t>
            </a:r>
          </a:p>
        </p:txBody>
      </p:sp>
    </p:spTree>
    <p:extLst>
      <p:ext uri="{BB962C8B-B14F-4D97-AF65-F5344CB8AC3E}">
        <p14:creationId xmlns:p14="http://schemas.microsoft.com/office/powerpoint/2010/main" val="75052754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D3076E-2E51-49BA-B663-2E6FD28DE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Часть </a:t>
            </a:r>
            <a:r>
              <a:rPr lang="en-US" dirty="0"/>
              <a:t>9</a:t>
            </a:r>
          </a:p>
        </p:txBody>
      </p:sp>
      <p:sp>
        <p:nvSpPr>
          <p:cNvPr id="46" name="Объект 45">
            <a:extLst>
              <a:ext uri="{FF2B5EF4-FFF2-40B4-BE49-F238E27FC236}">
                <a16:creationId xmlns:a16="http://schemas.microsoft.com/office/drawing/2014/main" id="{52D0E0D2-6E1E-4C0F-B92A-A811703BEA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4400" dirty="0"/>
              <a:t>Создаем сущность </a:t>
            </a:r>
            <a:r>
              <a:rPr lang="en-US" sz="4400" dirty="0"/>
              <a:t>Review:</a:t>
            </a:r>
            <a:endParaRPr lang="en-US" sz="4000" dirty="0"/>
          </a:p>
          <a:p>
            <a:pPr lvl="1"/>
            <a:r>
              <a:rPr lang="en-US" sz="4000" dirty="0"/>
              <a:t>C# Class </a:t>
            </a:r>
          </a:p>
          <a:p>
            <a:pPr lvl="1"/>
            <a:r>
              <a:rPr lang="en-US" sz="4000" dirty="0"/>
              <a:t>Model configuration EntityFramework</a:t>
            </a:r>
          </a:p>
          <a:p>
            <a:pPr lvl="1"/>
            <a:r>
              <a:rPr lang="en-US" sz="4000" dirty="0"/>
              <a:t>CRUD (Controller, Manager, </a:t>
            </a:r>
            <a:r>
              <a:rPr lang="en-US" sz="4000" dirty="0" err="1"/>
              <a:t>etc</a:t>
            </a:r>
            <a:r>
              <a:rPr lang="en-US" sz="4000" dirty="0"/>
              <a:t>)</a:t>
            </a:r>
          </a:p>
        </p:txBody>
      </p:sp>
      <p:sp>
        <p:nvSpPr>
          <p:cNvPr id="6" name="Дата 5">
            <a:extLst>
              <a:ext uri="{FF2B5EF4-FFF2-40B4-BE49-F238E27FC236}">
                <a16:creationId xmlns:a16="http://schemas.microsoft.com/office/drawing/2014/main" id="{3D389C93-18E8-4B65-9A0C-57EA5FF12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A23AA-1D21-4822-8346-CA7E14AECDD0}" type="datetime1">
              <a:rPr lang="ru-RU" smtClean="0"/>
              <a:pPr/>
              <a:t>23.06.2019</a:t>
            </a:fld>
            <a:endParaRPr lang="en-US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FD3B82CA-042F-4A44-8CC3-391A074B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www.calabonga.net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04E38101-A6CD-43DF-A008-79A5BF5D6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241599"/>
      </p:ext>
    </p:extLst>
  </p:cSld>
  <p:clrMapOvr>
    <a:masterClrMapping/>
  </p:clrMapOvr>
  <p:transition spd="med">
    <p:pull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D3076E-2E51-49BA-B663-2E6FD28DE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Часть </a:t>
            </a:r>
            <a:r>
              <a:rPr lang="en-US" dirty="0"/>
              <a:t>9</a:t>
            </a:r>
          </a:p>
        </p:txBody>
      </p:sp>
      <p:sp>
        <p:nvSpPr>
          <p:cNvPr id="6" name="Дата 5">
            <a:extLst>
              <a:ext uri="{FF2B5EF4-FFF2-40B4-BE49-F238E27FC236}">
                <a16:creationId xmlns:a16="http://schemas.microsoft.com/office/drawing/2014/main" id="{3D389C93-18E8-4B65-9A0C-57EA5FF12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A23AA-1D21-4822-8346-CA7E14AECDD0}" type="datetime1">
              <a:rPr lang="ru-RU" smtClean="0"/>
              <a:t>23.06.2019</a:t>
            </a:fld>
            <a:endParaRPr lang="en-US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FD3B82CA-042F-4A44-8CC3-391A074B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www.calabonga.net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04E38101-A6CD-43DF-A008-79A5BF5D6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21</a:t>
            </a:fld>
            <a:endParaRPr lang="en-US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63EB9D12-8520-454A-8E82-B593334E4C0B}"/>
              </a:ext>
            </a:extLst>
          </p:cNvPr>
          <p:cNvSpPr/>
          <p:nvPr/>
        </p:nvSpPr>
        <p:spPr>
          <a:xfrm>
            <a:off x="1079769" y="2378413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Catalog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8FA7B3A5-7FE9-479E-84E8-F4EBD1998FF5}"/>
              </a:ext>
            </a:extLst>
          </p:cNvPr>
          <p:cNvSpPr/>
          <p:nvPr/>
        </p:nvSpPr>
        <p:spPr>
          <a:xfrm>
            <a:off x="2220607" y="3825043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534C92BC-877C-4439-8190-7E64358CBFC8}"/>
              </a:ext>
            </a:extLst>
          </p:cNvPr>
          <p:cNvSpPr/>
          <p:nvPr/>
        </p:nvSpPr>
        <p:spPr>
          <a:xfrm>
            <a:off x="5031199" y="4267631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Review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BCC72B9C-1C8E-46E6-878E-01610623EA78}"/>
              </a:ext>
            </a:extLst>
          </p:cNvPr>
          <p:cNvSpPr/>
          <p:nvPr/>
        </p:nvSpPr>
        <p:spPr>
          <a:xfrm>
            <a:off x="5031199" y="2314766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Tag</a:t>
            </a:r>
          </a:p>
        </p:txBody>
      </p:sp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F08AE527-7EE3-45A3-B0FC-B50F1E3F051B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1875006" y="2942617"/>
            <a:ext cx="0" cy="269821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958E737A-92B4-4B11-88A3-169C97C91B37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1875005" y="4107145"/>
            <a:ext cx="34560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49F6563A-1BDD-4CCC-9862-6895A3FB7041}"/>
              </a:ext>
            </a:extLst>
          </p:cNvPr>
          <p:cNvSpPr/>
          <p:nvPr/>
        </p:nvSpPr>
        <p:spPr>
          <a:xfrm>
            <a:off x="2220607" y="4589228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</a:t>
            </a:r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E8E4BFFB-5364-4486-80A9-A34CF6CBAD2C}"/>
              </a:ext>
            </a:extLst>
          </p:cNvPr>
          <p:cNvCxnSpPr>
            <a:cxnSpLocks/>
            <a:stCxn id="15" idx="1"/>
          </p:cNvCxnSpPr>
          <p:nvPr/>
        </p:nvCxnSpPr>
        <p:spPr>
          <a:xfrm flipH="1">
            <a:off x="1875005" y="4871330"/>
            <a:ext cx="34560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660D9588-1F69-4B21-BBB6-E0C324E9ABC2}"/>
              </a:ext>
            </a:extLst>
          </p:cNvPr>
          <p:cNvSpPr/>
          <p:nvPr/>
        </p:nvSpPr>
        <p:spPr>
          <a:xfrm>
            <a:off x="2220607" y="5353414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</a:t>
            </a:r>
          </a:p>
        </p:txBody>
      </p: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3486930B-C321-4197-9EF5-B606E2AC2983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1875005" y="5635516"/>
            <a:ext cx="34560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7C065165-87C3-4D91-BFE4-C4B98BCC9B78}"/>
              </a:ext>
            </a:extLst>
          </p:cNvPr>
          <p:cNvSpPr/>
          <p:nvPr/>
        </p:nvSpPr>
        <p:spPr>
          <a:xfrm>
            <a:off x="2220607" y="3069496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</a:t>
            </a:r>
          </a:p>
        </p:txBody>
      </p: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3DF52A21-93E8-4887-B9A7-1B3BC2C71741}"/>
              </a:ext>
            </a:extLst>
          </p:cNvPr>
          <p:cNvCxnSpPr>
            <a:cxnSpLocks/>
            <a:stCxn id="19" idx="1"/>
          </p:cNvCxnSpPr>
          <p:nvPr/>
        </p:nvCxnSpPr>
        <p:spPr>
          <a:xfrm flipH="1">
            <a:off x="1875005" y="3351598"/>
            <a:ext cx="34560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>
            <a:extLst>
              <a:ext uri="{FF2B5EF4-FFF2-40B4-BE49-F238E27FC236}">
                <a16:creationId xmlns:a16="http://schemas.microsoft.com/office/drawing/2014/main" id="{2CB408C1-3757-42E9-A017-07FF750FF07B}"/>
              </a:ext>
            </a:extLst>
          </p:cNvPr>
          <p:cNvCxnSpPr>
            <a:cxnSpLocks/>
          </p:cNvCxnSpPr>
          <p:nvPr/>
        </p:nvCxnSpPr>
        <p:spPr>
          <a:xfrm>
            <a:off x="4424711" y="2596868"/>
            <a:ext cx="0" cy="125100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FC3CBAEE-C1A8-4B6E-8037-E596FC64ADD0}"/>
              </a:ext>
            </a:extLst>
          </p:cNvPr>
          <p:cNvCxnSpPr>
            <a:cxnSpLocks/>
          </p:cNvCxnSpPr>
          <p:nvPr/>
        </p:nvCxnSpPr>
        <p:spPr>
          <a:xfrm flipH="1">
            <a:off x="3811080" y="3352428"/>
            <a:ext cx="60648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5C8854CE-FB6B-482D-88E5-A8D1C5DF856D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4415187" y="2596868"/>
            <a:ext cx="61601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F3B31888-8551-4CCF-9F1C-C2084C77BE72}"/>
              </a:ext>
            </a:extLst>
          </p:cNvPr>
          <p:cNvSpPr/>
          <p:nvPr/>
        </p:nvSpPr>
        <p:spPr>
          <a:xfrm>
            <a:off x="5034771" y="2940270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Tag</a:t>
            </a:r>
          </a:p>
        </p:txBody>
      </p:sp>
      <p:cxnSp>
        <p:nvCxnSpPr>
          <p:cNvPr id="25" name="Прямая соединительная линия 24">
            <a:extLst>
              <a:ext uri="{FF2B5EF4-FFF2-40B4-BE49-F238E27FC236}">
                <a16:creationId xmlns:a16="http://schemas.microsoft.com/office/drawing/2014/main" id="{38D2D4E1-ECF0-4013-8014-84ABA6BA9E4D}"/>
              </a:ext>
            </a:extLst>
          </p:cNvPr>
          <p:cNvCxnSpPr>
            <a:cxnSpLocks/>
            <a:stCxn id="24" idx="1"/>
          </p:cNvCxnSpPr>
          <p:nvPr/>
        </p:nvCxnSpPr>
        <p:spPr>
          <a:xfrm flipH="1">
            <a:off x="4418759" y="3222372"/>
            <a:ext cx="61601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18F2749A-7DD5-40F3-8243-FBAC4C2D6542}"/>
              </a:ext>
            </a:extLst>
          </p:cNvPr>
          <p:cNvSpPr/>
          <p:nvPr/>
        </p:nvSpPr>
        <p:spPr>
          <a:xfrm>
            <a:off x="5038343" y="3565774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Tag</a:t>
            </a:r>
          </a:p>
        </p:txBody>
      </p: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799B2867-0F61-43AF-B4A0-058FEC477662}"/>
              </a:ext>
            </a:extLst>
          </p:cNvPr>
          <p:cNvCxnSpPr>
            <a:cxnSpLocks/>
            <a:stCxn id="26" idx="1"/>
          </p:cNvCxnSpPr>
          <p:nvPr/>
        </p:nvCxnSpPr>
        <p:spPr>
          <a:xfrm flipH="1">
            <a:off x="4422331" y="3847876"/>
            <a:ext cx="61601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>
            <a:extLst>
              <a:ext uri="{FF2B5EF4-FFF2-40B4-BE49-F238E27FC236}">
                <a16:creationId xmlns:a16="http://schemas.microsoft.com/office/drawing/2014/main" id="{408B45F5-CC2F-4E49-AC9F-CE1A64191B0E}"/>
              </a:ext>
            </a:extLst>
          </p:cNvPr>
          <p:cNvCxnSpPr>
            <a:cxnSpLocks/>
          </p:cNvCxnSpPr>
          <p:nvPr/>
        </p:nvCxnSpPr>
        <p:spPr>
          <a:xfrm>
            <a:off x="4417568" y="4529492"/>
            <a:ext cx="0" cy="125100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>
            <a:extLst>
              <a:ext uri="{FF2B5EF4-FFF2-40B4-BE49-F238E27FC236}">
                <a16:creationId xmlns:a16="http://schemas.microsoft.com/office/drawing/2014/main" id="{BAE770ED-EE4B-4A73-B6ED-1DC11A650E50}"/>
              </a:ext>
            </a:extLst>
          </p:cNvPr>
          <p:cNvCxnSpPr>
            <a:cxnSpLocks/>
          </p:cNvCxnSpPr>
          <p:nvPr/>
        </p:nvCxnSpPr>
        <p:spPr>
          <a:xfrm flipH="1">
            <a:off x="3811080" y="5029863"/>
            <a:ext cx="60648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>
            <a:extLst>
              <a:ext uri="{FF2B5EF4-FFF2-40B4-BE49-F238E27FC236}">
                <a16:creationId xmlns:a16="http://schemas.microsoft.com/office/drawing/2014/main" id="{111B1895-3423-4C02-A3EB-78233DDC8B88}"/>
              </a:ext>
            </a:extLst>
          </p:cNvPr>
          <p:cNvCxnSpPr>
            <a:cxnSpLocks/>
          </p:cNvCxnSpPr>
          <p:nvPr/>
        </p:nvCxnSpPr>
        <p:spPr>
          <a:xfrm flipH="1">
            <a:off x="4408044" y="4529492"/>
            <a:ext cx="61601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>
            <a:extLst>
              <a:ext uri="{FF2B5EF4-FFF2-40B4-BE49-F238E27FC236}">
                <a16:creationId xmlns:a16="http://schemas.microsoft.com/office/drawing/2014/main" id="{0A7F6B57-2F6F-44E8-B0AA-B653D0B02122}"/>
              </a:ext>
            </a:extLst>
          </p:cNvPr>
          <p:cNvCxnSpPr>
            <a:cxnSpLocks/>
          </p:cNvCxnSpPr>
          <p:nvPr/>
        </p:nvCxnSpPr>
        <p:spPr>
          <a:xfrm flipH="1">
            <a:off x="4411616" y="5154996"/>
            <a:ext cx="61601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>
            <a:extLst>
              <a:ext uri="{FF2B5EF4-FFF2-40B4-BE49-F238E27FC236}">
                <a16:creationId xmlns:a16="http://schemas.microsoft.com/office/drawing/2014/main" id="{F638C8B1-9DF6-4326-8305-45C4D10A640D}"/>
              </a:ext>
            </a:extLst>
          </p:cNvPr>
          <p:cNvCxnSpPr>
            <a:cxnSpLocks/>
          </p:cNvCxnSpPr>
          <p:nvPr/>
        </p:nvCxnSpPr>
        <p:spPr>
          <a:xfrm flipH="1">
            <a:off x="4415188" y="5780500"/>
            <a:ext cx="61601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55C4B14B-C3F2-433C-9F0D-98FE810329F1}"/>
              </a:ext>
            </a:extLst>
          </p:cNvPr>
          <p:cNvSpPr/>
          <p:nvPr/>
        </p:nvSpPr>
        <p:spPr>
          <a:xfrm>
            <a:off x="5027628" y="4885116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Review</a:t>
            </a:r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539E78BE-F905-43E1-B6E3-D6624C2A08B4}"/>
              </a:ext>
            </a:extLst>
          </p:cNvPr>
          <p:cNvSpPr/>
          <p:nvPr/>
        </p:nvSpPr>
        <p:spPr>
          <a:xfrm>
            <a:off x="5024057" y="5502601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Review</a:t>
            </a:r>
          </a:p>
        </p:txBody>
      </p: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3120C351-36AF-4851-873F-EA73A5CA8725}"/>
              </a:ext>
            </a:extLst>
          </p:cNvPr>
          <p:cNvSpPr/>
          <p:nvPr/>
        </p:nvSpPr>
        <p:spPr>
          <a:xfrm>
            <a:off x="7580903" y="2378413"/>
            <a:ext cx="2153370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 User</a:t>
            </a:r>
          </a:p>
        </p:txBody>
      </p: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139E4136-2169-4941-BCA2-BD5AD4AC36A0}"/>
              </a:ext>
            </a:extLst>
          </p:cNvPr>
          <p:cNvSpPr/>
          <p:nvPr/>
        </p:nvSpPr>
        <p:spPr>
          <a:xfrm>
            <a:off x="7580903" y="3084366"/>
            <a:ext cx="2153370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ApplicationRole</a:t>
            </a:r>
          </a:p>
        </p:txBody>
      </p:sp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034DCF47-9D41-4CA4-BDFB-E0499D8B121B}"/>
              </a:ext>
            </a:extLst>
          </p:cNvPr>
          <p:cNvSpPr/>
          <p:nvPr/>
        </p:nvSpPr>
        <p:spPr>
          <a:xfrm>
            <a:off x="7580903" y="3790319"/>
            <a:ext cx="2153370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</a:t>
            </a:r>
          </a:p>
        </p:txBody>
      </p:sp>
    </p:spTree>
    <p:extLst>
      <p:ext uri="{BB962C8B-B14F-4D97-AF65-F5344CB8AC3E}">
        <p14:creationId xmlns:p14="http://schemas.microsoft.com/office/powerpoint/2010/main" val="301480075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1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5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9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23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29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33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37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4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47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51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5" grpId="0" animBg="1"/>
      <p:bldP spid="17" grpId="0" animBg="1"/>
      <p:bldP spid="1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D3076E-2E51-49BA-B663-2E6FD28DE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Установка шаблонов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0BD11F5-89E8-4E02-9ADC-8C4D904BCB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Предложенный шаблон не </a:t>
            </a:r>
            <a:r>
              <a:rPr lang="en-US" dirty="0"/>
              <a:t>Content Management System (CMS)</a:t>
            </a:r>
            <a:r>
              <a:rPr lang="ru-RU" dirty="0"/>
              <a:t>.</a:t>
            </a:r>
          </a:p>
          <a:p>
            <a:r>
              <a:rPr lang="ru-RU" dirty="0"/>
              <a:t>После установки вы не получите готового решения.</a:t>
            </a:r>
          </a:p>
          <a:p>
            <a:r>
              <a:rPr lang="ru-RU" dirty="0"/>
              <a:t>Установка шаблонов протестирована на </a:t>
            </a:r>
            <a:r>
              <a:rPr lang="en-US" dirty="0"/>
              <a:t>Visual Studio 2017 </a:t>
            </a:r>
            <a:r>
              <a:rPr lang="ru-RU" dirty="0"/>
              <a:t>и </a:t>
            </a:r>
            <a:r>
              <a:rPr lang="en-US" dirty="0"/>
              <a:t>Visual Studio 2019</a:t>
            </a:r>
            <a:r>
              <a:rPr lang="ru-RU" dirty="0"/>
              <a:t> (редакция значения не имеет).</a:t>
            </a:r>
          </a:p>
          <a:p>
            <a:r>
              <a:rPr lang="ru-RU" dirty="0"/>
              <a:t>Если вы не хотите устанавливать шаблоны проектов, то можете сделать копию (</a:t>
            </a:r>
            <a:r>
              <a:rPr lang="en-US" dirty="0"/>
              <a:t>fork</a:t>
            </a:r>
            <a:r>
              <a:rPr lang="ru-RU" dirty="0"/>
              <a:t>)</a:t>
            </a:r>
            <a:r>
              <a:rPr lang="en-US" dirty="0"/>
              <a:t> </a:t>
            </a:r>
            <a:r>
              <a:rPr lang="ru-RU" dirty="0"/>
              <a:t>моего репозитория (</a:t>
            </a:r>
            <a:r>
              <a:rPr lang="en-US" dirty="0">
                <a:hlinkClick r:id="rId2"/>
              </a:rPr>
              <a:t>https://github.com/calabonga/microservice-template</a:t>
            </a:r>
            <a:r>
              <a:rPr lang="ru-RU" dirty="0"/>
              <a:t>) и клонировав, начать работу с вашей копией.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8F963CA-1FF1-4D3F-A743-E829E6E52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45FB0-09AD-4AC0-8DC4-6C68B700A600}" type="datetime1">
              <a:rPr lang="ru-RU" smtClean="0"/>
              <a:t>23.06.2019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30B8911-3E6D-4E56-B896-52B6D71AA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www.calabonga.net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79339C3-FF55-47DA-B292-30F024DF2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383732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D3076E-2E51-49BA-B663-2E6FD28DE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Установка шаблона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0BD11F5-89E8-4E02-9ADC-8C4D904BCB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3336544"/>
            <a:ext cx="9613861" cy="281635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ДЕМОНСТРАЦИЯ</a:t>
            </a:r>
            <a:endParaRPr lang="en-US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9316566-0FB0-4764-9239-19E1FBE41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BE119-AABE-437D-8F94-331A05056B80}" type="datetime1">
              <a:rPr lang="ru-RU" smtClean="0"/>
              <a:t>23.06.2019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8D6E935-DAC4-4530-8ACC-F9DB2A6D8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www.calabonga.net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717AD89-049A-4F92-9CFB-A415FEE13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346490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D3076E-2E51-49BA-B663-2E6FD28DE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 шаблона</a:t>
            </a:r>
            <a:endParaRPr lang="en-US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4AF69626-8C9E-4DE2-8285-6FC1F8E699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37023" y="2336800"/>
            <a:ext cx="5501930" cy="3816350"/>
          </a:xfrm>
          <a:prstGeom prst="rect">
            <a:avLst/>
          </a:prstGeom>
        </p:spPr>
      </p:pic>
      <p:sp>
        <p:nvSpPr>
          <p:cNvPr id="5" name="Дата 4">
            <a:extLst>
              <a:ext uri="{FF2B5EF4-FFF2-40B4-BE49-F238E27FC236}">
                <a16:creationId xmlns:a16="http://schemas.microsoft.com/office/drawing/2014/main" id="{59316566-0FB0-4764-9239-19E1FBE41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BE119-AABE-437D-8F94-331A05056B80}" type="datetime1">
              <a:rPr lang="ru-RU" smtClean="0"/>
              <a:t>23.06.2019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8D6E935-DAC4-4530-8ACC-F9DB2A6D8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www.calabonga.net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717AD89-049A-4F92-9CFB-A415FEE13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5</a:t>
            </a:fld>
            <a:endParaRPr lang="en-US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53480DDA-EF82-4B10-A6AC-E2A6D9FE6154}"/>
              </a:ext>
            </a:extLst>
          </p:cNvPr>
          <p:cNvSpPr/>
          <p:nvPr/>
        </p:nvSpPr>
        <p:spPr>
          <a:xfrm>
            <a:off x="5030050" y="3562112"/>
            <a:ext cx="2817533" cy="379968"/>
          </a:xfrm>
          <a:prstGeom prst="rect">
            <a:avLst/>
          </a:prstGeom>
          <a:noFill/>
          <a:ln w="9525" cap="flat" cmpd="sng" algn="ctr">
            <a:solidFill>
              <a:srgbClr val="FF710D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ED2C7304-4F1E-4857-8BBE-3A059EEB09AE}"/>
              </a:ext>
            </a:extLst>
          </p:cNvPr>
          <p:cNvSpPr/>
          <p:nvPr/>
        </p:nvSpPr>
        <p:spPr>
          <a:xfrm>
            <a:off x="5030049" y="3993388"/>
            <a:ext cx="2817533" cy="379968"/>
          </a:xfrm>
          <a:prstGeom prst="rect">
            <a:avLst/>
          </a:prstGeom>
          <a:noFill/>
          <a:ln w="9525" cap="flat" cmpd="sng" algn="ctr">
            <a:solidFill>
              <a:srgbClr val="FF710D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CBA116EF-28E4-415D-887D-B9206D2AE5A4}"/>
              </a:ext>
            </a:extLst>
          </p:cNvPr>
          <p:cNvSpPr/>
          <p:nvPr/>
        </p:nvSpPr>
        <p:spPr>
          <a:xfrm>
            <a:off x="1072896" y="2218944"/>
            <a:ext cx="3844544" cy="1723136"/>
          </a:xfrm>
          <a:prstGeom prst="rect">
            <a:avLst/>
          </a:prstGeom>
          <a:solidFill>
            <a:srgbClr val="252526"/>
          </a:solidFill>
          <a:ln>
            <a:solidFill>
              <a:srgbClr val="FF710D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Шаблон</a:t>
            </a:r>
            <a:r>
              <a:rPr lang="en-US" dirty="0"/>
              <a:t>, </a:t>
            </a:r>
            <a:r>
              <a:rPr lang="ru-RU" dirty="0"/>
              <a:t>в котором нет сервера авторизации на базе </a:t>
            </a:r>
            <a:r>
              <a:rPr lang="en-US" dirty="0"/>
              <a:t>IdentityServer4</a:t>
            </a:r>
            <a:r>
              <a:rPr lang="ru-RU" dirty="0"/>
              <a:t>, то есть он может работать как часть системы, в которой уже есть что-то подобное.</a:t>
            </a:r>
            <a:endParaRPr lang="en-US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A4FE695B-D6B2-4DAA-A1FE-B4AA2F5D24CF}"/>
              </a:ext>
            </a:extLst>
          </p:cNvPr>
          <p:cNvSpPr/>
          <p:nvPr/>
        </p:nvSpPr>
        <p:spPr>
          <a:xfrm>
            <a:off x="1072896" y="4001008"/>
            <a:ext cx="3844544" cy="1723136"/>
          </a:xfrm>
          <a:prstGeom prst="rect">
            <a:avLst/>
          </a:prstGeom>
          <a:solidFill>
            <a:srgbClr val="252526"/>
          </a:solidFill>
          <a:ln>
            <a:solidFill>
              <a:srgbClr val="FF710D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Шаблон, в котором есть сервер авторизации на базе </a:t>
            </a:r>
            <a:r>
              <a:rPr lang="en-US" dirty="0"/>
              <a:t>IdentityServer4</a:t>
            </a:r>
            <a:r>
              <a:rPr lang="ru-RU" dirty="0"/>
              <a:t>. То есть это полноценный сервис, которые может быть самостоятельным сайтом.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6025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D3076E-2E51-49BA-B663-2E6FD28DE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 шаблона и создание проекта</a:t>
            </a:r>
            <a:endParaRPr lang="en-US" dirty="0"/>
          </a:p>
        </p:txBody>
      </p:sp>
      <p:sp>
        <p:nvSpPr>
          <p:cNvPr id="6" name="Дата 5">
            <a:extLst>
              <a:ext uri="{FF2B5EF4-FFF2-40B4-BE49-F238E27FC236}">
                <a16:creationId xmlns:a16="http://schemas.microsoft.com/office/drawing/2014/main" id="{3D389C93-18E8-4B65-9A0C-57EA5FF12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A23AA-1D21-4822-8346-CA7E14AECDD0}" type="datetime1">
              <a:rPr lang="ru-RU" smtClean="0"/>
              <a:t>23.06.2019</a:t>
            </a:fld>
            <a:endParaRPr lang="en-US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FD3B82CA-042F-4A44-8CC3-391A074B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www.calabonga.net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04E38101-A6CD-43DF-A008-79A5BF5D6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6</a:t>
            </a:fld>
            <a:endParaRPr lang="en-US"/>
          </a:p>
        </p:txBody>
      </p:sp>
      <p:sp>
        <p:nvSpPr>
          <p:cNvPr id="12" name="Объект 2">
            <a:extLst>
              <a:ext uri="{FF2B5EF4-FFF2-40B4-BE49-F238E27FC236}">
                <a16:creationId xmlns:a16="http://schemas.microsoft.com/office/drawing/2014/main" id="{BDC3A4E4-8CF1-4C97-93BB-D16630847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3336544"/>
            <a:ext cx="9613861" cy="281635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ДЕМОНСТРАЦИЯ</a:t>
            </a:r>
            <a:endParaRPr lang="en-US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51720209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D3076E-2E51-49BA-B663-2E6FD28DE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сущности бизнес-логики</a:t>
            </a:r>
            <a:endParaRPr lang="en-US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9813AEA5-FF39-4115-97EC-1299BAED6057}"/>
              </a:ext>
            </a:extLst>
          </p:cNvPr>
          <p:cNvSpPr/>
          <p:nvPr/>
        </p:nvSpPr>
        <p:spPr>
          <a:xfrm>
            <a:off x="1079769" y="2378413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Catalog</a:t>
            </a:r>
          </a:p>
        </p:txBody>
      </p:sp>
      <p:sp>
        <p:nvSpPr>
          <p:cNvPr id="6" name="Дата 5">
            <a:extLst>
              <a:ext uri="{FF2B5EF4-FFF2-40B4-BE49-F238E27FC236}">
                <a16:creationId xmlns:a16="http://schemas.microsoft.com/office/drawing/2014/main" id="{3D389C93-18E8-4B65-9A0C-57EA5FF12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A23AA-1D21-4822-8346-CA7E14AECDD0}" type="datetime1">
              <a:rPr lang="ru-RU" smtClean="0"/>
              <a:t>23.06.2019</a:t>
            </a:fld>
            <a:endParaRPr lang="en-US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FD3B82CA-042F-4A44-8CC3-391A074B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www.calabonga.net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04E38101-A6CD-43DF-A008-79A5BF5D6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7</a:t>
            </a:fld>
            <a:endParaRPr lang="en-US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9392DA02-9B3D-49B8-B351-ECF45541C2AE}"/>
              </a:ext>
            </a:extLst>
          </p:cNvPr>
          <p:cNvSpPr/>
          <p:nvPr/>
        </p:nvSpPr>
        <p:spPr>
          <a:xfrm>
            <a:off x="2220607" y="3825043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B60F28C6-9138-4E7D-80B8-A54356EFF121}"/>
              </a:ext>
            </a:extLst>
          </p:cNvPr>
          <p:cNvSpPr/>
          <p:nvPr/>
        </p:nvSpPr>
        <p:spPr>
          <a:xfrm>
            <a:off x="5031199" y="4267631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Review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D53484DA-5909-40C2-B200-9DCF7DCFB61F}"/>
              </a:ext>
            </a:extLst>
          </p:cNvPr>
          <p:cNvSpPr/>
          <p:nvPr/>
        </p:nvSpPr>
        <p:spPr>
          <a:xfrm>
            <a:off x="5031199" y="2314766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Tag</a:t>
            </a:r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490841AB-7720-4DAF-9C8D-7924AAD9B5B3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1875006" y="2942617"/>
            <a:ext cx="0" cy="269821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12C11B8A-BB3D-4A26-BDA2-A569F4373635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1875005" y="4107145"/>
            <a:ext cx="34560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1A57C41D-1462-4711-B1B1-6E68608CF69E}"/>
              </a:ext>
            </a:extLst>
          </p:cNvPr>
          <p:cNvSpPr/>
          <p:nvPr/>
        </p:nvSpPr>
        <p:spPr>
          <a:xfrm>
            <a:off x="2220607" y="4589228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</a:t>
            </a:r>
          </a:p>
        </p:txBody>
      </p: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5563DABE-0682-4FE4-8BAE-13560C064DA3}"/>
              </a:ext>
            </a:extLst>
          </p:cNvPr>
          <p:cNvCxnSpPr>
            <a:cxnSpLocks/>
            <a:stCxn id="16" idx="1"/>
          </p:cNvCxnSpPr>
          <p:nvPr/>
        </p:nvCxnSpPr>
        <p:spPr>
          <a:xfrm flipH="1">
            <a:off x="1875005" y="4871330"/>
            <a:ext cx="34560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F2B3B7C4-213F-4976-AD19-60154E6342B0}"/>
              </a:ext>
            </a:extLst>
          </p:cNvPr>
          <p:cNvSpPr/>
          <p:nvPr/>
        </p:nvSpPr>
        <p:spPr>
          <a:xfrm>
            <a:off x="2220607" y="5353414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</a:t>
            </a:r>
          </a:p>
        </p:txBody>
      </p:sp>
      <p:cxnSp>
        <p:nvCxnSpPr>
          <p:cNvPr id="19" name="Прямая соединительная линия 18">
            <a:extLst>
              <a:ext uri="{FF2B5EF4-FFF2-40B4-BE49-F238E27FC236}">
                <a16:creationId xmlns:a16="http://schemas.microsoft.com/office/drawing/2014/main" id="{2B966B2C-6535-4592-B915-E2273733B2C5}"/>
              </a:ext>
            </a:extLst>
          </p:cNvPr>
          <p:cNvCxnSpPr>
            <a:cxnSpLocks/>
            <a:stCxn id="18" idx="1"/>
          </p:cNvCxnSpPr>
          <p:nvPr/>
        </p:nvCxnSpPr>
        <p:spPr>
          <a:xfrm flipH="1">
            <a:off x="1875005" y="5635516"/>
            <a:ext cx="34560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13BFD031-6804-4572-9EAE-31DED0718888}"/>
              </a:ext>
            </a:extLst>
          </p:cNvPr>
          <p:cNvSpPr/>
          <p:nvPr/>
        </p:nvSpPr>
        <p:spPr>
          <a:xfrm>
            <a:off x="2220607" y="3069496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</a:t>
            </a:r>
          </a:p>
        </p:txBody>
      </p:sp>
      <p:cxnSp>
        <p:nvCxnSpPr>
          <p:cNvPr id="21" name="Прямая соединительная линия 20">
            <a:extLst>
              <a:ext uri="{FF2B5EF4-FFF2-40B4-BE49-F238E27FC236}">
                <a16:creationId xmlns:a16="http://schemas.microsoft.com/office/drawing/2014/main" id="{6DFA3891-71C0-46D5-8BBA-E1EBA2537747}"/>
              </a:ext>
            </a:extLst>
          </p:cNvPr>
          <p:cNvCxnSpPr>
            <a:cxnSpLocks/>
            <a:stCxn id="20" idx="1"/>
          </p:cNvCxnSpPr>
          <p:nvPr/>
        </p:nvCxnSpPr>
        <p:spPr>
          <a:xfrm flipH="1">
            <a:off x="1875005" y="3351598"/>
            <a:ext cx="34560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3CA3E139-A061-455E-BA3D-7852A8304EC2}"/>
              </a:ext>
            </a:extLst>
          </p:cNvPr>
          <p:cNvCxnSpPr>
            <a:cxnSpLocks/>
          </p:cNvCxnSpPr>
          <p:nvPr/>
        </p:nvCxnSpPr>
        <p:spPr>
          <a:xfrm>
            <a:off x="4424711" y="2596868"/>
            <a:ext cx="0" cy="125100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>
            <a:extLst>
              <a:ext uri="{FF2B5EF4-FFF2-40B4-BE49-F238E27FC236}">
                <a16:creationId xmlns:a16="http://schemas.microsoft.com/office/drawing/2014/main" id="{E80EFC7F-FA96-4FC2-B9D7-CF933F997056}"/>
              </a:ext>
            </a:extLst>
          </p:cNvPr>
          <p:cNvCxnSpPr>
            <a:cxnSpLocks/>
          </p:cNvCxnSpPr>
          <p:nvPr/>
        </p:nvCxnSpPr>
        <p:spPr>
          <a:xfrm flipH="1">
            <a:off x="3811080" y="3352428"/>
            <a:ext cx="60648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>
            <a:extLst>
              <a:ext uri="{FF2B5EF4-FFF2-40B4-BE49-F238E27FC236}">
                <a16:creationId xmlns:a16="http://schemas.microsoft.com/office/drawing/2014/main" id="{B46E904B-5B62-4C78-B532-5960F798EA7C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4415187" y="2596868"/>
            <a:ext cx="61601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F92A1E1D-9C92-4FF4-923A-9D1016095984}"/>
              </a:ext>
            </a:extLst>
          </p:cNvPr>
          <p:cNvSpPr/>
          <p:nvPr/>
        </p:nvSpPr>
        <p:spPr>
          <a:xfrm>
            <a:off x="5034771" y="2940270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Tag</a:t>
            </a:r>
          </a:p>
        </p:txBody>
      </p:sp>
      <p:cxnSp>
        <p:nvCxnSpPr>
          <p:cNvPr id="33" name="Прямая соединительная линия 32">
            <a:extLst>
              <a:ext uri="{FF2B5EF4-FFF2-40B4-BE49-F238E27FC236}">
                <a16:creationId xmlns:a16="http://schemas.microsoft.com/office/drawing/2014/main" id="{D43CA991-AF37-4B73-9AE4-3A1D3EC1620C}"/>
              </a:ext>
            </a:extLst>
          </p:cNvPr>
          <p:cNvCxnSpPr>
            <a:cxnSpLocks/>
            <a:stCxn id="32" idx="1"/>
          </p:cNvCxnSpPr>
          <p:nvPr/>
        </p:nvCxnSpPr>
        <p:spPr>
          <a:xfrm flipH="1">
            <a:off x="4418759" y="3222372"/>
            <a:ext cx="61601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8EB1B9AB-B458-44FA-9040-B1BFCB2F6B22}"/>
              </a:ext>
            </a:extLst>
          </p:cNvPr>
          <p:cNvSpPr/>
          <p:nvPr/>
        </p:nvSpPr>
        <p:spPr>
          <a:xfrm>
            <a:off x="5038343" y="3565774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Tag</a:t>
            </a:r>
          </a:p>
        </p:txBody>
      </p:sp>
      <p:cxnSp>
        <p:nvCxnSpPr>
          <p:cNvPr id="35" name="Прямая соединительная линия 34">
            <a:extLst>
              <a:ext uri="{FF2B5EF4-FFF2-40B4-BE49-F238E27FC236}">
                <a16:creationId xmlns:a16="http://schemas.microsoft.com/office/drawing/2014/main" id="{2AB802C8-BBBE-49EC-8A16-E4440F5E3A51}"/>
              </a:ext>
            </a:extLst>
          </p:cNvPr>
          <p:cNvCxnSpPr>
            <a:cxnSpLocks/>
            <a:stCxn id="34" idx="1"/>
          </p:cNvCxnSpPr>
          <p:nvPr/>
        </p:nvCxnSpPr>
        <p:spPr>
          <a:xfrm flipH="1">
            <a:off x="4422331" y="3847876"/>
            <a:ext cx="61601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Прямая соединительная линия 36">
            <a:extLst>
              <a:ext uri="{FF2B5EF4-FFF2-40B4-BE49-F238E27FC236}">
                <a16:creationId xmlns:a16="http://schemas.microsoft.com/office/drawing/2014/main" id="{2045646A-F788-46DB-99F2-4FAE9E3B34B6}"/>
              </a:ext>
            </a:extLst>
          </p:cNvPr>
          <p:cNvCxnSpPr>
            <a:cxnSpLocks/>
          </p:cNvCxnSpPr>
          <p:nvPr/>
        </p:nvCxnSpPr>
        <p:spPr>
          <a:xfrm>
            <a:off x="4417568" y="4529492"/>
            <a:ext cx="0" cy="125100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>
            <a:extLst>
              <a:ext uri="{FF2B5EF4-FFF2-40B4-BE49-F238E27FC236}">
                <a16:creationId xmlns:a16="http://schemas.microsoft.com/office/drawing/2014/main" id="{35179DE3-4964-4A79-BF7B-1AAEB31D378A}"/>
              </a:ext>
            </a:extLst>
          </p:cNvPr>
          <p:cNvCxnSpPr>
            <a:cxnSpLocks/>
          </p:cNvCxnSpPr>
          <p:nvPr/>
        </p:nvCxnSpPr>
        <p:spPr>
          <a:xfrm flipH="1">
            <a:off x="3811080" y="5029863"/>
            <a:ext cx="60648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>
            <a:extLst>
              <a:ext uri="{FF2B5EF4-FFF2-40B4-BE49-F238E27FC236}">
                <a16:creationId xmlns:a16="http://schemas.microsoft.com/office/drawing/2014/main" id="{9762B324-7261-4AFA-A6EF-DA46AB88ECBE}"/>
              </a:ext>
            </a:extLst>
          </p:cNvPr>
          <p:cNvCxnSpPr>
            <a:cxnSpLocks/>
          </p:cNvCxnSpPr>
          <p:nvPr/>
        </p:nvCxnSpPr>
        <p:spPr>
          <a:xfrm flipH="1">
            <a:off x="4408044" y="4529492"/>
            <a:ext cx="61601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39">
            <a:extLst>
              <a:ext uri="{FF2B5EF4-FFF2-40B4-BE49-F238E27FC236}">
                <a16:creationId xmlns:a16="http://schemas.microsoft.com/office/drawing/2014/main" id="{F604AD32-73E2-4611-80D4-5D54865F1B16}"/>
              </a:ext>
            </a:extLst>
          </p:cNvPr>
          <p:cNvCxnSpPr>
            <a:cxnSpLocks/>
          </p:cNvCxnSpPr>
          <p:nvPr/>
        </p:nvCxnSpPr>
        <p:spPr>
          <a:xfrm flipH="1">
            <a:off x="4411616" y="5154996"/>
            <a:ext cx="61601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0">
            <a:extLst>
              <a:ext uri="{FF2B5EF4-FFF2-40B4-BE49-F238E27FC236}">
                <a16:creationId xmlns:a16="http://schemas.microsoft.com/office/drawing/2014/main" id="{CEBBE899-3EEC-40D6-A6BA-B8C4B373438F}"/>
              </a:ext>
            </a:extLst>
          </p:cNvPr>
          <p:cNvCxnSpPr>
            <a:cxnSpLocks/>
          </p:cNvCxnSpPr>
          <p:nvPr/>
        </p:nvCxnSpPr>
        <p:spPr>
          <a:xfrm flipH="1">
            <a:off x="4415188" y="5780500"/>
            <a:ext cx="61601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Прямоугольник 41">
            <a:extLst>
              <a:ext uri="{FF2B5EF4-FFF2-40B4-BE49-F238E27FC236}">
                <a16:creationId xmlns:a16="http://schemas.microsoft.com/office/drawing/2014/main" id="{B70C50E6-FA67-4E51-BE8A-2317E46004B6}"/>
              </a:ext>
            </a:extLst>
          </p:cNvPr>
          <p:cNvSpPr/>
          <p:nvPr/>
        </p:nvSpPr>
        <p:spPr>
          <a:xfrm>
            <a:off x="5027628" y="4885116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Review</a:t>
            </a:r>
          </a:p>
        </p:txBody>
      </p:sp>
      <p:sp>
        <p:nvSpPr>
          <p:cNvPr id="43" name="Прямоугольник 42">
            <a:extLst>
              <a:ext uri="{FF2B5EF4-FFF2-40B4-BE49-F238E27FC236}">
                <a16:creationId xmlns:a16="http://schemas.microsoft.com/office/drawing/2014/main" id="{F5D69C2A-D102-45AD-88A2-C68846153C7E}"/>
              </a:ext>
            </a:extLst>
          </p:cNvPr>
          <p:cNvSpPr/>
          <p:nvPr/>
        </p:nvSpPr>
        <p:spPr>
          <a:xfrm>
            <a:off x="5024057" y="5502601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Review</a:t>
            </a:r>
          </a:p>
        </p:txBody>
      </p:sp>
      <p:sp>
        <p:nvSpPr>
          <p:cNvPr id="53" name="Прямоугольник 52">
            <a:extLst>
              <a:ext uri="{FF2B5EF4-FFF2-40B4-BE49-F238E27FC236}">
                <a16:creationId xmlns:a16="http://schemas.microsoft.com/office/drawing/2014/main" id="{61AC2218-3700-4FE8-AF7A-68B42E0758BC}"/>
              </a:ext>
            </a:extLst>
          </p:cNvPr>
          <p:cNvSpPr/>
          <p:nvPr/>
        </p:nvSpPr>
        <p:spPr>
          <a:xfrm>
            <a:off x="7580903" y="2378413"/>
            <a:ext cx="2153370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 User</a:t>
            </a:r>
          </a:p>
        </p:txBody>
      </p:sp>
      <p:sp>
        <p:nvSpPr>
          <p:cNvPr id="54" name="Прямоугольник 53">
            <a:extLst>
              <a:ext uri="{FF2B5EF4-FFF2-40B4-BE49-F238E27FC236}">
                <a16:creationId xmlns:a16="http://schemas.microsoft.com/office/drawing/2014/main" id="{96F4EF71-4EFB-4C51-8262-A68D4B9CC840}"/>
              </a:ext>
            </a:extLst>
          </p:cNvPr>
          <p:cNvSpPr/>
          <p:nvPr/>
        </p:nvSpPr>
        <p:spPr>
          <a:xfrm>
            <a:off x="7580903" y="3084366"/>
            <a:ext cx="2153370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ApplicationRole</a:t>
            </a:r>
          </a:p>
        </p:txBody>
      </p:sp>
      <p:sp>
        <p:nvSpPr>
          <p:cNvPr id="55" name="Прямоугольник 54">
            <a:extLst>
              <a:ext uri="{FF2B5EF4-FFF2-40B4-BE49-F238E27FC236}">
                <a16:creationId xmlns:a16="http://schemas.microsoft.com/office/drawing/2014/main" id="{E47502B9-012C-4059-9308-20CB23DDC19C}"/>
              </a:ext>
            </a:extLst>
          </p:cNvPr>
          <p:cNvSpPr/>
          <p:nvPr/>
        </p:nvSpPr>
        <p:spPr>
          <a:xfrm>
            <a:off x="7580903" y="3790319"/>
            <a:ext cx="2153370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</a:t>
            </a:r>
          </a:p>
        </p:txBody>
      </p:sp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5B224128-010A-425C-9630-0438343CE7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4195" y="2164360"/>
            <a:ext cx="6935274" cy="3902445"/>
          </a:xfrm>
          <a:prstGeom prst="rect">
            <a:avLst/>
          </a:prstGeom>
        </p:spPr>
      </p:pic>
      <p:sp>
        <p:nvSpPr>
          <p:cNvPr id="56" name="Прямоугольник 55">
            <a:extLst>
              <a:ext uri="{FF2B5EF4-FFF2-40B4-BE49-F238E27FC236}">
                <a16:creationId xmlns:a16="http://schemas.microsoft.com/office/drawing/2014/main" id="{A0D5A210-B3DA-4DBE-9255-7FEB6665A0B9}"/>
              </a:ext>
            </a:extLst>
          </p:cNvPr>
          <p:cNvSpPr/>
          <p:nvPr/>
        </p:nvSpPr>
        <p:spPr>
          <a:xfrm>
            <a:off x="3165565" y="5247305"/>
            <a:ext cx="4975358" cy="5316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https://youtu.be/SrH5_QgFl0I</a:t>
            </a:r>
          </a:p>
        </p:txBody>
      </p:sp>
    </p:spTree>
    <p:extLst>
      <p:ext uri="{BB962C8B-B14F-4D97-AF65-F5344CB8AC3E}">
        <p14:creationId xmlns:p14="http://schemas.microsoft.com/office/powerpoint/2010/main" val="262867183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56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D3076E-2E51-49BA-B663-2E6FD28DE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  <a:endParaRPr lang="en-US" dirty="0"/>
          </a:p>
        </p:txBody>
      </p:sp>
      <p:sp>
        <p:nvSpPr>
          <p:cNvPr id="6" name="Дата 5">
            <a:extLst>
              <a:ext uri="{FF2B5EF4-FFF2-40B4-BE49-F238E27FC236}">
                <a16:creationId xmlns:a16="http://schemas.microsoft.com/office/drawing/2014/main" id="{3D389C93-18E8-4B65-9A0C-57EA5FF12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A23AA-1D21-4822-8346-CA7E14AECDD0}" type="datetime1">
              <a:rPr lang="ru-RU" smtClean="0"/>
              <a:t>23.06.2019</a:t>
            </a:fld>
            <a:endParaRPr lang="en-US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FD3B82CA-042F-4A44-8CC3-391A074B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www.calabonga.net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04E38101-A6CD-43DF-A008-79A5BF5D6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8</a:t>
            </a:fld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73F978B-1AE8-4179-A917-3504EE635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Раскадровки по темам нет.</a:t>
            </a:r>
          </a:p>
          <a:p>
            <a:r>
              <a:rPr lang="ru-RU" dirty="0"/>
              <a:t>Количество эпизодов неизвестно.</a:t>
            </a:r>
          </a:p>
          <a:p>
            <a:r>
              <a:rPr lang="ru-RU" dirty="0"/>
              <a:t>Предполагается много эпизодов (одна серия по 10-20 минут).</a:t>
            </a:r>
          </a:p>
          <a:p>
            <a:r>
              <a:rPr lang="ru-RU" dirty="0"/>
              <a:t>Сюжетная линия будет меняться по ходу создания каталога товаров в зависимости от конкретных задач, а также ваших вопросов и комментариев.</a:t>
            </a:r>
          </a:p>
          <a:p>
            <a:r>
              <a:rPr lang="ru-RU" dirty="0"/>
              <a:t>Время и частота выхода серий зависит от наличия свободного времени.</a:t>
            </a:r>
          </a:p>
          <a:p>
            <a:pPr marL="0" indent="0">
              <a:buNone/>
            </a:pPr>
            <a:endParaRPr lang="ru-RU" dirty="0"/>
          </a:p>
          <a:p>
            <a:endParaRPr lang="en-US" dirty="0"/>
          </a:p>
        </p:txBody>
      </p:sp>
      <p:sp>
        <p:nvSpPr>
          <p:cNvPr id="5" name="Звезда: 32 точки 4">
            <a:extLst>
              <a:ext uri="{FF2B5EF4-FFF2-40B4-BE49-F238E27FC236}">
                <a16:creationId xmlns:a16="http://schemas.microsoft.com/office/drawing/2014/main" id="{54B80A38-AD93-41F1-863A-4EC081D8C586}"/>
              </a:ext>
            </a:extLst>
          </p:cNvPr>
          <p:cNvSpPr/>
          <p:nvPr/>
        </p:nvSpPr>
        <p:spPr>
          <a:xfrm rot="19419865">
            <a:off x="6942957" y="4459361"/>
            <a:ext cx="3723320" cy="1435101"/>
          </a:xfrm>
          <a:prstGeom prst="star32">
            <a:avLst>
              <a:gd name="adj" fmla="val 35120"/>
            </a:avLst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Подписывайся!</a:t>
            </a:r>
          </a:p>
          <a:p>
            <a:pPr algn="ctr"/>
            <a:r>
              <a:rPr lang="ru-RU" sz="1100" dirty="0"/>
              <a:t>Будет интересно!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42412207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D3076E-2E51-49BA-B663-2E6FD28DE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Часть 2</a:t>
            </a:r>
            <a:endParaRPr lang="en-US" dirty="0"/>
          </a:p>
        </p:txBody>
      </p:sp>
      <p:sp>
        <p:nvSpPr>
          <p:cNvPr id="6" name="Дата 5">
            <a:extLst>
              <a:ext uri="{FF2B5EF4-FFF2-40B4-BE49-F238E27FC236}">
                <a16:creationId xmlns:a16="http://schemas.microsoft.com/office/drawing/2014/main" id="{3D389C93-18E8-4B65-9A0C-57EA5FF12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A23AA-1D21-4822-8346-CA7E14AECDD0}" type="datetime1">
              <a:rPr lang="ru-RU" smtClean="0"/>
              <a:t>23.06.2019</a:t>
            </a:fld>
            <a:endParaRPr lang="en-US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FD3B82CA-042F-4A44-8CC3-391A074B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www.calabonga.net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04E38101-A6CD-43DF-A008-79A5BF5D6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9</a:t>
            </a:fld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73F978B-1AE8-4179-A917-3504EE635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4400" dirty="0"/>
              <a:t>Проекты в решении</a:t>
            </a:r>
          </a:p>
          <a:p>
            <a:r>
              <a:rPr lang="ru-RU" sz="4400" dirty="0"/>
              <a:t>Папки и файлы</a:t>
            </a:r>
          </a:p>
          <a:p>
            <a:r>
              <a:rPr lang="ru-RU" sz="4400" dirty="0"/>
              <a:t>Договоренности</a:t>
            </a:r>
          </a:p>
        </p:txBody>
      </p:sp>
    </p:spTree>
    <p:extLst>
      <p:ext uri="{BB962C8B-B14F-4D97-AF65-F5344CB8AC3E}">
        <p14:creationId xmlns:p14="http://schemas.microsoft.com/office/powerpoint/2010/main" val="3854050648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Берлин">
  <a:themeElements>
    <a:clrScheme name="Берлин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Берлин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Берлин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alabongaSOFT.potx" id="{83F725E0-4A08-437E-991D-42F9B53202B1}" vid="{F56EA178-529D-480B-A1C1-46B911E7721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1796</TotalTime>
  <Words>597</Words>
  <Application>Microsoft Office PowerPoint</Application>
  <PresentationFormat>Широкоэкранный</PresentationFormat>
  <Paragraphs>195</Paragraphs>
  <Slides>21</Slides>
  <Notes>17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7" baseType="lpstr">
      <vt:lpstr>Arial</vt:lpstr>
      <vt:lpstr>Calibri</vt:lpstr>
      <vt:lpstr>Consolas</vt:lpstr>
      <vt:lpstr>Impact</vt:lpstr>
      <vt:lpstr>Trebuchet MS</vt:lpstr>
      <vt:lpstr>Берлин</vt:lpstr>
      <vt:lpstr>Каталог товаров</vt:lpstr>
      <vt:lpstr>Тема и задача</vt:lpstr>
      <vt:lpstr>Установка шаблонов</vt:lpstr>
      <vt:lpstr>Установка шаблона</vt:lpstr>
      <vt:lpstr>Выбор шаблона</vt:lpstr>
      <vt:lpstr>Выбор шаблона и создание проекта</vt:lpstr>
      <vt:lpstr>Основные сущности бизнес-логики</vt:lpstr>
      <vt:lpstr>Заключение</vt:lpstr>
      <vt:lpstr>Часть 2</vt:lpstr>
      <vt:lpstr>Часть 3</vt:lpstr>
      <vt:lpstr>Часть 4</vt:lpstr>
      <vt:lpstr>Часть 4</vt:lpstr>
      <vt:lpstr>Часть 5</vt:lpstr>
      <vt:lpstr>Часть 5</vt:lpstr>
      <vt:lpstr>Часть 5</vt:lpstr>
      <vt:lpstr>Часть 5</vt:lpstr>
      <vt:lpstr>Часть 6</vt:lpstr>
      <vt:lpstr>Часть 7</vt:lpstr>
      <vt:lpstr>Часть 8</vt:lpstr>
      <vt:lpstr>Часть 9</vt:lpstr>
      <vt:lpstr>Часть 9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Sergey V. Pukhovnikov</dc:creator>
  <cp:lastModifiedBy>Сергей Калабонга</cp:lastModifiedBy>
  <cp:revision>98</cp:revision>
  <dcterms:created xsi:type="dcterms:W3CDTF">2019-01-21T07:16:00Z</dcterms:created>
  <dcterms:modified xsi:type="dcterms:W3CDTF">2019-06-23T04:54:16Z</dcterms:modified>
</cp:coreProperties>
</file>