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4" d="100"/>
          <a:sy n="134" d="100"/>
        </p:scale>
        <p:origin x="26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12.06.2019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12.06.2019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12.06.2019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12.06.2019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12.06.2019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12.06.2019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12.06.2019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12.06.2019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12.06.2019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12.06.2019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12.06.2019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546</Words>
  <Application>Microsoft Office PowerPoint</Application>
  <PresentationFormat>Широкоэкранный</PresentationFormat>
  <Paragraphs>169</Paragraphs>
  <Slides>19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93</cp:revision>
  <dcterms:created xsi:type="dcterms:W3CDTF">2019-01-21T07:16:00Z</dcterms:created>
  <dcterms:modified xsi:type="dcterms:W3CDTF">2019-06-12T04:03:53Z</dcterms:modified>
</cp:coreProperties>
</file>