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2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B22"/>
    <a:srgbClr val="5AA6C0"/>
    <a:srgbClr val="31C1BE"/>
    <a:srgbClr val="252526"/>
    <a:srgbClr val="FF710D"/>
    <a:srgbClr val="9F1505"/>
    <a:srgbClr val="269592"/>
    <a:srgbClr val="B12907"/>
    <a:srgbClr val="007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83527" autoAdjust="0"/>
  </p:normalViewPr>
  <p:slideViewPr>
    <p:cSldViewPr snapToGrid="0">
      <p:cViewPr>
        <p:scale>
          <a:sx n="125" d="100"/>
          <a:sy n="125" d="100"/>
        </p:scale>
        <p:origin x="-189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358" y="6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D34A-458D-4E15-9A13-07B008861E08}" type="datetime1">
              <a:rPr lang="ru-RU" smtClean="0"/>
              <a:t>18.05.2019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C1305-B0C8-41A5-A415-431426818951}" type="datetime1">
              <a:rPr lang="ru-RU" smtClean="0"/>
              <a:t>18.05.2019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5DE8-36B7-4B7D-8CF5-EE979AF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8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4891" y="2582519"/>
            <a:ext cx="3077109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E2A8DEE0-6B69-4490-B48D-0DA9FFB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982" y="6118748"/>
            <a:ext cx="2743200" cy="365125"/>
          </a:xfrm>
        </p:spPr>
        <p:txBody>
          <a:bodyPr/>
          <a:lstStyle/>
          <a:p>
            <a:fld id="{8A2250BE-F15D-44BA-9438-B9DF99335BCD}" type="datetime1">
              <a:rPr lang="ru-RU" smtClean="0"/>
              <a:t>18.05.2019</a:t>
            </a:fld>
            <a:endParaRPr lang="en-US" dirty="0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BCB12B52-783E-4976-92EA-6CC5296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118749"/>
            <a:ext cx="6870660" cy="365125"/>
          </a:xfrm>
        </p:spPr>
        <p:txBody>
          <a:bodyPr/>
          <a:lstStyle/>
          <a:p>
            <a:r>
              <a:rPr lang="en-US"/>
              <a:t>www.calabonga.net</a:t>
            </a:r>
            <a:endParaRPr lang="en-US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CE0AC48E-7ECA-45E8-85FA-A8FD4B7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0F52A6A8-0160-4D96-B3B6-85AA85E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CE15-DD73-496B-88E9-3C783140B749}" type="datetime1">
              <a:rPr lang="ru-RU" smtClean="0"/>
              <a:t>18.05.2019</a:t>
            </a:fld>
            <a:endParaRPr lang="en-US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3232F73C-5B81-4693-8AFD-9986911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3F8DA07-A16B-47EB-8F9B-509B212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1223-2003-4F54-BFF5-C55495CDBD8E}" type="datetime1">
              <a:rPr lang="ru-RU" smtClean="0"/>
              <a:t>18.05.2019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794-FDD4-4540-A355-3AD563225139}" type="datetime1">
              <a:rPr lang="ru-RU" smtClean="0"/>
              <a:t>18.05.2019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E0C-F71F-4246-9CF7-3D799719CFAA}" type="datetime1">
              <a:rPr lang="ru-RU" smtClean="0"/>
              <a:t>18.05.2019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1612-23C8-4220-8DEF-C122C80B4952}" type="datetime1">
              <a:rPr lang="ru-RU" smtClean="0"/>
              <a:t>18.05.2019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F44-4703-437F-9D7D-4A2470583044}" type="datetime1">
              <a:rPr lang="ru-RU" smtClean="0"/>
              <a:t>18.05.2019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CA78-EACE-4FD5-BA12-7FEDA73BAFAB}" type="datetime1">
              <a:rPr lang="ru-RU" smtClean="0"/>
              <a:t>18.05.2019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4EDB-1D2F-4DC9-A659-7C84B659E344}" type="datetime1">
              <a:rPr lang="ru-RU" smtClean="0"/>
              <a:t>18.05.2019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2"/>
            <a:ext cx="9613861" cy="38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6204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C000"/>
                </a:solidFill>
              </a:defRPr>
            </a:lvl1pPr>
          </a:lstStyle>
          <a:p>
            <a:fld id="{ABA487C1-7FE9-4143-8923-87ED1DD08F19}" type="datetime1">
              <a:rPr lang="ru-RU" smtClean="0"/>
              <a:pPr/>
              <a:t>18.05.2019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620445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0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54002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9870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abonga/microservice-templ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Каталог товаров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Практическое применения шаблона микросервиса </a:t>
            </a:r>
            <a:br>
              <a:rPr lang="ru-RU" dirty="0"/>
            </a:br>
            <a:r>
              <a:rPr lang="ru-RU" dirty="0"/>
              <a:t>на примере создания каталога товаров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и задача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задача - создать в реальном времени каталог товаров на</a:t>
            </a:r>
            <a:r>
              <a:rPr lang="en-US" dirty="0"/>
              <a:t> ASP.NET Core.</a:t>
            </a:r>
            <a:endParaRPr lang="ru-RU" dirty="0"/>
          </a:p>
          <a:p>
            <a:r>
              <a:rPr lang="ru-RU" dirty="0"/>
              <a:t>Продемонстрировать возможности шаблона.</a:t>
            </a:r>
          </a:p>
          <a:p>
            <a:r>
              <a:rPr lang="ru-RU" dirty="0"/>
              <a:t>Детально на видео показать проблемы и их решение</a:t>
            </a:r>
            <a:r>
              <a:rPr lang="en-US" dirty="0"/>
              <a:t> </a:t>
            </a:r>
            <a:r>
              <a:rPr lang="ru-RU" dirty="0"/>
              <a:t>на платформе </a:t>
            </a:r>
            <a:r>
              <a:rPr lang="en-US" dirty="0"/>
              <a:t>ASP.NET Core</a:t>
            </a:r>
            <a:r>
              <a:rPr lang="ru-RU" dirty="0"/>
              <a:t>.</a:t>
            </a:r>
          </a:p>
          <a:p>
            <a:r>
              <a:rPr lang="ru-RU" dirty="0"/>
              <a:t>Создать публичный репозиторий с каталогом товаров, который можно использовать как отправную точку.</a:t>
            </a:r>
          </a:p>
          <a:p>
            <a:r>
              <a:rPr lang="ru-RU" dirty="0"/>
              <a:t>Показать пример использования каталога на примере </a:t>
            </a:r>
            <a:r>
              <a:rPr lang="en-US" dirty="0"/>
              <a:t>Single Page Application (SPA).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05D467-33F0-4F89-890F-A86DCF6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5188-2956-4DA3-8229-5D523B568A6A}" type="datetime1">
              <a:rPr lang="ru-RU" smtClean="0"/>
              <a:t>18.05.2019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DB487-F31E-41CC-8026-5E30410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CC1F3C-E8B1-4CF8-B5FF-0DA2E15F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</a:t>
            </a:fld>
            <a:endParaRPr lang="en-US"/>
          </a:p>
        </p:txBody>
      </p:sp>
      <p:sp>
        <p:nvSpPr>
          <p:cNvPr id="8" name="Взрыв: 14 точек 7">
            <a:extLst>
              <a:ext uri="{FF2B5EF4-FFF2-40B4-BE49-F238E27FC236}">
                <a16:creationId xmlns:a16="http://schemas.microsoft.com/office/drawing/2014/main" id="{622C8187-AF5D-4D1B-A0D3-47C5B13F6671}"/>
              </a:ext>
            </a:extLst>
          </p:cNvPr>
          <p:cNvSpPr/>
          <p:nvPr/>
        </p:nvSpPr>
        <p:spPr>
          <a:xfrm rot="19092714">
            <a:off x="7564110" y="4243106"/>
            <a:ext cx="3310146" cy="1885114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ASP.NET Core v.2.2</a:t>
            </a:r>
          </a:p>
        </p:txBody>
      </p:sp>
    </p:spTree>
    <p:extLst>
      <p:ext uri="{BB962C8B-B14F-4D97-AF65-F5344CB8AC3E}">
        <p14:creationId xmlns:p14="http://schemas.microsoft.com/office/powerpoint/2010/main" val="750527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Предложенный шаблон не </a:t>
            </a:r>
            <a:r>
              <a:rPr lang="en-US" dirty="0"/>
              <a:t>Content Management System (CMS)</a:t>
            </a:r>
            <a:r>
              <a:rPr lang="ru-RU" dirty="0"/>
              <a:t>.</a:t>
            </a:r>
          </a:p>
          <a:p>
            <a:r>
              <a:rPr lang="ru-RU" dirty="0"/>
              <a:t>После установки вы не получите готового решения.</a:t>
            </a:r>
          </a:p>
          <a:p>
            <a:r>
              <a:rPr lang="ru-RU" dirty="0"/>
              <a:t>Установка шаблонов протестирована на </a:t>
            </a:r>
            <a:r>
              <a:rPr lang="en-US" dirty="0"/>
              <a:t>Visual Studio 2017 </a:t>
            </a:r>
            <a:r>
              <a:rPr lang="ru-RU" dirty="0"/>
              <a:t>и </a:t>
            </a:r>
            <a:r>
              <a:rPr lang="en-US" dirty="0"/>
              <a:t>Visual Studio 2019</a:t>
            </a:r>
            <a:r>
              <a:rPr lang="ru-RU" dirty="0"/>
              <a:t> (редакция значения не имеет).</a:t>
            </a:r>
          </a:p>
          <a:p>
            <a:r>
              <a:rPr lang="ru-RU" dirty="0"/>
              <a:t>Если вы не хотите устанавливать шаблоны проектов, то можете сделать копию (</a:t>
            </a:r>
            <a:r>
              <a:rPr lang="en-US" dirty="0"/>
              <a:t>fork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моего репозитория (</a:t>
            </a:r>
            <a:r>
              <a:rPr lang="en-US" dirty="0">
                <a:hlinkClick r:id="rId2"/>
              </a:rPr>
              <a:t>https://github.com/calabonga/microservice-template</a:t>
            </a:r>
            <a:r>
              <a:rPr lang="ru-RU" dirty="0"/>
              <a:t>) и клонировав, начать работу с вашей копией.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F963CA-1FF1-4D3F-A743-E829E6E5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FB0-09AD-4AC0-8DC4-6C68B700A600}" type="datetime1">
              <a:rPr lang="ru-RU" smtClean="0"/>
              <a:t>18.05.2019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B8911-3E6D-4E56-B896-52B6D71A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339C3-FF55-47DA-B292-30F024D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73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18.05.2019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64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F69626-8C9E-4DE2-8285-6FC1F8E6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023" y="2336800"/>
            <a:ext cx="5501930" cy="3816350"/>
          </a:xfrm>
          <a:prstGeom prst="rect">
            <a:avLst/>
          </a:prstGeo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18.05.2019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480DDA-EF82-4B10-A6AC-E2A6D9FE6154}"/>
              </a:ext>
            </a:extLst>
          </p:cNvPr>
          <p:cNvSpPr/>
          <p:nvPr/>
        </p:nvSpPr>
        <p:spPr>
          <a:xfrm>
            <a:off x="5030050" y="3562112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D2C7304-4F1E-4857-8BBE-3A059EEB09AE}"/>
              </a:ext>
            </a:extLst>
          </p:cNvPr>
          <p:cNvSpPr/>
          <p:nvPr/>
        </p:nvSpPr>
        <p:spPr>
          <a:xfrm>
            <a:off x="5030049" y="3993388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BA116EF-28E4-415D-887D-B9206D2AE5A4}"/>
              </a:ext>
            </a:extLst>
          </p:cNvPr>
          <p:cNvSpPr/>
          <p:nvPr/>
        </p:nvSpPr>
        <p:spPr>
          <a:xfrm>
            <a:off x="1072896" y="2218944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</a:t>
            </a:r>
            <a:r>
              <a:rPr lang="en-US" dirty="0"/>
              <a:t>, </a:t>
            </a:r>
            <a:r>
              <a:rPr lang="ru-RU" dirty="0"/>
              <a:t>в котором нет сервера авторизации на базе </a:t>
            </a:r>
            <a:r>
              <a:rPr lang="en-US" dirty="0"/>
              <a:t>IdentityServer4</a:t>
            </a:r>
            <a:r>
              <a:rPr lang="ru-RU" dirty="0"/>
              <a:t>, то есть он может работать как часть системы, в которой уже есть что-то подобное.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FE695B-D6B2-4DAA-A1FE-B4AA2F5D24CF}"/>
              </a:ext>
            </a:extLst>
          </p:cNvPr>
          <p:cNvSpPr/>
          <p:nvPr/>
        </p:nvSpPr>
        <p:spPr>
          <a:xfrm>
            <a:off x="1072896" y="4001008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Шаблон, в котором есть сервер авторизации на базе </a:t>
            </a:r>
            <a:r>
              <a:rPr lang="en-US" dirty="0"/>
              <a:t>IdentityServer4</a:t>
            </a:r>
            <a:r>
              <a:rPr lang="ru-RU" dirty="0"/>
              <a:t>. То есть это полноценный сервис, которые может быть самостоятельным сайтом.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 и создание проекта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18.05.2019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6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BDC3A4E4-8CF1-4C97-93BB-D1663084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72020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сущности бизнес-логики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3AEA5-FF39-4115-97EC-1299BAED6057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18.05.2019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7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92DA02-9B3D-49B8-B351-ECF45541C2AE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0F28C6-9138-4E7D-80B8-A54356EFF121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3484DA-5909-40C2-B200-9DCF7DCFB61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90841AB-7720-4DAF-9C8D-7924AAD9B5B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2C11B8A-BB3D-4A26-BDA2-A569F437363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A57C41D-1462-4711-B1B1-6E68608CF69E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563DABE-0682-4FE4-8BAE-13560C064DA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2B3B7C4-213F-4976-AD19-60154E6342B0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B966B2C-6535-4592-B915-E2273733B2C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BFD031-6804-4572-9EAE-31DED071888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DFA3891-71C0-46D5-8BBA-E1EBA253774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CA3E139-A061-455E-BA3D-7852A8304EC2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80EFC7F-FA96-4FC2-B9D7-CF933F997056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46E904B-5B62-4C78-B532-5960F798EA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2A1E1D-9C92-4FF4-923A-9D1016095984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43CA991-AF37-4B73-9AE4-3A1D3EC1620C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EB1B9AB-B458-44FA-9040-B1BFCB2F6B2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AB802C8-BBBE-49EC-8A16-E4440F5E3A51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2045646A-F788-46DB-99F2-4FAE9E3B34B6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5179DE3-4964-4A79-BF7B-1AAEB31D378A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762B324-7261-4AFA-A6EF-DA46AB88ECBE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F604AD32-73E2-4611-80D4-5D54865F1B16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EBBE899-3EEC-40D6-A6BA-B8C4B373438F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70C50E6-FA67-4E51-BE8A-2317E46004B6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5D69C2A-D102-45AD-88A2-C68846153C7E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1AC2218-3700-4FE8-AF7A-68B42E0758BC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96F4EF71-4EFB-4C51-8262-A68D4B9CC84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ApplicationRole</a:t>
            </a:r>
            <a:endParaRPr lang="en-US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47502B9-012C-4059-9308-20CB23DDC19C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B224128-010A-425C-9630-0438343C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95" y="2164360"/>
            <a:ext cx="6935274" cy="3902445"/>
          </a:xfrm>
          <a:prstGeom prst="rect">
            <a:avLst/>
          </a:prstGeom>
        </p:spPr>
      </p:pic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0D5A210-B3DA-4DBE-9255-7FEB6665A0B9}"/>
              </a:ext>
            </a:extLst>
          </p:cNvPr>
          <p:cNvSpPr/>
          <p:nvPr/>
        </p:nvSpPr>
        <p:spPr>
          <a:xfrm>
            <a:off x="3165565" y="5247305"/>
            <a:ext cx="4975358" cy="531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https://youtu.be/SrH5_QgFl0I</a:t>
            </a:r>
          </a:p>
        </p:txBody>
      </p:sp>
    </p:spTree>
    <p:extLst>
      <p:ext uri="{BB962C8B-B14F-4D97-AF65-F5344CB8AC3E}">
        <p14:creationId xmlns:p14="http://schemas.microsoft.com/office/powerpoint/2010/main" val="2628671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18.05.2019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Раскадровки по темам нет.</a:t>
            </a:r>
          </a:p>
          <a:p>
            <a:r>
              <a:rPr lang="ru-RU" dirty="0"/>
              <a:t>Количество эпизодов неизвестно.</a:t>
            </a:r>
          </a:p>
          <a:p>
            <a:r>
              <a:rPr lang="ru-RU" dirty="0"/>
              <a:t>Предполагается много эпизодов (одна серия по 10-20 минут).</a:t>
            </a:r>
          </a:p>
          <a:p>
            <a:r>
              <a:rPr lang="ru-RU" dirty="0"/>
              <a:t>Сюжетная линия будет меняться по ходу создания каталога товаров в зависимости от конкретных задач, а также ваших вопросов и комментариев.</a:t>
            </a:r>
          </a:p>
          <a:p>
            <a:r>
              <a:rPr lang="ru-RU" dirty="0"/>
              <a:t>Время и частота выхода серий зависит от наличия свободного времени.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5" name="Звезда: 32 точки 4">
            <a:extLst>
              <a:ext uri="{FF2B5EF4-FFF2-40B4-BE49-F238E27FC236}">
                <a16:creationId xmlns:a16="http://schemas.microsoft.com/office/drawing/2014/main" id="{54B80A38-AD93-41F1-863A-4EC081D8C586}"/>
              </a:ext>
            </a:extLst>
          </p:cNvPr>
          <p:cNvSpPr/>
          <p:nvPr/>
        </p:nvSpPr>
        <p:spPr>
          <a:xfrm rot="19419865">
            <a:off x="6942957" y="4459361"/>
            <a:ext cx="3723320" cy="1435101"/>
          </a:xfrm>
          <a:prstGeom prst="star32">
            <a:avLst>
              <a:gd name="adj" fmla="val 3512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Подписывайся!</a:t>
            </a:r>
          </a:p>
          <a:p>
            <a:pPr algn="ctr"/>
            <a:r>
              <a:rPr lang="ru-RU" sz="1100" dirty="0"/>
              <a:t>Будет интересно!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4122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83F725E0-4A08-437E-991D-42F9B53202B1}" vid="{F56EA178-529D-480B-A1C1-46B911E7721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</TotalTime>
  <Words>346</Words>
  <Application>Microsoft Office PowerPoint</Application>
  <PresentationFormat>Широкоэкранный</PresentationFormat>
  <Paragraphs>68</Paragraphs>
  <Slides>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Impact</vt:lpstr>
      <vt:lpstr>Trebuchet MS</vt:lpstr>
      <vt:lpstr>Берлин</vt:lpstr>
      <vt:lpstr>Каталог товаров</vt:lpstr>
      <vt:lpstr>Тема и задача</vt:lpstr>
      <vt:lpstr>Установка шаблонов</vt:lpstr>
      <vt:lpstr>Установка шаблона</vt:lpstr>
      <vt:lpstr>Выбор шаблона</vt:lpstr>
      <vt:lpstr>Выбор шаблона и создание проекта</vt:lpstr>
      <vt:lpstr>Основные сущности бизнес-логики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V. Pukhovnikov</dc:creator>
  <cp:lastModifiedBy>Сергей Калабонга</cp:lastModifiedBy>
  <cp:revision>75</cp:revision>
  <dcterms:created xsi:type="dcterms:W3CDTF">2019-01-21T07:16:00Z</dcterms:created>
  <dcterms:modified xsi:type="dcterms:W3CDTF">2019-05-18T08:45:03Z</dcterms:modified>
</cp:coreProperties>
</file>