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-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29.06.2019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29.06.2019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29.06.2019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29.06.2019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29.06.2019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29.06.2019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3600" dirty="0"/>
              <a:t>Запрограммировать хаос – невозможно!</a:t>
            </a:r>
          </a:p>
          <a:p>
            <a:pPr marL="742950" indent="-742950">
              <a:buAutoNum type="arabicPeriod"/>
            </a:pPr>
            <a:r>
              <a:rPr lang="ru-RU" sz="3200" dirty="0"/>
              <a:t>Анализируем требования и </a:t>
            </a:r>
            <a:r>
              <a:rPr lang="ru-RU" sz="3200"/>
              <a:t>создаем правила.</a:t>
            </a:r>
            <a:endParaRPr lang="ru-RU" sz="3200" dirty="0"/>
          </a:p>
          <a:p>
            <a:pPr marL="742950" indent="-742950">
              <a:buAutoNum type="arabicPeriod"/>
            </a:pPr>
            <a:r>
              <a:rPr lang="ru-RU" sz="3200" dirty="0"/>
              <a:t>Бизнес-логика.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720</Words>
  <Application>Microsoft Office PowerPoint</Application>
  <PresentationFormat>Широкоэкранный</PresentationFormat>
  <Paragraphs>245</Paragraphs>
  <Slides>27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108</cp:revision>
  <dcterms:created xsi:type="dcterms:W3CDTF">2019-01-21T07:16:00Z</dcterms:created>
  <dcterms:modified xsi:type="dcterms:W3CDTF">2019-06-29T11:59:39Z</dcterms:modified>
</cp:coreProperties>
</file>