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B22"/>
    <a:srgbClr val="5AA6C0"/>
    <a:srgbClr val="31C1BE"/>
    <a:srgbClr val="252526"/>
    <a:srgbClr val="FF710D"/>
    <a:srgbClr val="9F1505"/>
    <a:srgbClr val="269592"/>
    <a:srgbClr val="B12907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76" d="100"/>
          <a:sy n="7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22.05.2019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22.05.2019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22.05.2019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22.05.2019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22.05.2019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22.05.2019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22.05.2019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22.05.2019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22.05.2019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22.05.2019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22.05.2019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22.05.2019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ApplicationRole</a:t>
            </a:r>
            <a:endParaRPr lang="en-US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22.05.2019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22.05.2019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362</Words>
  <Application>Microsoft Office PowerPoint</Application>
  <PresentationFormat>Широкоэкранный</PresentationFormat>
  <Paragraphs>75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Пуховников Сергей Викторович</cp:lastModifiedBy>
  <cp:revision>76</cp:revision>
  <dcterms:created xsi:type="dcterms:W3CDTF">2019-01-21T07:16:00Z</dcterms:created>
  <dcterms:modified xsi:type="dcterms:W3CDTF">2019-05-22T00:32:44Z</dcterms:modified>
</cp:coreProperties>
</file>