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01.06.2019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01.06.2019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01.06.2019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01.06.2019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01.06.2019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01.06.2019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493</Words>
  <Application>Microsoft Office PowerPoint</Application>
  <PresentationFormat>Широкоэкранный</PresentationFormat>
  <Paragraphs>150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88</cp:revision>
  <dcterms:created xsi:type="dcterms:W3CDTF">2019-01-21T07:16:00Z</dcterms:created>
  <dcterms:modified xsi:type="dcterms:W3CDTF">2019-06-01T05:13:05Z</dcterms:modified>
</cp:coreProperties>
</file>