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-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07.07.2019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07.07.2019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07.07.2019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07.07.2019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07.07.2019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07.07.2019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07.07.2019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07.07.2019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07.07.2019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07.07.2019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07.07.2019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711</Words>
  <Application>Microsoft Office PowerPoint</Application>
  <PresentationFormat>Широкоэкранный</PresentationFormat>
  <Paragraphs>243</Paragraphs>
  <Slides>27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109</cp:revision>
  <dcterms:created xsi:type="dcterms:W3CDTF">2019-01-21T07:16:00Z</dcterms:created>
  <dcterms:modified xsi:type="dcterms:W3CDTF">2019-07-07T08:11:19Z</dcterms:modified>
</cp:coreProperties>
</file>