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E47B22"/>
    <a:srgbClr val="5AA6C0"/>
    <a:srgbClr val="31C1BE"/>
    <a:srgbClr val="252526"/>
    <a:srgbClr val="FF710D"/>
    <a:srgbClr val="9F1505"/>
    <a:srgbClr val="269592"/>
    <a:srgbClr val="B12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118" d="100"/>
          <a:sy n="118" d="100"/>
        </p:scale>
        <p:origin x="86" y="7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26.05.2019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26.05.2019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26.05.2019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26.05.2019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26.05.2019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26.05.2019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26.05.2019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26.05.2019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26.05.2019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26.05.2019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26.05.2019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26.05.2019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26.05.2019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ApplicationUser </a:t>
            </a:r>
            <a:r>
              <a:rPr lang="ru-RU" sz="4400" dirty="0"/>
              <a:t>и </a:t>
            </a:r>
            <a:r>
              <a:rPr lang="en-US" sz="4400" dirty="0"/>
              <a:t>ApplicationRole</a:t>
            </a:r>
          </a:p>
          <a:p>
            <a:r>
              <a:rPr lang="en-US" sz="4400" dirty="0"/>
              <a:t>Log</a:t>
            </a:r>
          </a:p>
          <a:p>
            <a:r>
              <a:rPr lang="en-US" sz="4400" dirty="0"/>
              <a:t>Catalog </a:t>
            </a:r>
            <a:r>
              <a:rPr lang="ru-RU" sz="4400" dirty="0"/>
              <a:t>и</a:t>
            </a:r>
            <a:r>
              <a:rPr lang="en-US" sz="4400" dirty="0"/>
              <a:t> Product</a:t>
            </a:r>
            <a:endParaRPr lang="ru-RU" sz="4400" dirty="0"/>
          </a:p>
          <a:p>
            <a:r>
              <a:rPr lang="en-US" sz="4400" dirty="0"/>
              <a:t>Fluent API (configuring, mapping)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29114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26.05.2019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11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Первые контролеры</a:t>
            </a:r>
            <a:endParaRPr lang="en-US" sz="4400" dirty="0"/>
          </a:p>
          <a:p>
            <a:r>
              <a:rPr lang="ru-RU" sz="4400" dirty="0"/>
              <a:t>Разница между </a:t>
            </a:r>
            <a:r>
              <a:rPr lang="en-US" sz="4400" dirty="0" err="1"/>
              <a:t>ReadonlyController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 err="1"/>
              <a:t>WritableController</a:t>
            </a:r>
            <a:endParaRPr lang="en-US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37644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26.05.2019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76F49A-87FE-408E-9149-A8DD8F175612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DC24-E019-493C-97B1-8AA58BCCB974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EFC12-E92F-474C-B806-C4E478201526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F160C9-DEA1-43D9-AE4B-3A17D2B85E9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F1FECA-357D-4629-8A22-C89446419D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61FDF0-6E4F-4DD9-B965-8A470CFE8D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5AEC3C-D93D-416C-8CAA-B72C50B760DB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F26CA5A-EA7D-4975-A2EB-2A6F12854A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98A3EC-16B0-4FE6-88D8-33573EB8A235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431E47D-9EC3-40F5-941A-3839D94606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12E948-82D1-4863-B9F8-656CFD0A78C5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1D24E8-D0DE-4352-B0E4-8C9F86FD3AC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F2C52D-9D94-49E9-882C-D271EED7DC6A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3DDF81-D97B-425F-8F90-AE27EE8FBD77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D95294C-5FED-405A-9D78-228A0EC7D7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2A461D-896D-413C-951B-B5345B13EF76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B86543C-B007-4D16-A5B1-81DC6DAC815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C33B2C-B24A-4143-A79C-B622BA4C5CDD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06B958-FF5F-41B2-ABBD-DD9A6CFEB9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F7538BC-8F10-4FDB-8243-01284BBBF1AC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DC8262E-3802-4D02-8C27-CA65D7687DB1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D564C0F-BF98-4FE1-A093-509248F58CF6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2CB725-76FF-4168-94C3-5E661BC50A09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44D47ED-4311-4103-8EF5-FEA78A032DD0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F9BEA43-50C5-405E-8181-6912420640C5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AE8895-6F91-40F1-81C1-FD3B5EFDEC0B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91A1E7-1B5D-4FBD-9ECF-284894008C4B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01443DA-751F-4D0E-B42F-374675A63C79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D750AF9-31B5-47E0-881E-C49BC74674DA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734506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26.05.2019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26.05.2019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26.05.2019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26.05.2019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26.05.2019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26.05.2019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26.05.2019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26.05.2019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425</Words>
  <Application>Microsoft Office PowerPoint</Application>
  <PresentationFormat>Широкоэкранный</PresentationFormat>
  <Paragraphs>107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  <vt:lpstr>Часть 3</vt:lpstr>
      <vt:lpstr>Часть 4</vt:lpstr>
      <vt:lpstr>Часть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80</cp:revision>
  <dcterms:created xsi:type="dcterms:W3CDTF">2019-01-21T07:16:00Z</dcterms:created>
  <dcterms:modified xsi:type="dcterms:W3CDTF">2019-05-26T03:34:24Z</dcterms:modified>
</cp:coreProperties>
</file>