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4" d="100"/>
          <a:sy n="134" d="100"/>
        </p:scale>
        <p:origin x="26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12.06.2019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12.06.2019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12.06.2019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12.06.2019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12.06.2019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12.06.2019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12.06.2019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12.06.2019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12.06.2019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сущность </a:t>
            </a:r>
            <a:r>
              <a:rPr lang="en-US" sz="4400" dirty="0"/>
              <a:t>Review</a:t>
            </a:r>
          </a:p>
          <a:p>
            <a:r>
              <a:rPr lang="ru-RU" sz="4400" dirty="0"/>
              <a:t>Создаем сущность </a:t>
            </a:r>
            <a:r>
              <a:rPr lang="en-US" sz="4400" dirty="0"/>
              <a:t>Tag</a:t>
            </a:r>
            <a:endParaRPr lang="ru-RU" sz="4400" dirty="0"/>
          </a:p>
          <a:p>
            <a:endParaRPr lang="en-US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1B023A-7049-48C7-A9AC-954ECBC8A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60" y="2507231"/>
            <a:ext cx="5439661" cy="3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561</Words>
  <Application>Microsoft Office PowerPoint</Application>
  <PresentationFormat>Широкоэкранный</PresentationFormat>
  <Paragraphs>175</Paragraphs>
  <Slides>20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95</cp:revision>
  <dcterms:created xsi:type="dcterms:W3CDTF">2019-01-21T07:16:00Z</dcterms:created>
  <dcterms:modified xsi:type="dcterms:W3CDTF">2019-06-12T11:46:21Z</dcterms:modified>
</cp:coreProperties>
</file>