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D6057-97EB-419A-AD4C-EFE29207A35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876747-24A4-4B4B-92C6-CB0EC7ACB230}">
      <dgm:prSet/>
      <dgm:spPr/>
      <dgm:t>
        <a:bodyPr/>
        <a:lstStyle/>
        <a:p>
          <a:r>
            <a:rPr lang="de-AT"/>
            <a:t>Ein Cyberangriff, bei dem der Angreifer versucht, private Informationen von Einzelpersonen oder Unternehmen zu stehlen. </a:t>
          </a:r>
          <a:endParaRPr lang="en-US"/>
        </a:p>
      </dgm:t>
    </dgm:pt>
    <dgm:pt modelId="{5A9122F2-1D22-4759-A04A-1D3F99170B3F}" type="parTrans" cxnId="{61E2AEFF-8A08-4604-9CD0-83BD2AC6E279}">
      <dgm:prSet/>
      <dgm:spPr/>
      <dgm:t>
        <a:bodyPr/>
        <a:lstStyle/>
        <a:p>
          <a:endParaRPr lang="en-US"/>
        </a:p>
      </dgm:t>
    </dgm:pt>
    <dgm:pt modelId="{95353228-6418-4327-B9DD-52C855C274E6}" type="sibTrans" cxnId="{61E2AEFF-8A08-4604-9CD0-83BD2AC6E279}">
      <dgm:prSet/>
      <dgm:spPr/>
      <dgm:t>
        <a:bodyPr/>
        <a:lstStyle/>
        <a:p>
          <a:endParaRPr lang="en-US"/>
        </a:p>
      </dgm:t>
    </dgm:pt>
    <dgm:pt modelId="{D4F2E808-9A06-4E23-ACCC-16A9C08FF304}">
      <dgm:prSet/>
      <dgm:spPr/>
      <dgm:t>
        <a:bodyPr/>
        <a:lstStyle/>
        <a:p>
          <a:r>
            <a:rPr lang="de-AT"/>
            <a:t>Geschieht häufig dadurch, dass der Täter vortäuscht eine vertrauenswürdige Person oder zu sein.</a:t>
          </a:r>
          <a:endParaRPr lang="en-US"/>
        </a:p>
      </dgm:t>
    </dgm:pt>
    <dgm:pt modelId="{C16916EF-0C37-4172-8B02-EA448BA1DF2D}" type="parTrans" cxnId="{36982FE0-3C2C-4112-A5B0-319DC8530DCB}">
      <dgm:prSet/>
      <dgm:spPr/>
      <dgm:t>
        <a:bodyPr/>
        <a:lstStyle/>
        <a:p>
          <a:endParaRPr lang="en-US"/>
        </a:p>
      </dgm:t>
    </dgm:pt>
    <dgm:pt modelId="{5E72EC12-0C19-4DEC-B5B0-7B9C8CE83F74}" type="sibTrans" cxnId="{36982FE0-3C2C-4112-A5B0-319DC8530DCB}">
      <dgm:prSet/>
      <dgm:spPr/>
      <dgm:t>
        <a:bodyPr/>
        <a:lstStyle/>
        <a:p>
          <a:endParaRPr lang="en-US"/>
        </a:p>
      </dgm:t>
    </dgm:pt>
    <dgm:pt modelId="{6049FD28-A5CB-41F9-8618-4E6387C0C005}">
      <dgm:prSet/>
      <dgm:spPr/>
      <dgm:t>
        <a:bodyPr/>
        <a:lstStyle/>
        <a:p>
          <a:r>
            <a:rPr lang="de-AT"/>
            <a:t>Gewinnt auf diese Art das Vertrauen des Opfers</a:t>
          </a:r>
          <a:endParaRPr lang="en-US"/>
        </a:p>
      </dgm:t>
    </dgm:pt>
    <dgm:pt modelId="{27FD4079-CDB8-4F65-9048-E95F975EEA55}" type="parTrans" cxnId="{5F222F32-AFFA-459E-8D84-908F6310874D}">
      <dgm:prSet/>
      <dgm:spPr/>
      <dgm:t>
        <a:bodyPr/>
        <a:lstStyle/>
        <a:p>
          <a:endParaRPr lang="en-US"/>
        </a:p>
      </dgm:t>
    </dgm:pt>
    <dgm:pt modelId="{12707F9D-743D-4818-B07B-3F4426DD0A66}" type="sibTrans" cxnId="{5F222F32-AFFA-459E-8D84-908F6310874D}">
      <dgm:prSet/>
      <dgm:spPr/>
      <dgm:t>
        <a:bodyPr/>
        <a:lstStyle/>
        <a:p>
          <a:endParaRPr lang="en-US"/>
        </a:p>
      </dgm:t>
    </dgm:pt>
    <dgm:pt modelId="{49BD8A48-FA99-4204-BD73-E95E0CC324A0}" type="pres">
      <dgm:prSet presAssocID="{B22D6057-97EB-419A-AD4C-EFE29207A352}" presName="Name0" presStyleCnt="0">
        <dgm:presLayoutVars>
          <dgm:dir/>
          <dgm:animLvl val="lvl"/>
          <dgm:resizeHandles val="exact"/>
        </dgm:presLayoutVars>
      </dgm:prSet>
      <dgm:spPr/>
    </dgm:pt>
    <dgm:pt modelId="{C27E83B1-C269-4C82-86BF-F5B1CB4332D3}" type="pres">
      <dgm:prSet presAssocID="{6049FD28-A5CB-41F9-8618-4E6387C0C005}" presName="boxAndChildren" presStyleCnt="0"/>
      <dgm:spPr/>
    </dgm:pt>
    <dgm:pt modelId="{E1FD2100-066F-47CA-AAF0-C8AABB4407BA}" type="pres">
      <dgm:prSet presAssocID="{6049FD28-A5CB-41F9-8618-4E6387C0C005}" presName="parentTextBox" presStyleLbl="node1" presStyleIdx="0" presStyleCnt="3"/>
      <dgm:spPr/>
    </dgm:pt>
    <dgm:pt modelId="{96B6C9E5-C820-4FB7-A8A0-C60D156EC180}" type="pres">
      <dgm:prSet presAssocID="{5E72EC12-0C19-4DEC-B5B0-7B9C8CE83F74}" presName="sp" presStyleCnt="0"/>
      <dgm:spPr/>
    </dgm:pt>
    <dgm:pt modelId="{0FDDFDDF-D121-445B-9359-A8F6940FB04D}" type="pres">
      <dgm:prSet presAssocID="{D4F2E808-9A06-4E23-ACCC-16A9C08FF304}" presName="arrowAndChildren" presStyleCnt="0"/>
      <dgm:spPr/>
    </dgm:pt>
    <dgm:pt modelId="{FF7D62E6-C8A6-45C7-9C03-5B132886D43F}" type="pres">
      <dgm:prSet presAssocID="{D4F2E808-9A06-4E23-ACCC-16A9C08FF304}" presName="parentTextArrow" presStyleLbl="node1" presStyleIdx="1" presStyleCnt="3"/>
      <dgm:spPr/>
    </dgm:pt>
    <dgm:pt modelId="{FDFF2A10-35C9-429A-A5F5-F0090C72BB83}" type="pres">
      <dgm:prSet presAssocID="{95353228-6418-4327-B9DD-52C855C274E6}" presName="sp" presStyleCnt="0"/>
      <dgm:spPr/>
    </dgm:pt>
    <dgm:pt modelId="{725B8A91-A0D7-40CF-925C-84ED0730FAE1}" type="pres">
      <dgm:prSet presAssocID="{74876747-24A4-4B4B-92C6-CB0EC7ACB230}" presName="arrowAndChildren" presStyleCnt="0"/>
      <dgm:spPr/>
    </dgm:pt>
    <dgm:pt modelId="{41FD52CB-45CB-43AF-84E1-D1646EA9C169}" type="pres">
      <dgm:prSet presAssocID="{74876747-24A4-4B4B-92C6-CB0EC7ACB230}" presName="parentTextArrow" presStyleLbl="node1" presStyleIdx="2" presStyleCnt="3"/>
      <dgm:spPr/>
    </dgm:pt>
  </dgm:ptLst>
  <dgm:cxnLst>
    <dgm:cxn modelId="{5F222F32-AFFA-459E-8D84-908F6310874D}" srcId="{B22D6057-97EB-419A-AD4C-EFE29207A352}" destId="{6049FD28-A5CB-41F9-8618-4E6387C0C005}" srcOrd="2" destOrd="0" parTransId="{27FD4079-CDB8-4F65-9048-E95F975EEA55}" sibTransId="{12707F9D-743D-4818-B07B-3F4426DD0A66}"/>
    <dgm:cxn modelId="{66B55C98-695A-40CF-AC18-53B75037707D}" type="presOf" srcId="{6049FD28-A5CB-41F9-8618-4E6387C0C005}" destId="{E1FD2100-066F-47CA-AAF0-C8AABB4407BA}" srcOrd="0" destOrd="0" presId="urn:microsoft.com/office/officeart/2005/8/layout/process4"/>
    <dgm:cxn modelId="{91B5AFC0-6A36-488F-811A-07FB9A16948F}" type="presOf" srcId="{B22D6057-97EB-419A-AD4C-EFE29207A352}" destId="{49BD8A48-FA99-4204-BD73-E95E0CC324A0}" srcOrd="0" destOrd="0" presId="urn:microsoft.com/office/officeart/2005/8/layout/process4"/>
    <dgm:cxn modelId="{6846ECC6-0238-43DC-BABF-4E15B2C57F08}" type="presOf" srcId="{74876747-24A4-4B4B-92C6-CB0EC7ACB230}" destId="{41FD52CB-45CB-43AF-84E1-D1646EA9C169}" srcOrd="0" destOrd="0" presId="urn:microsoft.com/office/officeart/2005/8/layout/process4"/>
    <dgm:cxn modelId="{36982FE0-3C2C-4112-A5B0-319DC8530DCB}" srcId="{B22D6057-97EB-419A-AD4C-EFE29207A352}" destId="{D4F2E808-9A06-4E23-ACCC-16A9C08FF304}" srcOrd="1" destOrd="0" parTransId="{C16916EF-0C37-4172-8B02-EA448BA1DF2D}" sibTransId="{5E72EC12-0C19-4DEC-B5B0-7B9C8CE83F74}"/>
    <dgm:cxn modelId="{030816EE-A788-41F8-8E6D-EEDE1A373676}" type="presOf" srcId="{D4F2E808-9A06-4E23-ACCC-16A9C08FF304}" destId="{FF7D62E6-C8A6-45C7-9C03-5B132886D43F}" srcOrd="0" destOrd="0" presId="urn:microsoft.com/office/officeart/2005/8/layout/process4"/>
    <dgm:cxn modelId="{61E2AEFF-8A08-4604-9CD0-83BD2AC6E279}" srcId="{B22D6057-97EB-419A-AD4C-EFE29207A352}" destId="{74876747-24A4-4B4B-92C6-CB0EC7ACB230}" srcOrd="0" destOrd="0" parTransId="{5A9122F2-1D22-4759-A04A-1D3F99170B3F}" sibTransId="{95353228-6418-4327-B9DD-52C855C274E6}"/>
    <dgm:cxn modelId="{D2A68D4D-3318-4CB4-B038-8D71B0EC72DD}" type="presParOf" srcId="{49BD8A48-FA99-4204-BD73-E95E0CC324A0}" destId="{C27E83B1-C269-4C82-86BF-F5B1CB4332D3}" srcOrd="0" destOrd="0" presId="urn:microsoft.com/office/officeart/2005/8/layout/process4"/>
    <dgm:cxn modelId="{FD33EB1F-C4B2-48FC-A165-1C087B8EA777}" type="presParOf" srcId="{C27E83B1-C269-4C82-86BF-F5B1CB4332D3}" destId="{E1FD2100-066F-47CA-AAF0-C8AABB4407BA}" srcOrd="0" destOrd="0" presId="urn:microsoft.com/office/officeart/2005/8/layout/process4"/>
    <dgm:cxn modelId="{5B5EC8B4-1681-4D5B-9EE1-74FE9635251C}" type="presParOf" srcId="{49BD8A48-FA99-4204-BD73-E95E0CC324A0}" destId="{96B6C9E5-C820-4FB7-A8A0-C60D156EC180}" srcOrd="1" destOrd="0" presId="urn:microsoft.com/office/officeart/2005/8/layout/process4"/>
    <dgm:cxn modelId="{562C3EDB-8911-46B8-8EDA-9CE4D597A083}" type="presParOf" srcId="{49BD8A48-FA99-4204-BD73-E95E0CC324A0}" destId="{0FDDFDDF-D121-445B-9359-A8F6940FB04D}" srcOrd="2" destOrd="0" presId="urn:microsoft.com/office/officeart/2005/8/layout/process4"/>
    <dgm:cxn modelId="{A7BEBB3A-CB76-4170-B3BF-2B684AE33D0E}" type="presParOf" srcId="{0FDDFDDF-D121-445B-9359-A8F6940FB04D}" destId="{FF7D62E6-C8A6-45C7-9C03-5B132886D43F}" srcOrd="0" destOrd="0" presId="urn:microsoft.com/office/officeart/2005/8/layout/process4"/>
    <dgm:cxn modelId="{EF3D6F6C-63D6-4A6C-BEF3-5878AF851EED}" type="presParOf" srcId="{49BD8A48-FA99-4204-BD73-E95E0CC324A0}" destId="{FDFF2A10-35C9-429A-A5F5-F0090C72BB83}" srcOrd="3" destOrd="0" presId="urn:microsoft.com/office/officeart/2005/8/layout/process4"/>
    <dgm:cxn modelId="{5322EA62-A775-4B48-9D11-22AFEDCE9726}" type="presParOf" srcId="{49BD8A48-FA99-4204-BD73-E95E0CC324A0}" destId="{725B8A91-A0D7-40CF-925C-84ED0730FAE1}" srcOrd="4" destOrd="0" presId="urn:microsoft.com/office/officeart/2005/8/layout/process4"/>
    <dgm:cxn modelId="{04201B2F-0C60-4769-B969-73B8F6FBDDC8}" type="presParOf" srcId="{725B8A91-A0D7-40CF-925C-84ED0730FAE1}" destId="{41FD52CB-45CB-43AF-84E1-D1646EA9C16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4A9631-5B01-42E1-BBD9-0E584E47CBBB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DF6CF38-9045-4157-A249-E00FFF0B165E}">
      <dgm:prSet/>
      <dgm:spPr/>
      <dgm:t>
        <a:bodyPr/>
        <a:lstStyle/>
        <a:p>
          <a:r>
            <a:rPr lang="de-DE"/>
            <a:t>E-Mail</a:t>
          </a:r>
          <a:endParaRPr lang="en-US"/>
        </a:p>
      </dgm:t>
    </dgm:pt>
    <dgm:pt modelId="{7AA6F6C1-E51D-4726-A9E6-3E93BF954C16}" type="parTrans" cxnId="{3AD8B20E-5B4E-4FE6-BAAE-3252AA078E2D}">
      <dgm:prSet/>
      <dgm:spPr/>
      <dgm:t>
        <a:bodyPr/>
        <a:lstStyle/>
        <a:p>
          <a:endParaRPr lang="en-US"/>
        </a:p>
      </dgm:t>
    </dgm:pt>
    <dgm:pt modelId="{19182231-3DF1-4D2F-961A-CD43B6E5D887}" type="sibTrans" cxnId="{3AD8B20E-5B4E-4FE6-BAAE-3252AA078E2D}">
      <dgm:prSet/>
      <dgm:spPr/>
      <dgm:t>
        <a:bodyPr/>
        <a:lstStyle/>
        <a:p>
          <a:endParaRPr lang="en-US"/>
        </a:p>
      </dgm:t>
    </dgm:pt>
    <dgm:pt modelId="{39F94C2F-4EBC-4BB5-8ECB-B4147D3805A7}">
      <dgm:prSet/>
      <dgm:spPr/>
      <dgm:t>
        <a:bodyPr/>
        <a:lstStyle/>
        <a:p>
          <a:r>
            <a:rPr lang="de-DE"/>
            <a:t>Websites</a:t>
          </a:r>
          <a:endParaRPr lang="en-US"/>
        </a:p>
      </dgm:t>
    </dgm:pt>
    <dgm:pt modelId="{8D4CCAAF-5047-46AE-B5AD-4C5A5D204AE4}" type="parTrans" cxnId="{D8102EBD-E2FC-4BB0-AA6A-4D981F99B9BA}">
      <dgm:prSet/>
      <dgm:spPr/>
      <dgm:t>
        <a:bodyPr/>
        <a:lstStyle/>
        <a:p>
          <a:endParaRPr lang="en-US"/>
        </a:p>
      </dgm:t>
    </dgm:pt>
    <dgm:pt modelId="{27AF7C9C-C7F7-43D8-8835-513A02C74821}" type="sibTrans" cxnId="{D8102EBD-E2FC-4BB0-AA6A-4D981F99B9BA}">
      <dgm:prSet/>
      <dgm:spPr/>
      <dgm:t>
        <a:bodyPr/>
        <a:lstStyle/>
        <a:p>
          <a:endParaRPr lang="en-US"/>
        </a:p>
      </dgm:t>
    </dgm:pt>
    <dgm:pt modelId="{13A5B8A5-B924-47C6-9395-E2BA1F10DCBD}">
      <dgm:prSet/>
      <dgm:spPr/>
      <dgm:t>
        <a:bodyPr/>
        <a:lstStyle/>
        <a:p>
          <a:r>
            <a:rPr lang="de-DE"/>
            <a:t>QR-Codes (Quishing)</a:t>
          </a:r>
          <a:endParaRPr lang="en-US"/>
        </a:p>
      </dgm:t>
    </dgm:pt>
    <dgm:pt modelId="{90D50941-C1AC-475A-BC53-BD78C3D96898}" type="parTrans" cxnId="{E5C86EE1-582B-4FA4-881C-3D72393BE314}">
      <dgm:prSet/>
      <dgm:spPr/>
      <dgm:t>
        <a:bodyPr/>
        <a:lstStyle/>
        <a:p>
          <a:endParaRPr lang="en-US"/>
        </a:p>
      </dgm:t>
    </dgm:pt>
    <dgm:pt modelId="{F209AAC1-0B90-42FE-82D0-A6D564810DAE}" type="sibTrans" cxnId="{E5C86EE1-582B-4FA4-881C-3D72393BE314}">
      <dgm:prSet/>
      <dgm:spPr/>
      <dgm:t>
        <a:bodyPr/>
        <a:lstStyle/>
        <a:p>
          <a:endParaRPr lang="en-US"/>
        </a:p>
      </dgm:t>
    </dgm:pt>
    <dgm:pt modelId="{53608128-CF15-43F5-8ADE-2572BFC76DE1}">
      <dgm:prSet/>
      <dgm:spPr/>
      <dgm:t>
        <a:bodyPr/>
        <a:lstStyle/>
        <a:p>
          <a:r>
            <a:rPr lang="de-DE"/>
            <a:t>SMS (Smishing)</a:t>
          </a:r>
          <a:endParaRPr lang="en-US"/>
        </a:p>
      </dgm:t>
    </dgm:pt>
    <dgm:pt modelId="{12855ED8-CFB2-49CF-B4B4-0852395B4293}" type="parTrans" cxnId="{7A6A06FE-5FFF-4B74-84D6-0C5B331F8864}">
      <dgm:prSet/>
      <dgm:spPr/>
      <dgm:t>
        <a:bodyPr/>
        <a:lstStyle/>
        <a:p>
          <a:endParaRPr lang="en-US"/>
        </a:p>
      </dgm:t>
    </dgm:pt>
    <dgm:pt modelId="{FC23A510-15BA-4385-9AA5-6713C285FFD7}" type="sibTrans" cxnId="{7A6A06FE-5FFF-4B74-84D6-0C5B331F8864}">
      <dgm:prSet/>
      <dgm:spPr/>
      <dgm:t>
        <a:bodyPr/>
        <a:lstStyle/>
        <a:p>
          <a:endParaRPr lang="en-US"/>
        </a:p>
      </dgm:t>
    </dgm:pt>
    <dgm:pt modelId="{715DCA82-CACF-4ECB-83A7-017F2C842011}">
      <dgm:prSet/>
      <dgm:spPr/>
      <dgm:t>
        <a:bodyPr/>
        <a:lstStyle/>
        <a:p>
          <a:r>
            <a:rPr lang="de-DE"/>
            <a:t>Anruf (Vishing)</a:t>
          </a:r>
          <a:endParaRPr lang="en-US"/>
        </a:p>
      </dgm:t>
    </dgm:pt>
    <dgm:pt modelId="{6A83A70D-966D-4CFD-8365-5AD74F473B07}" type="parTrans" cxnId="{DEFB011F-55EA-42B8-9A06-62BB0F36D063}">
      <dgm:prSet/>
      <dgm:spPr/>
      <dgm:t>
        <a:bodyPr/>
        <a:lstStyle/>
        <a:p>
          <a:endParaRPr lang="en-US"/>
        </a:p>
      </dgm:t>
    </dgm:pt>
    <dgm:pt modelId="{C021931C-3B45-46AA-87A5-0AE09E9B4D9B}" type="sibTrans" cxnId="{DEFB011F-55EA-42B8-9A06-62BB0F36D063}">
      <dgm:prSet/>
      <dgm:spPr/>
      <dgm:t>
        <a:bodyPr/>
        <a:lstStyle/>
        <a:p>
          <a:endParaRPr lang="en-US"/>
        </a:p>
      </dgm:t>
    </dgm:pt>
    <dgm:pt modelId="{FDEE5743-6ED7-4B59-BD27-4448835D24F6}">
      <dgm:prSet/>
      <dgm:spPr/>
      <dgm:t>
        <a:bodyPr/>
        <a:lstStyle/>
        <a:p>
          <a:r>
            <a:rPr lang="de-AT"/>
            <a:t>Spear-Phishing</a:t>
          </a:r>
          <a:endParaRPr lang="en-US"/>
        </a:p>
      </dgm:t>
    </dgm:pt>
    <dgm:pt modelId="{0E11E1B8-D649-4C64-AECA-9F5C7FE9B85D}" type="parTrans" cxnId="{B7EEEB68-DA5E-497A-97A4-FA5937AAC59D}">
      <dgm:prSet/>
      <dgm:spPr/>
      <dgm:t>
        <a:bodyPr/>
        <a:lstStyle/>
        <a:p>
          <a:endParaRPr lang="en-US"/>
        </a:p>
      </dgm:t>
    </dgm:pt>
    <dgm:pt modelId="{A72F128B-941C-4009-A77D-4EEB5F2FF5C2}" type="sibTrans" cxnId="{B7EEEB68-DA5E-497A-97A4-FA5937AAC59D}">
      <dgm:prSet/>
      <dgm:spPr/>
      <dgm:t>
        <a:bodyPr/>
        <a:lstStyle/>
        <a:p>
          <a:endParaRPr lang="en-US"/>
        </a:p>
      </dgm:t>
    </dgm:pt>
    <dgm:pt modelId="{012F6C8D-C5F7-481F-8B49-4E6093A241D2}">
      <dgm:prSet/>
      <dgm:spPr/>
      <dgm:t>
        <a:bodyPr/>
        <a:lstStyle/>
        <a:p>
          <a:r>
            <a:rPr lang="de-AT"/>
            <a:t>Pharming</a:t>
          </a:r>
          <a:endParaRPr lang="en-US"/>
        </a:p>
      </dgm:t>
    </dgm:pt>
    <dgm:pt modelId="{B08FFCC2-3622-401A-BDE2-39AD65BC314F}" type="parTrans" cxnId="{4A4800C0-6AA7-4E7F-930A-697987B23895}">
      <dgm:prSet/>
      <dgm:spPr/>
      <dgm:t>
        <a:bodyPr/>
        <a:lstStyle/>
        <a:p>
          <a:endParaRPr lang="en-US"/>
        </a:p>
      </dgm:t>
    </dgm:pt>
    <dgm:pt modelId="{124A3738-7979-4634-BD5F-453546F5FA8A}" type="sibTrans" cxnId="{4A4800C0-6AA7-4E7F-930A-697987B23895}">
      <dgm:prSet/>
      <dgm:spPr/>
      <dgm:t>
        <a:bodyPr/>
        <a:lstStyle/>
        <a:p>
          <a:endParaRPr lang="en-US"/>
        </a:p>
      </dgm:t>
    </dgm:pt>
    <dgm:pt modelId="{3F509E23-C66E-4545-9F36-2A21B0AE5FCD}" type="pres">
      <dgm:prSet presAssocID="{654A9631-5B01-42E1-BBD9-0E584E47CBBB}" presName="diagram" presStyleCnt="0">
        <dgm:presLayoutVars>
          <dgm:dir/>
          <dgm:resizeHandles val="exact"/>
        </dgm:presLayoutVars>
      </dgm:prSet>
      <dgm:spPr/>
    </dgm:pt>
    <dgm:pt modelId="{303BD2E2-F648-41AC-A820-99B43FA724D3}" type="pres">
      <dgm:prSet presAssocID="{EDF6CF38-9045-4157-A249-E00FFF0B165E}" presName="node" presStyleLbl="node1" presStyleIdx="0" presStyleCnt="7">
        <dgm:presLayoutVars>
          <dgm:bulletEnabled val="1"/>
        </dgm:presLayoutVars>
      </dgm:prSet>
      <dgm:spPr/>
    </dgm:pt>
    <dgm:pt modelId="{99AFB717-7CAC-4B59-ABEC-C7A9EC361463}" type="pres">
      <dgm:prSet presAssocID="{19182231-3DF1-4D2F-961A-CD43B6E5D887}" presName="sibTrans" presStyleCnt="0"/>
      <dgm:spPr/>
    </dgm:pt>
    <dgm:pt modelId="{A197278D-0C17-4685-A957-D5224247234A}" type="pres">
      <dgm:prSet presAssocID="{39F94C2F-4EBC-4BB5-8ECB-B4147D3805A7}" presName="node" presStyleLbl="node1" presStyleIdx="1" presStyleCnt="7">
        <dgm:presLayoutVars>
          <dgm:bulletEnabled val="1"/>
        </dgm:presLayoutVars>
      </dgm:prSet>
      <dgm:spPr/>
    </dgm:pt>
    <dgm:pt modelId="{D364AD40-41A9-4615-AFD4-64425D27A899}" type="pres">
      <dgm:prSet presAssocID="{27AF7C9C-C7F7-43D8-8835-513A02C74821}" presName="sibTrans" presStyleCnt="0"/>
      <dgm:spPr/>
    </dgm:pt>
    <dgm:pt modelId="{422CF238-3D37-4F75-9038-8B9F44F47BA7}" type="pres">
      <dgm:prSet presAssocID="{13A5B8A5-B924-47C6-9395-E2BA1F10DCBD}" presName="node" presStyleLbl="node1" presStyleIdx="2" presStyleCnt="7">
        <dgm:presLayoutVars>
          <dgm:bulletEnabled val="1"/>
        </dgm:presLayoutVars>
      </dgm:prSet>
      <dgm:spPr/>
    </dgm:pt>
    <dgm:pt modelId="{1B22AA18-D820-42E4-B67C-B24D6077FE0C}" type="pres">
      <dgm:prSet presAssocID="{F209AAC1-0B90-42FE-82D0-A6D564810DAE}" presName="sibTrans" presStyleCnt="0"/>
      <dgm:spPr/>
    </dgm:pt>
    <dgm:pt modelId="{398D5766-ABC6-4914-81EB-D6F24ABCA7B0}" type="pres">
      <dgm:prSet presAssocID="{53608128-CF15-43F5-8ADE-2572BFC76DE1}" presName="node" presStyleLbl="node1" presStyleIdx="3" presStyleCnt="7">
        <dgm:presLayoutVars>
          <dgm:bulletEnabled val="1"/>
        </dgm:presLayoutVars>
      </dgm:prSet>
      <dgm:spPr/>
    </dgm:pt>
    <dgm:pt modelId="{BAF20832-F4C3-4466-9281-EBCFA8F71E61}" type="pres">
      <dgm:prSet presAssocID="{FC23A510-15BA-4385-9AA5-6713C285FFD7}" presName="sibTrans" presStyleCnt="0"/>
      <dgm:spPr/>
    </dgm:pt>
    <dgm:pt modelId="{3989DB33-631E-45D2-ABB5-4AFDC58D2BC6}" type="pres">
      <dgm:prSet presAssocID="{715DCA82-CACF-4ECB-83A7-017F2C842011}" presName="node" presStyleLbl="node1" presStyleIdx="4" presStyleCnt="7">
        <dgm:presLayoutVars>
          <dgm:bulletEnabled val="1"/>
        </dgm:presLayoutVars>
      </dgm:prSet>
      <dgm:spPr/>
    </dgm:pt>
    <dgm:pt modelId="{41C26BAD-F8E3-40E5-9FFE-01D8A2F1F2BA}" type="pres">
      <dgm:prSet presAssocID="{C021931C-3B45-46AA-87A5-0AE09E9B4D9B}" presName="sibTrans" presStyleCnt="0"/>
      <dgm:spPr/>
    </dgm:pt>
    <dgm:pt modelId="{0DA7464F-886A-4E01-ACAD-18DA798D53FC}" type="pres">
      <dgm:prSet presAssocID="{FDEE5743-6ED7-4B59-BD27-4448835D24F6}" presName="node" presStyleLbl="node1" presStyleIdx="5" presStyleCnt="7">
        <dgm:presLayoutVars>
          <dgm:bulletEnabled val="1"/>
        </dgm:presLayoutVars>
      </dgm:prSet>
      <dgm:spPr/>
    </dgm:pt>
    <dgm:pt modelId="{BC1CE3C8-5530-46C7-9C10-9E9FF40E96BB}" type="pres">
      <dgm:prSet presAssocID="{A72F128B-941C-4009-A77D-4EEB5F2FF5C2}" presName="sibTrans" presStyleCnt="0"/>
      <dgm:spPr/>
    </dgm:pt>
    <dgm:pt modelId="{D51B1B86-8F61-4679-8C28-A1F7FC71D5DB}" type="pres">
      <dgm:prSet presAssocID="{012F6C8D-C5F7-481F-8B49-4E6093A241D2}" presName="node" presStyleLbl="node1" presStyleIdx="6" presStyleCnt="7">
        <dgm:presLayoutVars>
          <dgm:bulletEnabled val="1"/>
        </dgm:presLayoutVars>
      </dgm:prSet>
      <dgm:spPr/>
    </dgm:pt>
  </dgm:ptLst>
  <dgm:cxnLst>
    <dgm:cxn modelId="{3C744100-7EA7-45D3-BE4E-C33095E9AE27}" type="presOf" srcId="{53608128-CF15-43F5-8ADE-2572BFC76DE1}" destId="{398D5766-ABC6-4914-81EB-D6F24ABCA7B0}" srcOrd="0" destOrd="0" presId="urn:microsoft.com/office/officeart/2005/8/layout/default"/>
    <dgm:cxn modelId="{3AD8B20E-5B4E-4FE6-BAAE-3252AA078E2D}" srcId="{654A9631-5B01-42E1-BBD9-0E584E47CBBB}" destId="{EDF6CF38-9045-4157-A249-E00FFF0B165E}" srcOrd="0" destOrd="0" parTransId="{7AA6F6C1-E51D-4726-A9E6-3E93BF954C16}" sibTransId="{19182231-3DF1-4D2F-961A-CD43B6E5D887}"/>
    <dgm:cxn modelId="{DEFB011F-55EA-42B8-9A06-62BB0F36D063}" srcId="{654A9631-5B01-42E1-BBD9-0E584E47CBBB}" destId="{715DCA82-CACF-4ECB-83A7-017F2C842011}" srcOrd="4" destOrd="0" parTransId="{6A83A70D-966D-4CFD-8365-5AD74F473B07}" sibTransId="{C021931C-3B45-46AA-87A5-0AE09E9B4D9B}"/>
    <dgm:cxn modelId="{B7EEEB68-DA5E-497A-97A4-FA5937AAC59D}" srcId="{654A9631-5B01-42E1-BBD9-0E584E47CBBB}" destId="{FDEE5743-6ED7-4B59-BD27-4448835D24F6}" srcOrd="5" destOrd="0" parTransId="{0E11E1B8-D649-4C64-AECA-9F5C7FE9B85D}" sibTransId="{A72F128B-941C-4009-A77D-4EEB5F2FF5C2}"/>
    <dgm:cxn modelId="{214F956E-46A6-4E0C-8162-AF49C79FE1FE}" type="presOf" srcId="{012F6C8D-C5F7-481F-8B49-4E6093A241D2}" destId="{D51B1B86-8F61-4679-8C28-A1F7FC71D5DB}" srcOrd="0" destOrd="0" presId="urn:microsoft.com/office/officeart/2005/8/layout/default"/>
    <dgm:cxn modelId="{BF09C970-FFF9-4B64-A536-DC8D9EA3BA29}" type="presOf" srcId="{13A5B8A5-B924-47C6-9395-E2BA1F10DCBD}" destId="{422CF238-3D37-4F75-9038-8B9F44F47BA7}" srcOrd="0" destOrd="0" presId="urn:microsoft.com/office/officeart/2005/8/layout/default"/>
    <dgm:cxn modelId="{B8EFF076-4F39-40EC-B09A-1A6CB20DE53A}" type="presOf" srcId="{654A9631-5B01-42E1-BBD9-0E584E47CBBB}" destId="{3F509E23-C66E-4545-9F36-2A21B0AE5FCD}" srcOrd="0" destOrd="0" presId="urn:microsoft.com/office/officeart/2005/8/layout/default"/>
    <dgm:cxn modelId="{BC510CB3-BF6A-449C-8858-8CBC16CC413F}" type="presOf" srcId="{715DCA82-CACF-4ECB-83A7-017F2C842011}" destId="{3989DB33-631E-45D2-ABB5-4AFDC58D2BC6}" srcOrd="0" destOrd="0" presId="urn:microsoft.com/office/officeart/2005/8/layout/default"/>
    <dgm:cxn modelId="{D8102EBD-E2FC-4BB0-AA6A-4D981F99B9BA}" srcId="{654A9631-5B01-42E1-BBD9-0E584E47CBBB}" destId="{39F94C2F-4EBC-4BB5-8ECB-B4147D3805A7}" srcOrd="1" destOrd="0" parTransId="{8D4CCAAF-5047-46AE-B5AD-4C5A5D204AE4}" sibTransId="{27AF7C9C-C7F7-43D8-8835-513A02C74821}"/>
    <dgm:cxn modelId="{4A4800C0-6AA7-4E7F-930A-697987B23895}" srcId="{654A9631-5B01-42E1-BBD9-0E584E47CBBB}" destId="{012F6C8D-C5F7-481F-8B49-4E6093A241D2}" srcOrd="6" destOrd="0" parTransId="{B08FFCC2-3622-401A-BDE2-39AD65BC314F}" sibTransId="{124A3738-7979-4634-BD5F-453546F5FA8A}"/>
    <dgm:cxn modelId="{6B94D6C0-87DF-4B2A-9279-650D61EC52E7}" type="presOf" srcId="{39F94C2F-4EBC-4BB5-8ECB-B4147D3805A7}" destId="{A197278D-0C17-4685-A957-D5224247234A}" srcOrd="0" destOrd="0" presId="urn:microsoft.com/office/officeart/2005/8/layout/default"/>
    <dgm:cxn modelId="{E5C86EE1-582B-4FA4-881C-3D72393BE314}" srcId="{654A9631-5B01-42E1-BBD9-0E584E47CBBB}" destId="{13A5B8A5-B924-47C6-9395-E2BA1F10DCBD}" srcOrd="2" destOrd="0" parTransId="{90D50941-C1AC-475A-BC53-BD78C3D96898}" sibTransId="{F209AAC1-0B90-42FE-82D0-A6D564810DAE}"/>
    <dgm:cxn modelId="{193170F7-1818-4672-8469-76CE9DFE7158}" type="presOf" srcId="{FDEE5743-6ED7-4B59-BD27-4448835D24F6}" destId="{0DA7464F-886A-4E01-ACAD-18DA798D53FC}" srcOrd="0" destOrd="0" presId="urn:microsoft.com/office/officeart/2005/8/layout/default"/>
    <dgm:cxn modelId="{903983F7-69FD-45B7-8943-E48F2CE0588D}" type="presOf" srcId="{EDF6CF38-9045-4157-A249-E00FFF0B165E}" destId="{303BD2E2-F648-41AC-A820-99B43FA724D3}" srcOrd="0" destOrd="0" presId="urn:microsoft.com/office/officeart/2005/8/layout/default"/>
    <dgm:cxn modelId="{7A6A06FE-5FFF-4B74-84D6-0C5B331F8864}" srcId="{654A9631-5B01-42E1-BBD9-0E584E47CBBB}" destId="{53608128-CF15-43F5-8ADE-2572BFC76DE1}" srcOrd="3" destOrd="0" parTransId="{12855ED8-CFB2-49CF-B4B4-0852395B4293}" sibTransId="{FC23A510-15BA-4385-9AA5-6713C285FFD7}"/>
    <dgm:cxn modelId="{F117E2AB-4C6A-46F2-87FE-2A607232F981}" type="presParOf" srcId="{3F509E23-C66E-4545-9F36-2A21B0AE5FCD}" destId="{303BD2E2-F648-41AC-A820-99B43FA724D3}" srcOrd="0" destOrd="0" presId="urn:microsoft.com/office/officeart/2005/8/layout/default"/>
    <dgm:cxn modelId="{31255CD7-A107-4C23-9733-997FEFE51683}" type="presParOf" srcId="{3F509E23-C66E-4545-9F36-2A21B0AE5FCD}" destId="{99AFB717-7CAC-4B59-ABEC-C7A9EC361463}" srcOrd="1" destOrd="0" presId="urn:microsoft.com/office/officeart/2005/8/layout/default"/>
    <dgm:cxn modelId="{EA8B22FC-2D46-4657-A43D-87063AAD2193}" type="presParOf" srcId="{3F509E23-C66E-4545-9F36-2A21B0AE5FCD}" destId="{A197278D-0C17-4685-A957-D5224247234A}" srcOrd="2" destOrd="0" presId="urn:microsoft.com/office/officeart/2005/8/layout/default"/>
    <dgm:cxn modelId="{21A2F5AB-AFFE-4506-BD5D-4BE5E9BA2BE2}" type="presParOf" srcId="{3F509E23-C66E-4545-9F36-2A21B0AE5FCD}" destId="{D364AD40-41A9-4615-AFD4-64425D27A899}" srcOrd="3" destOrd="0" presId="urn:microsoft.com/office/officeart/2005/8/layout/default"/>
    <dgm:cxn modelId="{085B68BE-8DC6-4880-9FE6-1BFA365C58A2}" type="presParOf" srcId="{3F509E23-C66E-4545-9F36-2A21B0AE5FCD}" destId="{422CF238-3D37-4F75-9038-8B9F44F47BA7}" srcOrd="4" destOrd="0" presId="urn:microsoft.com/office/officeart/2005/8/layout/default"/>
    <dgm:cxn modelId="{DC91F47C-087E-440B-9483-EC586D0FCDBF}" type="presParOf" srcId="{3F509E23-C66E-4545-9F36-2A21B0AE5FCD}" destId="{1B22AA18-D820-42E4-B67C-B24D6077FE0C}" srcOrd="5" destOrd="0" presId="urn:microsoft.com/office/officeart/2005/8/layout/default"/>
    <dgm:cxn modelId="{0BAC1C93-C6EB-4E8D-9FEF-189C3463D3DF}" type="presParOf" srcId="{3F509E23-C66E-4545-9F36-2A21B0AE5FCD}" destId="{398D5766-ABC6-4914-81EB-D6F24ABCA7B0}" srcOrd="6" destOrd="0" presId="urn:microsoft.com/office/officeart/2005/8/layout/default"/>
    <dgm:cxn modelId="{22B5D1F1-F421-4014-9A81-696FD98870D7}" type="presParOf" srcId="{3F509E23-C66E-4545-9F36-2A21B0AE5FCD}" destId="{BAF20832-F4C3-4466-9281-EBCFA8F71E61}" srcOrd="7" destOrd="0" presId="urn:microsoft.com/office/officeart/2005/8/layout/default"/>
    <dgm:cxn modelId="{860EC8F8-72A7-4FC1-BCCF-1847DA0FB4A6}" type="presParOf" srcId="{3F509E23-C66E-4545-9F36-2A21B0AE5FCD}" destId="{3989DB33-631E-45D2-ABB5-4AFDC58D2BC6}" srcOrd="8" destOrd="0" presId="urn:microsoft.com/office/officeart/2005/8/layout/default"/>
    <dgm:cxn modelId="{39597572-65F4-44E7-971E-16CECFEE442F}" type="presParOf" srcId="{3F509E23-C66E-4545-9F36-2A21B0AE5FCD}" destId="{41C26BAD-F8E3-40E5-9FFE-01D8A2F1F2BA}" srcOrd="9" destOrd="0" presId="urn:microsoft.com/office/officeart/2005/8/layout/default"/>
    <dgm:cxn modelId="{642DDDCE-759E-4314-87BE-4496C9A76745}" type="presParOf" srcId="{3F509E23-C66E-4545-9F36-2A21B0AE5FCD}" destId="{0DA7464F-886A-4E01-ACAD-18DA798D53FC}" srcOrd="10" destOrd="0" presId="urn:microsoft.com/office/officeart/2005/8/layout/default"/>
    <dgm:cxn modelId="{4149F265-A434-4102-8C19-06392E3934F8}" type="presParOf" srcId="{3F509E23-C66E-4545-9F36-2A21B0AE5FCD}" destId="{BC1CE3C8-5530-46C7-9C10-9E9FF40E96BB}" srcOrd="11" destOrd="0" presId="urn:microsoft.com/office/officeart/2005/8/layout/default"/>
    <dgm:cxn modelId="{7BDA5D5A-A890-4A24-B8B4-788282EA5DCF}" type="presParOf" srcId="{3F509E23-C66E-4545-9F36-2A21B0AE5FCD}" destId="{D51B1B86-8F61-4679-8C28-A1F7FC71D5D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B9282-E894-4BE3-A806-01A0D23C26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F43053-AF1B-4229-8B4A-265669DAABA7}">
      <dgm:prSet/>
      <dgm:spPr/>
      <dgm:t>
        <a:bodyPr/>
        <a:lstStyle/>
        <a:p>
          <a:r>
            <a:rPr lang="de-DE"/>
            <a:t>Anti-Phishing Software</a:t>
          </a:r>
          <a:endParaRPr lang="en-US"/>
        </a:p>
      </dgm:t>
    </dgm:pt>
    <dgm:pt modelId="{EFAFCE31-260B-4519-87F4-853C4D9054C7}" type="parTrans" cxnId="{A7FA0A81-FD00-4C3E-8F14-392F8AD77A03}">
      <dgm:prSet/>
      <dgm:spPr/>
      <dgm:t>
        <a:bodyPr/>
        <a:lstStyle/>
        <a:p>
          <a:endParaRPr lang="en-US"/>
        </a:p>
      </dgm:t>
    </dgm:pt>
    <dgm:pt modelId="{B00318BF-F9E2-4082-A06D-5E153FB7AD77}" type="sibTrans" cxnId="{A7FA0A81-FD00-4C3E-8F14-392F8AD77A03}">
      <dgm:prSet/>
      <dgm:spPr/>
      <dgm:t>
        <a:bodyPr/>
        <a:lstStyle/>
        <a:p>
          <a:endParaRPr lang="en-US"/>
        </a:p>
      </dgm:t>
    </dgm:pt>
    <dgm:pt modelId="{832FE403-8D13-455C-B086-6D0E206CE747}">
      <dgm:prSet/>
      <dgm:spPr/>
      <dgm:t>
        <a:bodyPr/>
        <a:lstStyle/>
        <a:p>
          <a:r>
            <a:rPr lang="de-DE"/>
            <a:t>Überprüfung von Links</a:t>
          </a:r>
          <a:endParaRPr lang="en-US"/>
        </a:p>
      </dgm:t>
    </dgm:pt>
    <dgm:pt modelId="{870FDC01-40C8-4293-884F-7E7067783F1D}" type="parTrans" cxnId="{E69EC685-3CBD-4661-ABEF-6BE0BE684745}">
      <dgm:prSet/>
      <dgm:spPr/>
      <dgm:t>
        <a:bodyPr/>
        <a:lstStyle/>
        <a:p>
          <a:endParaRPr lang="en-US"/>
        </a:p>
      </dgm:t>
    </dgm:pt>
    <dgm:pt modelId="{768EE047-62F7-414E-ACF6-9C41F7AF5CF8}" type="sibTrans" cxnId="{E69EC685-3CBD-4661-ABEF-6BE0BE684745}">
      <dgm:prSet/>
      <dgm:spPr/>
      <dgm:t>
        <a:bodyPr/>
        <a:lstStyle/>
        <a:p>
          <a:endParaRPr lang="en-US"/>
        </a:p>
      </dgm:t>
    </dgm:pt>
    <dgm:pt modelId="{8407A38D-6FD0-4BC2-B752-D018A1A99EB4}">
      <dgm:prSet/>
      <dgm:spPr/>
      <dgm:t>
        <a:bodyPr/>
        <a:lstStyle/>
        <a:p>
          <a:r>
            <a:rPr lang="de-DE"/>
            <a:t>Schulungen</a:t>
          </a:r>
          <a:endParaRPr lang="en-US"/>
        </a:p>
      </dgm:t>
    </dgm:pt>
    <dgm:pt modelId="{8CF20B73-D30E-436C-95E1-3036683CD933}" type="parTrans" cxnId="{36927235-9B1A-481D-BB22-42238C8E153C}">
      <dgm:prSet/>
      <dgm:spPr/>
      <dgm:t>
        <a:bodyPr/>
        <a:lstStyle/>
        <a:p>
          <a:endParaRPr lang="en-US"/>
        </a:p>
      </dgm:t>
    </dgm:pt>
    <dgm:pt modelId="{B26129A6-35A1-44C1-8CBA-227E7563B2DD}" type="sibTrans" cxnId="{36927235-9B1A-481D-BB22-42238C8E153C}">
      <dgm:prSet/>
      <dgm:spPr/>
      <dgm:t>
        <a:bodyPr/>
        <a:lstStyle/>
        <a:p>
          <a:endParaRPr lang="en-US"/>
        </a:p>
      </dgm:t>
    </dgm:pt>
    <dgm:pt modelId="{391722B1-7C25-44EA-A55B-28DA7DD850F9}" type="pres">
      <dgm:prSet presAssocID="{97DB9282-E894-4BE3-A806-01A0D23C2632}" presName="linear" presStyleCnt="0">
        <dgm:presLayoutVars>
          <dgm:animLvl val="lvl"/>
          <dgm:resizeHandles val="exact"/>
        </dgm:presLayoutVars>
      </dgm:prSet>
      <dgm:spPr/>
    </dgm:pt>
    <dgm:pt modelId="{23AC410E-C032-44F9-9DAA-1092AA5B6D7B}" type="pres">
      <dgm:prSet presAssocID="{77F43053-AF1B-4229-8B4A-265669DAAB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E47DA9-39C0-42E2-8399-2346D116EAD5}" type="pres">
      <dgm:prSet presAssocID="{B00318BF-F9E2-4082-A06D-5E153FB7AD77}" presName="spacer" presStyleCnt="0"/>
      <dgm:spPr/>
    </dgm:pt>
    <dgm:pt modelId="{2A32D2BC-331A-4C24-AB41-32B611FA7788}" type="pres">
      <dgm:prSet presAssocID="{832FE403-8D13-455C-B086-6D0E206CE7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980E6E-E968-42C9-9C54-91C44D8A4A76}" type="pres">
      <dgm:prSet presAssocID="{768EE047-62F7-414E-ACF6-9C41F7AF5CF8}" presName="spacer" presStyleCnt="0"/>
      <dgm:spPr/>
    </dgm:pt>
    <dgm:pt modelId="{3D35A221-2F27-4D0C-8739-1AAE4E59A1E7}" type="pres">
      <dgm:prSet presAssocID="{8407A38D-6FD0-4BC2-B752-D018A1A99EB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6CE80B-2736-454C-9A0E-5BAC665A9598}" type="presOf" srcId="{8407A38D-6FD0-4BC2-B752-D018A1A99EB4}" destId="{3D35A221-2F27-4D0C-8739-1AAE4E59A1E7}" srcOrd="0" destOrd="0" presId="urn:microsoft.com/office/officeart/2005/8/layout/vList2"/>
    <dgm:cxn modelId="{36927235-9B1A-481D-BB22-42238C8E153C}" srcId="{97DB9282-E894-4BE3-A806-01A0D23C2632}" destId="{8407A38D-6FD0-4BC2-B752-D018A1A99EB4}" srcOrd="2" destOrd="0" parTransId="{8CF20B73-D30E-436C-95E1-3036683CD933}" sibTransId="{B26129A6-35A1-44C1-8CBA-227E7563B2DD}"/>
    <dgm:cxn modelId="{6F41344A-A283-49BC-A522-3982904DDB5D}" type="presOf" srcId="{97DB9282-E894-4BE3-A806-01A0D23C2632}" destId="{391722B1-7C25-44EA-A55B-28DA7DD850F9}" srcOrd="0" destOrd="0" presId="urn:microsoft.com/office/officeart/2005/8/layout/vList2"/>
    <dgm:cxn modelId="{A7FA0A81-FD00-4C3E-8F14-392F8AD77A03}" srcId="{97DB9282-E894-4BE3-A806-01A0D23C2632}" destId="{77F43053-AF1B-4229-8B4A-265669DAABA7}" srcOrd="0" destOrd="0" parTransId="{EFAFCE31-260B-4519-87F4-853C4D9054C7}" sibTransId="{B00318BF-F9E2-4082-A06D-5E153FB7AD77}"/>
    <dgm:cxn modelId="{E69EC685-3CBD-4661-ABEF-6BE0BE684745}" srcId="{97DB9282-E894-4BE3-A806-01A0D23C2632}" destId="{832FE403-8D13-455C-B086-6D0E206CE747}" srcOrd="1" destOrd="0" parTransId="{870FDC01-40C8-4293-884F-7E7067783F1D}" sibTransId="{768EE047-62F7-414E-ACF6-9C41F7AF5CF8}"/>
    <dgm:cxn modelId="{CE57E295-96C8-42A2-AF24-1009B0EF91F6}" type="presOf" srcId="{832FE403-8D13-455C-B086-6D0E206CE747}" destId="{2A32D2BC-331A-4C24-AB41-32B611FA7788}" srcOrd="0" destOrd="0" presId="urn:microsoft.com/office/officeart/2005/8/layout/vList2"/>
    <dgm:cxn modelId="{2B0DE6F3-25CC-4BFA-9F6E-24AA671FC493}" type="presOf" srcId="{77F43053-AF1B-4229-8B4A-265669DAABA7}" destId="{23AC410E-C032-44F9-9DAA-1092AA5B6D7B}" srcOrd="0" destOrd="0" presId="urn:microsoft.com/office/officeart/2005/8/layout/vList2"/>
    <dgm:cxn modelId="{18C9064B-E898-4A7D-8744-0E45E1EA1C89}" type="presParOf" srcId="{391722B1-7C25-44EA-A55B-28DA7DD850F9}" destId="{23AC410E-C032-44F9-9DAA-1092AA5B6D7B}" srcOrd="0" destOrd="0" presId="urn:microsoft.com/office/officeart/2005/8/layout/vList2"/>
    <dgm:cxn modelId="{D9971A5C-2272-4522-BA9A-25AB3511AD71}" type="presParOf" srcId="{391722B1-7C25-44EA-A55B-28DA7DD850F9}" destId="{8BE47DA9-39C0-42E2-8399-2346D116EAD5}" srcOrd="1" destOrd="0" presId="urn:microsoft.com/office/officeart/2005/8/layout/vList2"/>
    <dgm:cxn modelId="{563B62A0-C7C2-4F0F-936C-F6FFFEF36F10}" type="presParOf" srcId="{391722B1-7C25-44EA-A55B-28DA7DD850F9}" destId="{2A32D2BC-331A-4C24-AB41-32B611FA7788}" srcOrd="2" destOrd="0" presId="urn:microsoft.com/office/officeart/2005/8/layout/vList2"/>
    <dgm:cxn modelId="{2F93C5FE-6B25-47F5-8627-9EBE69BCD28F}" type="presParOf" srcId="{391722B1-7C25-44EA-A55B-28DA7DD850F9}" destId="{98980E6E-E968-42C9-9C54-91C44D8A4A76}" srcOrd="3" destOrd="0" presId="urn:microsoft.com/office/officeart/2005/8/layout/vList2"/>
    <dgm:cxn modelId="{FD7125C5-7521-420C-B22E-0F3B391C29DB}" type="presParOf" srcId="{391722B1-7C25-44EA-A55B-28DA7DD850F9}" destId="{3D35A221-2F27-4D0C-8739-1AAE4E59A1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D2100-066F-47CA-AAF0-C8AABB4407BA}">
      <dsp:nvSpPr>
        <dsp:cNvPr id="0" name=""/>
        <dsp:cNvSpPr/>
      </dsp:nvSpPr>
      <dsp:spPr>
        <a:xfrm>
          <a:off x="0" y="3275481"/>
          <a:ext cx="859536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Gewinnt auf diese Art das Vertrauen des Opfers</a:t>
          </a:r>
          <a:endParaRPr lang="en-US" sz="2100" kern="1200"/>
        </a:p>
      </dsp:txBody>
      <dsp:txXfrm>
        <a:off x="0" y="3275481"/>
        <a:ext cx="8595360" cy="1075086"/>
      </dsp:txXfrm>
    </dsp:sp>
    <dsp:sp modelId="{FF7D62E6-C8A6-45C7-9C03-5B132886D43F}">
      <dsp:nvSpPr>
        <dsp:cNvPr id="0" name=""/>
        <dsp:cNvSpPr/>
      </dsp:nvSpPr>
      <dsp:spPr>
        <a:xfrm rot="10800000">
          <a:off x="0" y="1638125"/>
          <a:ext cx="859536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Geschieht häufig dadurch, dass der Täter vortäuscht eine vertrauenswürdige Person oder zu sein.</a:t>
          </a:r>
          <a:endParaRPr lang="en-US" sz="2100" kern="1200"/>
        </a:p>
      </dsp:txBody>
      <dsp:txXfrm rot="10800000">
        <a:off x="0" y="1638125"/>
        <a:ext cx="8595360" cy="1074383"/>
      </dsp:txXfrm>
    </dsp:sp>
    <dsp:sp modelId="{41FD52CB-45CB-43AF-84E1-D1646EA9C169}">
      <dsp:nvSpPr>
        <dsp:cNvPr id="0" name=""/>
        <dsp:cNvSpPr/>
      </dsp:nvSpPr>
      <dsp:spPr>
        <a:xfrm rot="10800000">
          <a:off x="0" y="769"/>
          <a:ext cx="859536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/>
            <a:t>Ein Cyberangriff, bei dem der Angreifer versucht, private Informationen von Einzelpersonen oder Unternehmen zu stehlen. </a:t>
          </a:r>
          <a:endParaRPr lang="en-US" sz="2100" kern="1200"/>
        </a:p>
      </dsp:txBody>
      <dsp:txXfrm rot="10800000">
        <a:off x="0" y="769"/>
        <a:ext cx="8595360" cy="1074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BD2E2-F648-41AC-A820-99B43FA724D3}">
      <dsp:nvSpPr>
        <dsp:cNvPr id="0" name=""/>
        <dsp:cNvSpPr/>
      </dsp:nvSpPr>
      <dsp:spPr>
        <a:xfrm>
          <a:off x="960262" y="1313"/>
          <a:ext cx="2085885" cy="1251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E-Mail</a:t>
          </a:r>
          <a:endParaRPr lang="en-US" sz="2900" kern="1200"/>
        </a:p>
      </dsp:txBody>
      <dsp:txXfrm>
        <a:off x="960262" y="1313"/>
        <a:ext cx="2085885" cy="1251531"/>
      </dsp:txXfrm>
    </dsp:sp>
    <dsp:sp modelId="{A197278D-0C17-4685-A957-D5224247234A}">
      <dsp:nvSpPr>
        <dsp:cNvPr id="0" name=""/>
        <dsp:cNvSpPr/>
      </dsp:nvSpPr>
      <dsp:spPr>
        <a:xfrm>
          <a:off x="3254737" y="1313"/>
          <a:ext cx="2085885" cy="1251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Websites</a:t>
          </a:r>
          <a:endParaRPr lang="en-US" sz="2900" kern="1200"/>
        </a:p>
      </dsp:txBody>
      <dsp:txXfrm>
        <a:off x="3254737" y="1313"/>
        <a:ext cx="2085885" cy="1251531"/>
      </dsp:txXfrm>
    </dsp:sp>
    <dsp:sp modelId="{422CF238-3D37-4F75-9038-8B9F44F47BA7}">
      <dsp:nvSpPr>
        <dsp:cNvPr id="0" name=""/>
        <dsp:cNvSpPr/>
      </dsp:nvSpPr>
      <dsp:spPr>
        <a:xfrm>
          <a:off x="5549211" y="1313"/>
          <a:ext cx="2085885" cy="1251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QR-Codes (Quishing)</a:t>
          </a:r>
          <a:endParaRPr lang="en-US" sz="2900" kern="1200"/>
        </a:p>
      </dsp:txBody>
      <dsp:txXfrm>
        <a:off x="5549211" y="1313"/>
        <a:ext cx="2085885" cy="1251531"/>
      </dsp:txXfrm>
    </dsp:sp>
    <dsp:sp modelId="{398D5766-ABC6-4914-81EB-D6F24ABCA7B0}">
      <dsp:nvSpPr>
        <dsp:cNvPr id="0" name=""/>
        <dsp:cNvSpPr/>
      </dsp:nvSpPr>
      <dsp:spPr>
        <a:xfrm>
          <a:off x="960262" y="1461433"/>
          <a:ext cx="2085885" cy="1251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SMS (Smishing)</a:t>
          </a:r>
          <a:endParaRPr lang="en-US" sz="2900" kern="1200"/>
        </a:p>
      </dsp:txBody>
      <dsp:txXfrm>
        <a:off x="960262" y="1461433"/>
        <a:ext cx="2085885" cy="1251531"/>
      </dsp:txXfrm>
    </dsp:sp>
    <dsp:sp modelId="{3989DB33-631E-45D2-ABB5-4AFDC58D2BC6}">
      <dsp:nvSpPr>
        <dsp:cNvPr id="0" name=""/>
        <dsp:cNvSpPr/>
      </dsp:nvSpPr>
      <dsp:spPr>
        <a:xfrm>
          <a:off x="3254737" y="1461433"/>
          <a:ext cx="2085885" cy="1251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Anruf (Vishing)</a:t>
          </a:r>
          <a:endParaRPr lang="en-US" sz="2900" kern="1200"/>
        </a:p>
      </dsp:txBody>
      <dsp:txXfrm>
        <a:off x="3254737" y="1461433"/>
        <a:ext cx="2085885" cy="1251531"/>
      </dsp:txXfrm>
    </dsp:sp>
    <dsp:sp modelId="{0DA7464F-886A-4E01-ACAD-18DA798D53FC}">
      <dsp:nvSpPr>
        <dsp:cNvPr id="0" name=""/>
        <dsp:cNvSpPr/>
      </dsp:nvSpPr>
      <dsp:spPr>
        <a:xfrm>
          <a:off x="5549211" y="1461433"/>
          <a:ext cx="2085885" cy="1251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/>
            <a:t>Spear-Phishing</a:t>
          </a:r>
          <a:endParaRPr lang="en-US" sz="2900" kern="1200"/>
        </a:p>
      </dsp:txBody>
      <dsp:txXfrm>
        <a:off x="5549211" y="1461433"/>
        <a:ext cx="2085885" cy="1251531"/>
      </dsp:txXfrm>
    </dsp:sp>
    <dsp:sp modelId="{D51B1B86-8F61-4679-8C28-A1F7FC71D5DB}">
      <dsp:nvSpPr>
        <dsp:cNvPr id="0" name=""/>
        <dsp:cNvSpPr/>
      </dsp:nvSpPr>
      <dsp:spPr>
        <a:xfrm>
          <a:off x="3254737" y="2921553"/>
          <a:ext cx="2085885" cy="1251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/>
            <a:t>Pharming</a:t>
          </a:r>
          <a:endParaRPr lang="en-US" sz="2900" kern="1200"/>
        </a:p>
      </dsp:txBody>
      <dsp:txXfrm>
        <a:off x="3254737" y="2921553"/>
        <a:ext cx="2085885" cy="1251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C410E-C032-44F9-9DAA-1092AA5B6D7B}">
      <dsp:nvSpPr>
        <dsp:cNvPr id="0" name=""/>
        <dsp:cNvSpPr/>
      </dsp:nvSpPr>
      <dsp:spPr>
        <a:xfrm>
          <a:off x="0" y="38505"/>
          <a:ext cx="859536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/>
            <a:t>Anti-Phishing Software</a:t>
          </a:r>
          <a:endParaRPr lang="en-US" sz="5500" kern="1200"/>
        </a:p>
      </dsp:txBody>
      <dsp:txXfrm>
        <a:off x="64397" y="102902"/>
        <a:ext cx="8466566" cy="1190381"/>
      </dsp:txXfrm>
    </dsp:sp>
    <dsp:sp modelId="{2A32D2BC-331A-4C24-AB41-32B611FA7788}">
      <dsp:nvSpPr>
        <dsp:cNvPr id="0" name=""/>
        <dsp:cNvSpPr/>
      </dsp:nvSpPr>
      <dsp:spPr>
        <a:xfrm>
          <a:off x="0" y="1516080"/>
          <a:ext cx="859536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/>
            <a:t>Überprüfung von Links</a:t>
          </a:r>
          <a:endParaRPr lang="en-US" sz="5500" kern="1200"/>
        </a:p>
      </dsp:txBody>
      <dsp:txXfrm>
        <a:off x="64397" y="1580477"/>
        <a:ext cx="8466566" cy="1190381"/>
      </dsp:txXfrm>
    </dsp:sp>
    <dsp:sp modelId="{3D35A221-2F27-4D0C-8739-1AAE4E59A1E7}">
      <dsp:nvSpPr>
        <dsp:cNvPr id="0" name=""/>
        <dsp:cNvSpPr/>
      </dsp:nvSpPr>
      <dsp:spPr>
        <a:xfrm>
          <a:off x="0" y="2993656"/>
          <a:ext cx="859536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500" kern="1200"/>
            <a:t>Schulungen</a:t>
          </a:r>
          <a:endParaRPr lang="en-US" sz="5500" kern="1200"/>
        </a:p>
      </dsp:txBody>
      <dsp:txXfrm>
        <a:off x="64397" y="3058053"/>
        <a:ext cx="8466566" cy="11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2030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407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614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667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0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8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35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554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494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17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25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C696B33-CCD4-4925-8DA6-B9C23059D0D5}" type="datetimeFigureOut">
              <a:rPr lang="de-AT" smtClean="0"/>
              <a:t>20.11.2024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B63787A-7EB3-4337-A611-D5151D339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033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7DCEB-4904-02A0-3A69-9E222636E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Phishing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1972AC-814C-733D-DBB1-5438400D7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Präsentiert von Schnabl Alexander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540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CF20E8-8F06-B5B0-96A5-B8CC9E7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/>
              <a:t>Was ist Phishing?</a:t>
            </a:r>
            <a:endParaRPr lang="de-AT" dirty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BDF65E72-9195-F7DE-467E-965CC95391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639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8D4C-58EA-187E-598F-ACA0DC6C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Arten des Phishings</a:t>
            </a:r>
            <a:endParaRPr lang="de-AT">
              <a:solidFill>
                <a:schemeClr val="bg1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7368C29-06D4-A379-C69F-D5059BACF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716493"/>
              </p:ext>
            </p:extLst>
          </p:nvPr>
        </p:nvGraphicFramePr>
        <p:xfrm>
          <a:off x="1261872" y="2005739"/>
          <a:ext cx="8595360" cy="417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65169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47E339-3825-4B3D-D631-1C3CE63C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Schutz vor Phishing Attacken</a:t>
            </a:r>
            <a:endParaRPr lang="de-AT" dirty="0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2FF7EC6D-E684-9BA2-6E16-A3CF387591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874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362A93-0EE8-1664-1ACC-4A7F8844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600" dirty="0" err="1"/>
              <a:t>Beispiel</a:t>
            </a:r>
            <a:endParaRPr lang="en-US" sz="5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7DE6D4-0B83-F332-C02F-08A344BA67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16" y="620720"/>
            <a:ext cx="6445357" cy="560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7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31C301-E3A9-8864-D726-2A0029AE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38" y="758952"/>
            <a:ext cx="285300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QR Code</a:t>
            </a:r>
          </a:p>
        </p:txBody>
      </p:sp>
      <p:pic>
        <p:nvPicPr>
          <p:cNvPr id="5" name="Inhaltsplatzhalter 4" descr="Ein Bild, das Text, Screenshot, Quadrat, Schrift enthält.&#10;&#10;Automatisch generierte Beschreibung">
            <a:extLst>
              <a:ext uri="{FF2B5EF4-FFF2-40B4-BE49-F238E27FC236}">
                <a16:creationId xmlns:a16="http://schemas.microsoft.com/office/drawing/2014/main" id="{0FFF10A4-3906-83CB-9F9D-2998FA9EA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12" y="620720"/>
            <a:ext cx="4331764" cy="560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6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and mit roten Schnüren">
            <a:extLst>
              <a:ext uri="{FF2B5EF4-FFF2-40B4-BE49-F238E27FC236}">
                <a16:creationId xmlns:a16="http://schemas.microsoft.com/office/drawing/2014/main" id="{09D1DC0C-8F1A-38C2-3C34-3BDE6979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6050" b="968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C18729-E76E-ADDD-0914-0BD47A6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Praxis</a:t>
            </a:r>
          </a:p>
        </p:txBody>
      </p:sp>
    </p:spTree>
    <p:extLst>
      <p:ext uri="{BB962C8B-B14F-4D97-AF65-F5344CB8AC3E}">
        <p14:creationId xmlns:p14="http://schemas.microsoft.com/office/powerpoint/2010/main" val="4071130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ahaufnahme von Himmel und Hölle auf einem Bürgersteig">
            <a:extLst>
              <a:ext uri="{FF2B5EF4-FFF2-40B4-BE49-F238E27FC236}">
                <a16:creationId xmlns:a16="http://schemas.microsoft.com/office/drawing/2014/main" id="{D1630A4E-FC7E-8472-4E07-1BCA694E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096" b="8634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9A4B36-4902-FCA8-A8AD-2450E723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2848527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84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Aussicht</vt:lpstr>
      <vt:lpstr>Phishing</vt:lpstr>
      <vt:lpstr>Was ist Phishing?</vt:lpstr>
      <vt:lpstr>Arten des Phishings</vt:lpstr>
      <vt:lpstr>Schutz vor Phishing Attacken</vt:lpstr>
      <vt:lpstr>Beispiel</vt:lpstr>
      <vt:lpstr>QR Code</vt:lpstr>
      <vt:lpstr>Praxis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Schnabl, Alexander</dc:creator>
  <cp:lastModifiedBy>Schnabl, Alexander</cp:lastModifiedBy>
  <cp:revision>5</cp:revision>
  <dcterms:created xsi:type="dcterms:W3CDTF">2024-11-02T17:32:30Z</dcterms:created>
  <dcterms:modified xsi:type="dcterms:W3CDTF">2024-11-20T17:48:50Z</dcterms:modified>
</cp:coreProperties>
</file>