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347FE-7252-EA0C-EF80-A4570DECC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68CE5C-9C07-3568-2F4B-D8E90734B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2007F8-E72D-6292-E48C-BBF452AB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3F9F-C8C4-4069-8AC5-1329806F326F}" type="datetimeFigureOut">
              <a:rPr lang="es-CL" smtClean="0"/>
              <a:t>17-01-2024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27F8EC-F80B-2C29-6C1C-058C62F6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68E9BB-924C-B056-897E-C7500C40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4DE6-DD6A-4552-8073-BB532ABA17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83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E64F6-BF8B-188D-97DF-B902402E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A0C1AB-BC29-2174-A5D0-8FD9D879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248080-6864-E990-E57E-48380CBA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3F9F-C8C4-4069-8AC5-1329806F326F}" type="datetimeFigureOut">
              <a:rPr lang="es-CL" smtClean="0"/>
              <a:t>17-01-2024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EA5F26-1050-DA05-A8ED-A2EFC106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334D2A-3382-7D40-2AD9-8151A77C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4DE6-DD6A-4552-8073-BB532ABA17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963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930606-52F3-00D4-AA13-D89BCC8EA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2B7534-677C-DF3D-F6DE-D24E43D59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85CF41-406C-AA0D-D26F-2269B243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3F9F-C8C4-4069-8AC5-1329806F326F}" type="datetimeFigureOut">
              <a:rPr lang="es-CL" smtClean="0"/>
              <a:t>17-01-2024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0FE50C-3A33-9D74-8977-A4EDBF7F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3D43C4-1311-6560-524E-1BA54264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4DE6-DD6A-4552-8073-BB532ABA17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18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25B08-27E0-C395-6D6C-CEF80D62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5B5010-8D28-035D-B258-D6594B79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C1F6A9-CE55-7F1C-C6FB-A91860B7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3F9F-C8C4-4069-8AC5-1329806F326F}" type="datetimeFigureOut">
              <a:rPr lang="es-CL" smtClean="0"/>
              <a:t>17-01-2024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12BCC9-4918-D85D-72D1-5F94F526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F874B-4ED0-F138-AB13-EB783A61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4DE6-DD6A-4552-8073-BB532ABA17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612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C1927-A4D6-C6DD-8B2A-7E3A5BCB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F5288B-80E9-B31B-BD60-1A0599712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9F53C-6411-5ACE-9248-32F327B8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3F9F-C8C4-4069-8AC5-1329806F326F}" type="datetimeFigureOut">
              <a:rPr lang="es-CL" smtClean="0"/>
              <a:t>17-01-2024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384260-4615-DD05-00EA-2D0464C3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2058D-1192-CA21-9166-1A89FA3F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4DE6-DD6A-4552-8073-BB532ABA17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495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1BE0C-EBD0-2A45-6E6A-29DB9413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720FB0-2630-E066-8427-C8DACD27F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8CE759-7250-060D-01FA-FB2D791E9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57EFC3-320C-2103-2AA9-4E489AC3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3F9F-C8C4-4069-8AC5-1329806F326F}" type="datetimeFigureOut">
              <a:rPr lang="es-CL" smtClean="0"/>
              <a:t>17-01-2024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522D9D-8CEE-E7CC-6AA3-0B5D3BB0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0F1810-C7D9-895A-A64F-723F895E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4DE6-DD6A-4552-8073-BB532ABA17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12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AAEF4-5BE4-DF29-9557-D7604D9A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50319A-A7FF-EF3D-3D1D-201AB4ED3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9E7807-89C2-62EF-5A25-B511885A1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DC16B2-9B7D-B1A7-3A23-18699CFA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C11962-6A34-4A39-2702-8CAB25B08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6D95F5-0B2C-506F-2E6B-CEDB9322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3F9F-C8C4-4069-8AC5-1329806F326F}" type="datetimeFigureOut">
              <a:rPr lang="es-CL" smtClean="0"/>
              <a:t>17-01-2024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39C96E-7D62-0843-50F6-5836C63D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5C8C13-5A19-15DE-F4F2-0FEC30F6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4DE6-DD6A-4552-8073-BB532ABA17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454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00265-99D1-01FC-D74B-CAE990B8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804916-3482-8650-6C98-EFC3C22A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3F9F-C8C4-4069-8AC5-1329806F326F}" type="datetimeFigureOut">
              <a:rPr lang="es-CL" smtClean="0"/>
              <a:t>17-01-2024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BEFB02-5932-DB2A-7539-FD8182CC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D7973F-B386-6096-3DCF-015A7D21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4DE6-DD6A-4552-8073-BB532ABA17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514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398773-73DB-12E1-F9C6-C6752D4C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3F9F-C8C4-4069-8AC5-1329806F326F}" type="datetimeFigureOut">
              <a:rPr lang="es-CL" smtClean="0"/>
              <a:t>17-01-2024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A9D71B-2FC4-F51A-F002-E590E70A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E49786-A589-8AD7-E6DB-F9D8B6F6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4DE6-DD6A-4552-8073-BB532ABA17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080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78140-0731-12F5-F574-C4F772EC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778D45-FEC5-EE03-F0F2-70AB54267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DF1A19-BA9C-88B4-EE69-9C94E6FC3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761062-BE82-EAC0-AEB1-E9824702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3F9F-C8C4-4069-8AC5-1329806F326F}" type="datetimeFigureOut">
              <a:rPr lang="es-CL" smtClean="0"/>
              <a:t>17-01-2024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CCD6C-EC4D-6B49-1674-31BD6FDE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CA2D78-5813-F0D6-1811-5CF3452E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4DE6-DD6A-4552-8073-BB532ABA17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122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1D10D-D9A1-ED78-1775-03E20E36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C55F28-6372-62BE-B917-BF3E1BBC2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3FBF19-5882-EB07-F19F-942CF1196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EE6707-B2B6-BFE1-63B2-A7BBAE6C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3F9F-C8C4-4069-8AC5-1329806F326F}" type="datetimeFigureOut">
              <a:rPr lang="es-CL" smtClean="0"/>
              <a:t>17-01-2024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67DE25-ABE1-06EE-C63F-210EB9D7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278429-E80A-EEE4-BD9C-D8A7474A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4DE6-DD6A-4552-8073-BB532ABA17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17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DBE5C0-AE78-BAD2-878D-1FC8AD4F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A228DF-AA36-6D19-A8A0-12584F0CB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5C3CFB-13AC-2A6B-DE0F-CF8668828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E3F9F-C8C4-4069-8AC5-1329806F326F}" type="datetimeFigureOut">
              <a:rPr lang="es-CL" smtClean="0"/>
              <a:t>17-01-2024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FCAB1E-D4BC-656E-4346-81F740BCB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608F86-1B19-0A9B-D1D3-040E6AC77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4DE6-DD6A-4552-8073-BB532ABA17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372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microsoft.com/office/2007/relationships/hdphoto" Target="../media/hdphoto19.wdp"/><Relationship Id="rId21" Type="http://schemas.microsoft.com/office/2007/relationships/hdphoto" Target="../media/hdphoto10.wdp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microsoft.com/office/2007/relationships/hdphoto" Target="../media/hdphoto1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microsoft.com/office/2007/relationships/hdphoto" Target="../media/hdphoto18.wdp"/><Relationship Id="rId40" Type="http://schemas.openxmlformats.org/officeDocument/2006/relationships/image" Target="../media/image20.png"/><Relationship Id="rId45" Type="http://schemas.microsoft.com/office/2007/relationships/hdphoto" Target="../media/hdphoto22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microsoft.com/office/2007/relationships/hdphoto" Target="../media/hdphoto11.wdp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31" Type="http://schemas.microsoft.com/office/2007/relationships/hdphoto" Target="../media/hdphoto15.wdp"/><Relationship Id="rId44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microsoft.com/office/2007/relationships/hdphoto" Target="../media/hdphoto13.wdp"/><Relationship Id="rId30" Type="http://schemas.openxmlformats.org/officeDocument/2006/relationships/image" Target="../media/image15.png"/><Relationship Id="rId35" Type="http://schemas.microsoft.com/office/2007/relationships/hdphoto" Target="../media/hdphoto17.wdp"/><Relationship Id="rId43" Type="http://schemas.microsoft.com/office/2007/relationships/hdphoto" Target="../media/hdphoto21.wdp"/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33" Type="http://schemas.microsoft.com/office/2007/relationships/hdphoto" Target="../media/hdphoto16.wdp"/><Relationship Id="rId38" Type="http://schemas.openxmlformats.org/officeDocument/2006/relationships/image" Target="../media/image19.png"/><Relationship Id="rId20" Type="http://schemas.openxmlformats.org/officeDocument/2006/relationships/image" Target="../media/image10.png"/><Relationship Id="rId41" Type="http://schemas.microsoft.com/office/2007/relationships/hdphoto" Target="../media/hdphoto2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6E0AE34-D9CB-8C36-F167-C7D0D505F3AD}"/>
              </a:ext>
            </a:extLst>
          </p:cNvPr>
          <p:cNvSpPr/>
          <p:nvPr/>
        </p:nvSpPr>
        <p:spPr>
          <a:xfrm>
            <a:off x="-292962" y="5557420"/>
            <a:ext cx="2325950" cy="11540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BC40069-1716-A9EB-CD61-6E1B0F3B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1" b="95508" l="977" r="96875">
                        <a14:foregroundMark x1="23828" y1="36133" x2="23828" y2="36133"/>
                        <a14:foregroundMark x1="27734" y1="32227" x2="34766" y2="27734"/>
                        <a14:foregroundMark x1="35547" y1="30664" x2="42383" y2="39844"/>
                        <a14:foregroundMark x1="46040" y1="33673" x2="47860" y2="30601"/>
                        <a14:foregroundMark x1="42383" y1="39844" x2="43649" y2="37707"/>
                        <a14:foregroundMark x1="46616" y1="25414" x2="43359" y2="19141"/>
                        <a14:foregroundMark x1="48126" y1="28320" x2="47539" y2="27190"/>
                        <a14:foregroundMark x1="48532" y1="29102" x2="48126" y2="28320"/>
                        <a14:foregroundMark x1="48633" y1="29297" x2="48532" y2="29102"/>
                        <a14:foregroundMark x1="43359" y1="19141" x2="49710" y2="8120"/>
                        <a14:foregroundMark x1="43264" y1="5555" x2="40430" y2="4688"/>
                        <a14:foregroundMark x1="40430" y1="4688" x2="31250" y2="10742"/>
                        <a14:foregroundMark x1="19525" y1="6479" x2="18895" y2="6250"/>
                        <a14:foregroundMark x1="31250" y1="10742" x2="21717" y2="7276"/>
                        <a14:foregroundMark x1="20130" y1="14264" x2="20508" y2="16016"/>
                        <a14:foregroundMark x1="19571" y1="11673" x2="19990" y2="13613"/>
                        <a14:foregroundMark x1="20177" y1="16992" x2="20092" y2="17243"/>
                        <a14:foregroundMark x1="20508" y1="16016" x2="20177" y2="16992"/>
                        <a14:foregroundMark x1="6277" y1="30985" x2="5078" y2="31445"/>
                        <a14:foregroundMark x1="12317" y1="28670" x2="6905" y2="30745"/>
                        <a14:foregroundMark x1="11108" y1="35968" x2="12891" y2="37305"/>
                        <a14:foregroundMark x1="7422" y1="33203" x2="7682" y2="33398"/>
                        <a14:foregroundMark x1="5078" y1="31445" x2="7422" y2="33203"/>
                        <a14:foregroundMark x1="11306" y1="6836" x2="10156" y2="7031"/>
                        <a14:foregroundMark x1="12456" y1="6641" x2="11306" y2="6836"/>
                        <a14:foregroundMark x1="13611" y1="6445" x2="12456" y2="6641"/>
                        <a14:foregroundMark x1="14025" y1="6375" x2="13611" y2="6445"/>
                        <a14:foregroundMark x1="21680" y1="5078" x2="19165" y2="5504"/>
                        <a14:foregroundMark x1="10156" y1="7031" x2="9961" y2="7813"/>
                        <a14:foregroundMark x1="78516" y1="2344" x2="91797" y2="5273"/>
                        <a14:foregroundMark x1="91797" y1="5273" x2="96875" y2="15234"/>
                        <a14:foregroundMark x1="94208" y1="32320" x2="88672" y2="67773"/>
                        <a14:foregroundMark x1="96875" y1="15234" x2="96173" y2="19727"/>
                        <a14:foregroundMark x1="92383" y1="39258" x2="78125" y2="19336"/>
                        <a14:foregroundMark x1="78125" y1="19336" x2="69922" y2="13672"/>
                        <a14:foregroundMark x1="59146" y1="10494" x2="54688" y2="9180"/>
                        <a14:foregroundMark x1="60685" y1="10948" x2="60391" y2="10861"/>
                        <a14:foregroundMark x1="69922" y1="13672" x2="66354" y2="12620"/>
                        <a14:foregroundMark x1="58706" y1="8882" x2="59961" y2="8789"/>
                        <a14:foregroundMark x1="54688" y1="9180" x2="58146" y2="8924"/>
                        <a14:foregroundMark x1="65039" y1="9961" x2="61914" y2="8008"/>
                        <a14:foregroundMark x1="59961" y1="6445" x2="80859" y2="2344"/>
                        <a14:foregroundMark x1="5859" y1="63867" x2="3125" y2="76563"/>
                        <a14:foregroundMark x1="5548" y1="88980" x2="6250" y2="92578"/>
                        <a14:foregroundMark x1="4001" y1="81055" x2="4083" y2="81474"/>
                        <a14:foregroundMark x1="3963" y1="80859" x2="4001" y2="81055"/>
                        <a14:foregroundMark x1="3887" y1="80469" x2="3963" y2="80859"/>
                        <a14:foregroundMark x1="3125" y1="76563" x2="3887" y2="80469"/>
                        <a14:foregroundMark x1="6250" y1="92578" x2="18945" y2="97852"/>
                        <a14:foregroundMark x1="18945" y1="97852" x2="33203" y2="95508"/>
                        <a14:foregroundMark x1="32101" y1="91211" x2="31250" y2="87891"/>
                        <a14:foregroundMark x1="32166" y1="91463" x2="32101" y2="91211"/>
                        <a14:foregroundMark x1="33203" y1="95508" x2="32968" y2="94592"/>
                        <a14:foregroundMark x1="81641" y1="78125" x2="81641" y2="78125"/>
                        <a14:foregroundMark x1="1040" y1="80469" x2="1172" y2="75977"/>
                        <a14:foregroundMark x1="1028" y1="80859" x2="1040" y2="80469"/>
                        <a14:foregroundMark x1="1022" y1="81055" x2="1028" y2="80859"/>
                        <a14:foregroundMark x1="1011" y1="81445" x2="1022" y2="81055"/>
                        <a14:foregroundMark x1="977" y1="82617" x2="1011" y2="81445"/>
                        <a14:foregroundMark x1="14063" y1="1758" x2="14063" y2="1758"/>
                        <a14:foregroundMark x1="11719" y1="1563" x2="11719" y2="1563"/>
                        <a14:foregroundMark x1="50000" y1="2148" x2="51172" y2="391"/>
                        <a14:backgroundMark x1="6055" y1="86523" x2="5859" y2="82422"/>
                        <a14:backgroundMark x1="5273" y1="85547" x2="5273" y2="85547"/>
                        <a14:backgroundMark x1="4688" y1="85156" x2="4688" y2="85156"/>
                        <a14:backgroundMark x1="4883" y1="85352" x2="4883" y2="85352"/>
                        <a14:backgroundMark x1="4883" y1="84766" x2="4883" y2="83984"/>
                        <a14:backgroundMark x1="4688" y1="83594" x2="4492" y2="81445"/>
                        <a14:backgroundMark x1="4492" y1="81250" x2="6641" y2="88672"/>
                        <a14:backgroundMark x1="32227" y1="91406" x2="33789" y2="92578"/>
                        <a14:backgroundMark x1="33203" y1="92969" x2="32031" y2="93555"/>
                        <a14:backgroundMark x1="32617" y1="92188" x2="32227" y2="91797"/>
                        <a14:backgroundMark x1="10742" y1="35156" x2="9180" y2="33984"/>
                        <a14:backgroundMark x1="9375" y1="33984" x2="8203" y2="33789"/>
                        <a14:backgroundMark x1="14063" y1="27930" x2="21289" y2="20703"/>
                        <a14:backgroundMark x1="21289" y1="20703" x2="19922" y2="18555"/>
                        <a14:backgroundMark x1="20313" y1="20313" x2="21094" y2="18164"/>
                        <a14:backgroundMark x1="21094" y1="11523" x2="22266" y2="11133"/>
                        <a14:backgroundMark x1="18164" y1="8789" x2="18164" y2="8789"/>
                        <a14:backgroundMark x1="16016" y1="7813" x2="17383" y2="8203"/>
                        <a14:backgroundMark x1="17969" y1="8789" x2="19727" y2="9570"/>
                        <a14:backgroundMark x1="17578" y1="8008" x2="20508" y2="10938"/>
                        <a14:backgroundMark x1="17188" y1="7617" x2="15820" y2="7813"/>
                        <a14:backgroundMark x1="42969" y1="6055" x2="47852" y2="5469"/>
                        <a14:backgroundMark x1="48047" y1="6641" x2="47852" y2="7813"/>
                        <a14:backgroundMark x1="45117" y1="34961" x2="45117" y2="34766"/>
                        <a14:backgroundMark x1="45117" y1="35547" x2="45508" y2="33203"/>
                        <a14:backgroundMark x1="45508" y1="35938" x2="44141" y2="35352"/>
                        <a14:backgroundMark x1="46289" y1="33789" x2="45898" y2="34570"/>
                        <a14:backgroundMark x1="45703" y1="34766" x2="45703" y2="34766"/>
                        <a14:backgroundMark x1="45703" y1="33984" x2="45703" y2="35156"/>
                        <a14:backgroundMark x1="45703" y1="35547" x2="45703" y2="35547"/>
                        <a14:backgroundMark x1="44336" y1="36523" x2="44336" y2="36523"/>
                        <a14:backgroundMark x1="44531" y1="35938" x2="45117" y2="36914"/>
                        <a14:backgroundMark x1="45117" y1="36719" x2="45117" y2="36719"/>
                        <a14:backgroundMark x1="49414" y1="29102" x2="45703" y2="23047"/>
                        <a14:backgroundMark x1="48828" y1="29297" x2="48828" y2="29297"/>
                        <a14:backgroundMark x1="48242" y1="28320" x2="48242" y2="28320"/>
                        <a14:backgroundMark x1="48438" y1="29102" x2="48438" y2="29102"/>
                        <a14:backgroundMark x1="48633" y1="29297" x2="49023" y2="29688"/>
                        <a14:backgroundMark x1="48828" y1="29297" x2="48828" y2="29297"/>
                        <a14:backgroundMark x1="60352" y1="11328" x2="65430" y2="13672"/>
                        <a14:backgroundMark x1="59766" y1="11523" x2="59766" y2="11523"/>
                        <a14:backgroundMark x1="59375" y1="11328" x2="60352" y2="10938"/>
                        <a14:backgroundMark x1="59766" y1="10547" x2="59180" y2="10547"/>
                        <a14:backgroundMark x1="58789" y1="10547" x2="58789" y2="10547"/>
                        <a14:backgroundMark x1="58789" y1="11133" x2="58789" y2="11133"/>
                        <a14:backgroundMark x1="95313" y1="21875" x2="94336" y2="26953"/>
                        <a14:backgroundMark x1="94922" y1="22266" x2="94922" y2="20703"/>
                        <a14:backgroundMark x1="94922" y1="20703" x2="95117" y2="21289"/>
                        <a14:backgroundMark x1="95508" y1="21289" x2="96094" y2="21875"/>
                        <a14:backgroundMark x1="95898" y1="21289" x2="95898" y2="20898"/>
                        <a14:backgroundMark x1="95898" y1="20703" x2="95898" y2="20703"/>
                        <a14:backgroundMark x1="95313" y1="19727" x2="95313" y2="19727"/>
                        <a14:backgroundMark x1="95898" y1="19922" x2="95898" y2="19922"/>
                        <a14:backgroundMark x1="95703" y1="19727" x2="95703" y2="20313"/>
                        <a14:backgroundMark x1="95117" y1="26367" x2="93555" y2="30078"/>
                        <a14:backgroundMark x1="94336" y1="28516" x2="92969" y2="31836"/>
                        <a14:backgroundMark x1="18945" y1="21289" x2="19336" y2="19727"/>
                        <a14:backgroundMark x1="20313" y1="19922" x2="21289" y2="18555"/>
                        <a14:backgroundMark x1="20313" y1="17578" x2="20313" y2="18750"/>
                        <a14:backgroundMark x1="19922" y1="18164" x2="21289" y2="20313"/>
                        <a14:backgroundMark x1="20117" y1="18164" x2="20508" y2="19336"/>
                        <a14:backgroundMark x1="20508" y1="18164" x2="18945" y2="16992"/>
                        <a14:backgroundMark x1="20117" y1="17188" x2="20117" y2="17188"/>
                        <a14:backgroundMark x1="14453" y1="6055" x2="14453" y2="6055"/>
                        <a14:backgroundMark x1="15234" y1="6836" x2="15234" y2="6836"/>
                        <a14:backgroundMark x1="14648" y1="6445" x2="14648" y2="6445"/>
                        <a14:backgroundMark x1="15039" y1="7422" x2="15039" y2="7422"/>
                        <a14:backgroundMark x1="13867" y1="6641" x2="13867" y2="6641"/>
                        <a14:backgroundMark x1="15820" y1="6641" x2="15820" y2="6641"/>
                        <a14:backgroundMark x1="16211" y1="5859" x2="16211" y2="5859"/>
                        <a14:backgroundMark x1="16797" y1="6836" x2="16797" y2="6836"/>
                        <a14:backgroundMark x1="16602" y1="6445" x2="16602" y2="6445"/>
                        <a14:backgroundMark x1="16602" y1="6445" x2="16602" y2="6445"/>
                        <a14:backgroundMark x1="16016" y1="6445" x2="16016" y2="6445"/>
                        <a14:backgroundMark x1="18359" y1="7422" x2="18359" y2="7422"/>
                        <a14:backgroundMark x1="18945" y1="7031" x2="18945" y2="7031"/>
                        <a14:backgroundMark x1="18359" y1="7227" x2="18359" y2="7227"/>
                        <a14:backgroundMark x1="18359" y1="7617" x2="18359" y2="7617"/>
                        <a14:backgroundMark x1="19531" y1="7617" x2="15430" y2="5664"/>
                        <a14:backgroundMark x1="15430" y1="6836" x2="14063" y2="6445"/>
                        <a14:backgroundMark x1="13477" y1="6250" x2="13477" y2="6250"/>
                        <a14:backgroundMark x1="20117" y1="16992" x2="20117" y2="16992"/>
                        <a14:backgroundMark x1="20508" y1="17188" x2="20508" y2="17188"/>
                        <a14:backgroundMark x1="13867" y1="28516" x2="12109" y2="28320"/>
                        <a14:backgroundMark x1="13867" y1="27734" x2="13867" y2="27734"/>
                        <a14:backgroundMark x1="13867" y1="27930" x2="13867" y2="27930"/>
                        <a14:backgroundMark x1="13867" y1="28125" x2="13867" y2="28125"/>
                        <a14:backgroundMark x1="13477" y1="28125" x2="13477" y2="28125"/>
                        <a14:backgroundMark x1="12305" y1="28711" x2="12305" y2="28711"/>
                        <a14:backgroundMark x1="7422" y1="33984" x2="7422" y2="33984"/>
                        <a14:backgroundMark x1="7422" y1="33398" x2="7422" y2="33398"/>
                        <a14:backgroundMark x1="8008" y1="33398" x2="8008" y2="33398"/>
                        <a14:backgroundMark x1="8594" y1="33398" x2="7813" y2="33398"/>
                        <a14:backgroundMark x1="7813" y1="33398" x2="7813" y2="33398"/>
                        <a14:backgroundMark x1="7422" y1="33203" x2="7422" y2="33203"/>
                        <a14:backgroundMark x1="7227" y1="33398" x2="7227" y2="33398"/>
                        <a14:backgroundMark x1="4297" y1="81445" x2="4297" y2="81445"/>
                        <a14:backgroundMark x1="4102" y1="81055" x2="4102" y2="81055"/>
                        <a14:backgroundMark x1="4102" y1="80859" x2="4102" y2="80859"/>
                        <a14:backgroundMark x1="4102" y1="80469" x2="4102" y2="80469"/>
                        <a14:backgroundMark x1="31445" y1="91797" x2="31445" y2="91797"/>
                        <a14:backgroundMark x1="32031" y1="91602" x2="29883" y2="90625"/>
                        <a14:backgroundMark x1="31836" y1="91602" x2="31836" y2="91602"/>
                        <a14:backgroundMark x1="32227" y1="91211" x2="32227" y2="91211"/>
                        <a14:backgroundMark x1="32422" y1="91406" x2="32422" y2="91406"/>
                        <a14:backgroundMark x1="30859" y1="91406" x2="30859" y2="91406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76" y="545435"/>
            <a:ext cx="577049" cy="577049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E5338232-A06F-22B4-8524-1371927CE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7163" y1="28546" x2="47163" y2="28546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13" y="200788"/>
            <a:ext cx="1001398" cy="10013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F6ECD6-7DCA-0278-96D1-54FD4ADDD7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282" b="89813" l="6206" r="89894">
                        <a14:foregroundMark x1="47340" y1="44482" x2="47340" y2="44482"/>
                        <a14:foregroundMark x1="46277" y1="6282" x2="46277" y2="6282"/>
                        <a14:foregroundMark x1="6206" y1="26146" x2="6206" y2="26146"/>
                        <a14:backgroundMark x1="11879" y1="64856" x2="73582" y2="86587"/>
                        <a14:backgroundMark x1="73582" y1="86587" x2="47695" y2="64177"/>
                        <a14:backgroundMark x1="47695" y1="64177" x2="20745" y2="79796"/>
                        <a14:backgroundMark x1="20745" y1="79796" x2="34397" y2="78778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5842"/>
          <a:stretch/>
        </p:blipFill>
        <p:spPr>
          <a:xfrm>
            <a:off x="293176" y="1367390"/>
            <a:ext cx="861243" cy="577049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3DE76648-5217-F75C-FDA7-08DA14669C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51" b="94492" l="1695" r="99153">
                        <a14:foregroundMark x1="59322" y1="10593" x2="59322" y2="10593"/>
                        <a14:foregroundMark x1="69068" y1="8051" x2="69068" y2="8051"/>
                        <a14:foregroundMark x1="7627" y1="17373" x2="7627" y2="17373"/>
                        <a14:foregroundMark x1="15254" y1="53390" x2="15254" y2="53390"/>
                        <a14:foregroundMark x1="23305" y1="55932" x2="23305" y2="55932"/>
                        <a14:foregroundMark x1="40254" y1="57203" x2="40254" y2="57203"/>
                        <a14:foregroundMark x1="68220" y1="52119" x2="68220" y2="52119"/>
                        <a14:foregroundMark x1="75424" y1="51271" x2="75424" y2="51271"/>
                        <a14:foregroundMark x1="90678" y1="75424" x2="90678" y2="75424"/>
                        <a14:foregroundMark x1="96186" y1="87712" x2="96186" y2="87712"/>
                        <a14:foregroundMark x1="94068" y1="93220" x2="94068" y2="93220"/>
                        <a14:foregroundMark x1="99153" y1="90678" x2="99153" y2="90678"/>
                        <a14:foregroundMark x1="10593" y1="94492" x2="10593" y2="94492"/>
                        <a14:foregroundMark x1="1695" y1="91949" x2="1695" y2="91949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67" y="701487"/>
            <a:ext cx="639351" cy="639351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C268B152-CB2B-47C5-20AA-CAB74BFBA6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8056" y1="59167" x2="58056" y2="59167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19" y="-142731"/>
            <a:ext cx="1688435" cy="168843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6A2E413-0AC9-0BC7-CCE1-5D48BB3469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7948" y="772637"/>
            <a:ext cx="3177281" cy="166750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8DC8BE8-A655-8C42-0C13-E30AF6D5B6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9297" b="98047" l="1563" r="95508">
                        <a14:foregroundMark x1="7031" y1="35352" x2="7031" y2="35352"/>
                        <a14:foregroundMark x1="2734" y1="45703" x2="2734" y2="45703"/>
                        <a14:foregroundMark x1="92773" y1="37695" x2="92773" y2="37695"/>
                        <a14:foregroundMark x1="95703" y1="51172" x2="95703" y2="51172"/>
                        <a14:foregroundMark x1="82227" y1="96289" x2="82227" y2="96289"/>
                        <a14:foregroundMark x1="73828" y1="98242" x2="73828" y2="98242"/>
                        <a14:foregroundMark x1="1563" y1="75781" x2="1563" y2="75781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</a:extLst>
          </a:blip>
          <a:srcRect t="21772"/>
          <a:stretch/>
        </p:blipFill>
        <p:spPr>
          <a:xfrm>
            <a:off x="3663899" y="4036380"/>
            <a:ext cx="1204353" cy="94214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E194F10-EAB1-777F-D088-D2CA00EE7F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661" b="94492" l="5085" r="95763">
                        <a14:foregroundMark x1="5932" y1="63983" x2="5932" y2="63983"/>
                        <a14:foregroundMark x1="46610" y1="56780" x2="46610" y2="56780"/>
                        <a14:foregroundMark x1="70763" y1="94915" x2="70763" y2="94915"/>
                        <a14:foregroundMark x1="96186" y1="66525" x2="96186" y2="66525"/>
                        <a14:foregroundMark x1="51271" y1="4661" x2="51271" y2="4661"/>
                        <a14:backgroundMark x1="19068" y1="27542" x2="19068" y2="27542"/>
                        <a14:backgroundMark x1="81356" y1="26271" x2="81356" y2="26271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5037" y="4778049"/>
            <a:ext cx="1667509" cy="166750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C7CA4AF-4879-054A-E2C1-F54CC3B944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119" b="98729" l="9746" r="89831">
                        <a14:foregroundMark x1="73305" y1="11441" x2="73305" y2="11441"/>
                        <a14:foregroundMark x1="77119" y1="4661" x2="77119" y2="4661"/>
                        <a14:foregroundMark x1="40254" y1="2542" x2="40254" y2="2542"/>
                        <a14:foregroundMark x1="53390" y1="23305" x2="53390" y2="23305"/>
                        <a14:foregroundMark x1="50424" y1="60593" x2="50424" y2="60593"/>
                        <a14:foregroundMark x1="52119" y1="69915" x2="52119" y2="69915"/>
                        <a14:foregroundMark x1="58475" y1="89407" x2="58475" y2="89407"/>
                        <a14:foregroundMark x1="77542" y1="95763" x2="77542" y2="95763"/>
                        <a14:foregroundMark x1="74153" y1="98729" x2="74153" y2="98729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5835" y="1741132"/>
            <a:ext cx="1729851" cy="172985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4BF3430-4095-ADC3-7D12-9ABAE2FA957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2119" b="96610" l="9746" r="89831">
                        <a14:foregroundMark x1="35593" y1="6356" x2="35593" y2="6356"/>
                        <a14:foregroundMark x1="55932" y1="2119" x2="55932" y2="2119"/>
                        <a14:foregroundMark x1="53814" y1="11441" x2="53814" y2="11441"/>
                        <a14:foregroundMark x1="53814" y1="30085" x2="53814" y2="30085"/>
                        <a14:foregroundMark x1="69915" y1="96610" x2="69915" y2="96610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6201" y="2341093"/>
            <a:ext cx="1538056" cy="153805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D82D50A-DC21-C747-4334-2A97728AEB5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424" b="97881" l="3390" r="95763">
                        <a14:foregroundMark x1="91525" y1="18644" x2="91525" y2="18644"/>
                        <a14:foregroundMark x1="96610" y1="14407" x2="96610" y2="14407"/>
                        <a14:foregroundMark x1="85593" y1="5085" x2="85593" y2="5085"/>
                        <a14:foregroundMark x1="87288" y1="1271" x2="87288" y2="1271"/>
                        <a14:foregroundMark x1="5085" y1="45763" x2="5085" y2="45763"/>
                        <a14:foregroundMark x1="26271" y1="94492" x2="26271" y2="94492"/>
                        <a14:foregroundMark x1="43220" y1="98305" x2="43220" y2="98305"/>
                        <a14:foregroundMark x1="3390" y1="58051" x2="3390" y2="58051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55033" y="68889"/>
            <a:ext cx="2247900" cy="22479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B363045-4B54-C8A1-27D4-E5454BC82FB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2542" b="97458" l="6780" r="92797">
                        <a14:foregroundMark x1="7627" y1="83475" x2="7627" y2="83475"/>
                        <a14:foregroundMark x1="38983" y1="93644" x2="38983" y2="93644"/>
                        <a14:foregroundMark x1="50000" y1="97881" x2="50000" y2="97881"/>
                        <a14:foregroundMark x1="93644" y1="83898" x2="93644" y2="83898"/>
                        <a14:foregroundMark x1="60593" y1="29237" x2="60593" y2="29237"/>
                        <a14:foregroundMark x1="65678" y1="7203" x2="65678" y2="7203"/>
                        <a14:foregroundMark x1="50000" y1="2542" x2="50000" y2="2542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37812" y="2552761"/>
            <a:ext cx="942142" cy="94214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850FF4B0-7DE6-2D75-75D6-DA15A0394D2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3814" b="98729" l="847" r="99153">
                        <a14:foregroundMark x1="75000" y1="6356" x2="75000" y2="6356"/>
                        <a14:foregroundMark x1="83898" y1="3814" x2="83898" y2="3814"/>
                        <a14:foregroundMark x1="6356" y1="8051" x2="6356" y2="8051"/>
                        <a14:foregroundMark x1="1695" y1="13983" x2="1695" y2="13983"/>
                        <a14:foregroundMark x1="75424" y1="70763" x2="75424" y2="70763"/>
                        <a14:foregroundMark x1="99153" y1="78390" x2="99153" y2="78390"/>
                        <a14:foregroundMark x1="97881" y1="97881" x2="97881" y2="97881"/>
                        <a14:foregroundMark x1="80932" y1="65254" x2="80932" y2="65254"/>
                        <a14:foregroundMark x1="88559" y1="58051" x2="88559" y2="58051"/>
                        <a14:foregroundMark x1="94492" y1="52542" x2="94492" y2="52542"/>
                        <a14:foregroundMark x1="97881" y1="50424" x2="97881" y2="50424"/>
                        <a14:foregroundMark x1="88559" y1="80508" x2="88559" y2="80508"/>
                        <a14:foregroundMark x1="64407" y1="82627" x2="64407" y2="82627"/>
                        <a14:foregroundMark x1="61017" y1="85169" x2="61017" y2="85169"/>
                        <a14:foregroundMark x1="59322" y1="88136" x2="59322" y2="88136"/>
                        <a14:foregroundMark x1="57203" y1="87288" x2="57203" y2="87288"/>
                        <a14:foregroundMark x1="54237" y1="91525" x2="54237" y2="91525"/>
                        <a14:foregroundMark x1="51695" y1="94492" x2="51695" y2="94492"/>
                        <a14:foregroundMark x1="50000" y1="97034" x2="50000" y2="97034"/>
                        <a14:foregroundMark x1="56780" y1="98729" x2="56780" y2="98729"/>
                        <a14:foregroundMark x1="66949" y1="98729" x2="66949" y2="98729"/>
                        <a14:foregroundMark x1="41102" y1="87712" x2="41102" y2="87712"/>
                        <a14:foregroundMark x1="30085" y1="87288" x2="30085" y2="87288"/>
                        <a14:foregroundMark x1="21186" y1="87712" x2="21186" y2="87712"/>
                        <a14:foregroundMark x1="13136" y1="87712" x2="13136" y2="87712"/>
                        <a14:foregroundMark x1="7203" y1="86864" x2="7203" y2="86864"/>
                        <a14:foregroundMark x1="2119" y1="79237" x2="2119" y2="79237"/>
                        <a14:foregroundMark x1="5932" y1="69915" x2="5932" y2="69915"/>
                        <a14:foregroundMark x1="2542" y1="73305" x2="2542" y2="73305"/>
                        <a14:foregroundMark x1="847" y1="63559" x2="847" y2="63559"/>
                        <a14:foregroundMark x1="11017" y1="31356" x2="11017" y2="31356"/>
                        <a14:foregroundMark x1="12288" y1="20763" x2="12288" y2="20763"/>
                        <a14:foregroundMark x1="11441" y1="44492" x2="11441" y2="44492"/>
                        <a14:foregroundMark x1="83898" y1="22034" x2="83898" y2="22034"/>
                        <a14:foregroundMark x1="46186" y1="51271" x2="46186" y2="51271"/>
                        <a14:foregroundMark x1="90254" y1="23305" x2="90254" y2="23305"/>
                        <a14:foregroundMark x1="57203" y1="21186" x2="57203" y2="21186"/>
                        <a14:backgroundMark x1="52966" y1="73729" x2="52966" y2="73729"/>
                        <a14:backgroundMark x1="38983" y1="50424" x2="38983" y2="50424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3164" y="2674576"/>
            <a:ext cx="1336160" cy="133616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239C277-0F59-48E0-A4C1-A387206B7A0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424" b="98729" l="9746" r="90678">
                        <a14:foregroundMark x1="20339" y1="6780" x2="20339" y2="6780"/>
                        <a14:foregroundMark x1="9746" y1="16102" x2="9746" y2="16102"/>
                        <a14:foregroundMark x1="27542" y1="33898" x2="27542" y2="33898"/>
                        <a14:foregroundMark x1="24576" y1="27119" x2="24576" y2="27119"/>
                        <a14:foregroundMark x1="47034" y1="30085" x2="47034" y2="30085"/>
                        <a14:foregroundMark x1="62712" y1="29237" x2="62712" y2="29237"/>
                        <a14:foregroundMark x1="71610" y1="37288" x2="71610" y2="37288"/>
                        <a14:foregroundMark x1="48305" y1="36441" x2="48305" y2="36441"/>
                        <a14:foregroundMark x1="33051" y1="51695" x2="33051" y2="51695"/>
                        <a14:foregroundMark x1="44068" y1="52542" x2="44068" y2="52542"/>
                        <a14:foregroundMark x1="66525" y1="52119" x2="66525" y2="52119"/>
                        <a14:foregroundMark x1="69068" y1="60169" x2="69068" y2="60169"/>
                        <a14:foregroundMark x1="49576" y1="61017" x2="49576" y2="61017"/>
                        <a14:foregroundMark x1="48305" y1="77966" x2="48305" y2="77966"/>
                        <a14:foregroundMark x1="63136" y1="76695" x2="63136" y2="76695"/>
                        <a14:foregroundMark x1="33475" y1="79661" x2="33475" y2="79661"/>
                        <a14:foregroundMark x1="52119" y1="83898" x2="52119" y2="83898"/>
                        <a14:foregroundMark x1="69492" y1="83898" x2="69492" y2="83898"/>
                        <a14:foregroundMark x1="79237" y1="95763" x2="79237" y2="95763"/>
                        <a14:foregroundMark x1="58898" y1="98305" x2="58898" y2="98305"/>
                        <a14:foregroundMark x1="16949" y1="2966" x2="16949" y2="2966"/>
                        <a14:foregroundMark x1="21186" y1="2119" x2="21186" y2="2119"/>
                        <a14:foregroundMark x1="35593" y1="2542" x2="35593" y2="2542"/>
                        <a14:foregroundMark x1="47458" y1="847" x2="47458" y2="847"/>
                        <a14:foregroundMark x1="63983" y1="2119" x2="63983" y2="2119"/>
                        <a14:foregroundMark x1="83898" y1="1695" x2="83898" y2="1695"/>
                        <a14:foregroundMark x1="89407" y1="4237" x2="89407" y2="4237"/>
                        <a14:foregroundMark x1="90678" y1="11441" x2="90678" y2="11441"/>
                        <a14:foregroundMark x1="88983" y1="14407" x2="88983" y2="14407"/>
                        <a14:foregroundMark x1="77966" y1="15678" x2="77966" y2="15678"/>
                        <a14:foregroundMark x1="80932" y1="15254" x2="80932" y2="15254"/>
                        <a14:foregroundMark x1="80508" y1="20339" x2="80508" y2="20339"/>
                        <a14:foregroundMark x1="19915" y1="12288" x2="19915" y2="12288"/>
                        <a14:foregroundMark x1="22034" y1="14831" x2="22034" y2="14831"/>
                        <a14:foregroundMark x1="34746" y1="15254" x2="34746" y2="15254"/>
                        <a14:foregroundMark x1="49153" y1="14831" x2="49153" y2="14831"/>
                        <a14:foregroundMark x1="9746" y1="24153" x2="9746" y2="24153"/>
                        <a14:foregroundMark x1="10593" y1="38559" x2="10593" y2="38559"/>
                        <a14:foregroundMark x1="10169" y1="47458" x2="10169" y2="54661"/>
                        <a14:foregroundMark x1="10169" y1="67797" x2="10169" y2="68220"/>
                        <a14:foregroundMark x1="9746" y1="73729" x2="9746" y2="75000"/>
                        <a14:foregroundMark x1="9746" y1="84322" x2="9746" y2="86017"/>
                        <a14:foregroundMark x1="9746" y1="94492" x2="9746" y2="94492"/>
                        <a14:foregroundMark x1="13136" y1="97881" x2="13136" y2="97881"/>
                        <a14:foregroundMark x1="21610" y1="98729" x2="21610" y2="98729"/>
                        <a14:foregroundMark x1="80508" y1="76695" x2="80508" y2="76695"/>
                        <a14:foregroundMark x1="67373" y1="29661" x2="67373" y2="29661"/>
                        <a14:foregroundMark x1="69068" y1="53390" x2="69068" y2="53390"/>
                        <a14:backgroundMark x1="59746" y1="18644" x2="59746" y2="19068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8716" y="322143"/>
            <a:ext cx="1368667" cy="136866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2FBF29A-39FB-8FC0-DE9F-B322A5EB9DB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2119" b="99576" l="9746" r="89831">
                        <a14:foregroundMark x1="61864" y1="22458" x2="61864" y2="22458"/>
                        <a14:foregroundMark x1="54237" y1="9746" x2="54237" y2="9746"/>
                        <a14:foregroundMark x1="39831" y1="2119" x2="39831" y2="2119"/>
                        <a14:foregroundMark x1="26695" y1="8898" x2="26695" y2="8898"/>
                        <a14:foregroundMark x1="21186" y1="24153" x2="21186" y2="24153"/>
                        <a14:foregroundMark x1="25847" y1="37712" x2="25847" y2="37712"/>
                        <a14:foregroundMark x1="25000" y1="44068" x2="25000" y2="44068"/>
                        <a14:foregroundMark x1="24576" y1="53814" x2="24576" y2="53814"/>
                        <a14:foregroundMark x1="31780" y1="62288" x2="31780" y2="62288"/>
                        <a14:foregroundMark x1="29661" y1="69915" x2="29661" y2="69915"/>
                        <a14:foregroundMark x1="28390" y1="78390" x2="28390" y2="78390"/>
                        <a14:foregroundMark x1="26271" y1="88136" x2="26271" y2="88136"/>
                        <a14:foregroundMark x1="12288" y1="94068" x2="12288" y2="94068"/>
                        <a14:foregroundMark x1="29661" y1="99576" x2="29661" y2="99576"/>
                        <a14:foregroundMark x1="56356" y1="83051" x2="56356" y2="83051"/>
                        <a14:foregroundMark x1="54661" y1="45763" x2="54661" y2="45763"/>
                        <a14:foregroundMark x1="53390" y1="37288" x2="53390" y2="37288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6427" y="2557647"/>
            <a:ext cx="1321109" cy="132110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1D55F8B-9320-6BC8-20B2-2357DC426AA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9746" b="89831" l="2119" r="97881">
                        <a14:foregroundMark x1="5932" y1="52119" x2="5932" y2="52119"/>
                        <a14:foregroundMark x1="2119" y1="40678" x2="2119" y2="40678"/>
                        <a14:foregroundMark x1="66949" y1="56356" x2="66949" y2="56356"/>
                        <a14:foregroundMark x1="97881" y1="47881" x2="97881" y2="47881"/>
                        <a14:foregroundMark x1="50847" y1="38136" x2="50847" y2="38136"/>
                        <a14:foregroundMark x1="36017" y1="30508" x2="36017" y2="30508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8131" y="4399625"/>
            <a:ext cx="1157795" cy="115779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8F9EEB0B-0380-6598-9479-D44886E5299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5469" b="97070" l="9961" r="89844">
                        <a14:foregroundMark x1="40820" y1="19141" x2="40820" y2="19141"/>
                        <a14:foregroundMark x1="32227" y1="17188" x2="32227" y2="17188"/>
                        <a14:foregroundMark x1="50195" y1="16602" x2="50195" y2="16602"/>
                        <a14:foregroundMark x1="58203" y1="17188" x2="58203" y2="17188"/>
                        <a14:foregroundMark x1="65430" y1="17383" x2="65430" y2="17383"/>
                        <a14:foregroundMark x1="82031" y1="5664" x2="82031" y2="5664"/>
                        <a14:foregroundMark x1="66797" y1="23438" x2="66797" y2="23438"/>
                        <a14:foregroundMark x1="66602" y1="29688" x2="66602" y2="29688"/>
                        <a14:foregroundMark x1="46094" y1="29688" x2="46094" y2="29688"/>
                        <a14:foregroundMark x1="36133" y1="29883" x2="36133" y2="29883"/>
                        <a14:foregroundMark x1="72852" y1="43750" x2="72852" y2="43750"/>
                        <a14:foregroundMark x1="59961" y1="76563" x2="59961" y2="76563"/>
                        <a14:foregroundMark x1="52148" y1="76172" x2="52148" y2="76172"/>
                        <a14:foregroundMark x1="47266" y1="76367" x2="47266" y2="76367"/>
                        <a14:foregroundMark x1="53516" y1="83789" x2="53516" y2="83789"/>
                        <a14:foregroundMark x1="46484" y1="83594" x2="46484" y2="83594"/>
                        <a14:foregroundMark x1="41406" y1="76172" x2="41406" y2="76172"/>
                        <a14:foregroundMark x1="45898" y1="87695" x2="45898" y2="87695"/>
                        <a14:foregroundMark x1="49023" y1="92969" x2="49023" y2="92969"/>
                        <a14:foregroundMark x1="56641" y1="97070" x2="56641" y2="97070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54460" y="4581897"/>
            <a:ext cx="1864311" cy="186431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E6F4772A-1736-6DE8-9480-D708B0837517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backgroundRemoval t="10000" b="90000" l="30732" r="73069">
                        <a14:foregroundMark x1="49378" y1="77067" x2="49378" y2="77067"/>
                        <a14:foregroundMark x1="50622" y1="82133" x2="50622" y2="82133"/>
                        <a14:foregroundMark x1="47957" y1="67200" x2="47957" y2="67200"/>
                        <a14:foregroundMark x1="63233" y1="30400" x2="63233" y2="30400"/>
                        <a14:foregroundMark x1="67496" y1="38667" x2="67496" y2="38667"/>
                        <a14:foregroundMark x1="69449" y1="50400" x2="69449" y2="50400"/>
                        <a14:foregroundMark x1="57726" y1="23467" x2="57726" y2="23467"/>
                        <a14:foregroundMark x1="49911" y1="20533" x2="49911" y2="20533"/>
                        <a14:foregroundMark x1="42806" y1="23467" x2="42806" y2="23467"/>
                        <a14:foregroundMark x1="36234" y1="29600" x2="36234" y2="29600"/>
                        <a14:foregroundMark x1="31794" y1="39200" x2="31794" y2="39200"/>
                        <a14:foregroundMark x1="31261" y1="50400" x2="31261" y2="50400"/>
                        <a14:foregroundMark x1="42096" y1="46933" x2="42096" y2="46933"/>
                        <a14:foregroundMark x1="44405" y1="55467" x2="44405" y2="55467"/>
                        <a14:foregroundMark x1="41563" y1="60533" x2="41563" y2="60533"/>
                        <a14:foregroundMark x1="55062" y1="55467" x2="55062" y2="55467"/>
                        <a14:foregroundMark x1="58792" y1="60267" x2="58792" y2="60267"/>
                        <a14:foregroundMark x1="58082" y1="48533" x2="58082" y2="48533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</a:extLst>
          </a:blip>
          <a:srcRect l="25440" r="21639"/>
          <a:stretch/>
        </p:blipFill>
        <p:spPr>
          <a:xfrm>
            <a:off x="10185358" y="1727001"/>
            <a:ext cx="1538057" cy="206802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C6475EA-391E-6B17-890A-A1DAB47322DB}"/>
              </a:ext>
            </a:extLst>
          </p:cNvPr>
          <p:cNvPicPr>
            <a:picLocks noChangeAspect="1"/>
          </p:cNvPicPr>
          <p:nvPr/>
        </p:nvPicPr>
        <p:blipFill rotWithShape="1">
          <a:blip r:embed="rId38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backgroundRemoval t="21986" b="77660" l="23936" r="75709">
                        <a14:foregroundMark x1="41844" y1="40957" x2="41844" y2="40957"/>
                        <a14:foregroundMark x1="34929" y1="31206" x2="34929" y2="31206"/>
                        <a14:foregroundMark x1="51064" y1="24468" x2="51064" y2="24468"/>
                        <a14:foregroundMark x1="68085" y1="30142" x2="68085" y2="30142"/>
                        <a14:foregroundMark x1="74468" y1="47340" x2="74468" y2="47340"/>
                        <a14:foregroundMark x1="66844" y1="64362" x2="66844" y2="64362"/>
                        <a14:foregroundMark x1="34929" y1="63475" x2="34929" y2="63475"/>
                        <a14:foregroundMark x1="28901" y1="47340" x2="28901" y2="47340"/>
                        <a14:foregroundMark x1="50355" y1="77660" x2="50355" y2="77660"/>
                        <a14:foregroundMark x1="52305" y1="74291" x2="52305" y2="74291"/>
                        <a14:foregroundMark x1="53901" y1="71631" x2="53901" y2="71631"/>
                        <a14:foregroundMark x1="54255" y1="68440" x2="54255" y2="68440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</a:extLst>
          </a:blip>
          <a:srcRect l="17562" t="15173" r="17794" b="15761"/>
          <a:stretch/>
        </p:blipFill>
        <p:spPr>
          <a:xfrm>
            <a:off x="5661514" y="4305239"/>
            <a:ext cx="1088128" cy="116254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14363B7C-C79C-91B4-4E56-C6049948162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6641" b="89844" l="1172" r="97461">
                        <a14:foregroundMark x1="48633" y1="7031" x2="48633" y2="7031"/>
                        <a14:foregroundMark x1="22266" y1="6641" x2="22266" y2="6641"/>
                        <a14:foregroundMark x1="34961" y1="12695" x2="34961" y2="12695"/>
                        <a14:foregroundMark x1="39453" y1="19727" x2="39453" y2="19727"/>
                        <a14:foregroundMark x1="33398" y1="25000" x2="33398" y2="25000"/>
                        <a14:foregroundMark x1="63086" y1="34570" x2="63086" y2="34570"/>
                        <a14:foregroundMark x1="63867" y1="48047" x2="63867" y2="48047"/>
                        <a14:foregroundMark x1="54297" y1="73633" x2="54297" y2="73633"/>
                        <a14:foregroundMark x1="7422" y1="48438" x2="7422" y2="48438"/>
                        <a14:foregroundMark x1="1367" y1="56250" x2="1367" y2="56250"/>
                        <a14:foregroundMark x1="32617" y1="61719" x2="32617" y2="61719"/>
                        <a14:foregroundMark x1="28516" y1="76953" x2="28516" y2="76953"/>
                        <a14:foregroundMark x1="80664" y1="65820" x2="80664" y2="65820"/>
                        <a14:foregroundMark x1="97461" y1="71094" x2="97461" y2="71094"/>
                        <a14:foregroundMark x1="90234" y1="76563" x2="90234" y2="76563"/>
                        <a14:foregroundMark x1="83594" y1="76953" x2="83594" y2="76953"/>
                        <a14:foregroundMark x1="75781" y1="76563" x2="75781" y2="76563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5376" y="5448399"/>
            <a:ext cx="1157794" cy="1157794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CC8A3AF1-B0E9-4A51-77C0-0A17E9E9D56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ackgroundRemoval t="1953" b="95508" l="1758" r="96875">
                        <a14:foregroundMark x1="73828" y1="95898" x2="73828" y2="95898"/>
                        <a14:foregroundMark x1="70117" y1="74414" x2="70117" y2="74414"/>
                        <a14:foregroundMark x1="55078" y1="75586" x2="55078" y2="75586"/>
                        <a14:foregroundMark x1="42188" y1="75586" x2="42188" y2="75586"/>
                        <a14:foregroundMark x1="6836" y1="65820" x2="6836" y2="65820"/>
                        <a14:foregroundMark x1="2148" y1="64258" x2="2148" y2="64258"/>
                        <a14:foregroundMark x1="93750" y1="42383" x2="93750" y2="42383"/>
                        <a14:foregroundMark x1="77539" y1="17578" x2="77539" y2="17578"/>
                        <a14:foregroundMark x1="47070" y1="6445" x2="47070" y2="6445"/>
                        <a14:foregroundMark x1="64844" y1="2148" x2="64844" y2="2148"/>
                        <a14:foregroundMark x1="96875" y1="3711" x2="96875" y2="3711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3712" y="4210253"/>
            <a:ext cx="888878" cy="888878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730C0BE-6F9A-A929-2A2E-B5225DC2D69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BEBA8EAE-BF5A-486C-A8C5-ECC9F3942E4B}">
                <a14:imgProps xmlns:a14="http://schemas.microsoft.com/office/drawing/2010/main">
                  <a14:imgLayer r:embed="rId45">
                    <a14:imgEffect>
                      <a14:backgroundRemoval t="5664" b="97852" l="3711" r="94922">
                        <a14:foregroundMark x1="43164" y1="91602" x2="43164" y2="91602"/>
                        <a14:foregroundMark x1="38672" y1="94531" x2="38672" y2="94531"/>
                        <a14:foregroundMark x1="13086" y1="97852" x2="13086" y2="97852"/>
                        <a14:foregroundMark x1="7813" y1="78125" x2="7813" y2="78125"/>
                        <a14:foregroundMark x1="3711" y1="84766" x2="3711" y2="84766"/>
                        <a14:foregroundMark x1="69531" y1="59961" x2="69531" y2="59961"/>
                        <a14:foregroundMark x1="94922" y1="38281" x2="94922" y2="38281"/>
                        <a14:foregroundMark x1="82617" y1="5664" x2="82617" y2="5664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4877" y="5363225"/>
            <a:ext cx="1157795" cy="115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06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TOVAR LOW ALAN G</dc:creator>
  <cp:lastModifiedBy>TOVAR LOW ALAN G</cp:lastModifiedBy>
  <cp:revision>2</cp:revision>
  <dcterms:created xsi:type="dcterms:W3CDTF">2023-12-03T02:58:33Z</dcterms:created>
  <dcterms:modified xsi:type="dcterms:W3CDTF">2024-01-17T21:54:04Z</dcterms:modified>
</cp:coreProperties>
</file>