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737" r:id="rId1"/>
  </p:sldMasterIdLst>
  <p:notesMasterIdLst>
    <p:notesMasterId r:id="rId6"/>
  </p:notesMasterIdLst>
  <p:sldIdLst>
    <p:sldId id="259" r:id="rId2"/>
    <p:sldId id="262" r:id="rId3"/>
    <p:sldId id="284" r:id="rId4"/>
    <p:sldId id="265" r:id="rId5"/>
  </p:sldIdLst>
  <p:sldSz cx="2438400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3333FF"/>
    <a:srgbClr val="0DC30D"/>
    <a:srgbClr val="2AA3A6"/>
    <a:srgbClr val="7030A0"/>
    <a:srgbClr val="0000CC"/>
    <a:srgbClr val="308292"/>
    <a:srgbClr val="54A021"/>
    <a:srgbClr val="28C6F8"/>
    <a:srgbClr val="CF01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09" autoAdjust="0"/>
    <p:restoredTop sz="94660"/>
  </p:normalViewPr>
  <p:slideViewPr>
    <p:cSldViewPr snapToGrid="0">
      <p:cViewPr varScale="1">
        <p:scale>
          <a:sx n="32" d="100"/>
          <a:sy n="32" d="100"/>
        </p:scale>
        <p:origin x="-1050" y="-114"/>
      </p:cViewPr>
      <p:guideLst>
        <p:guide orient="horz" pos="4320"/>
        <p:guide pos="76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Shape 39"/>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0" name="Shape 4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56993997"/>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6933"/>
            <a:ext cx="24384000" cy="13732934"/>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014134" y="4809068"/>
            <a:ext cx="15533872" cy="3292604"/>
          </a:xfrm>
        </p:spPr>
        <p:txBody>
          <a:bodyPr anchor="b">
            <a:noAutofit/>
          </a:bodyPr>
          <a:lstStyle>
            <a:lvl1pPr algn="r">
              <a:defRPr sz="108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014134" y="8101667"/>
            <a:ext cx="15533872" cy="2193798"/>
          </a:xfrm>
        </p:spPr>
        <p:txBody>
          <a:bodyPr anchor="t"/>
          <a:lstStyle>
            <a:lvl1pPr marL="0" indent="0" algn="r">
              <a:buNone/>
              <a:defRPr>
                <a:solidFill>
                  <a:schemeClr val="tx1">
                    <a:lumMod val="50000"/>
                    <a:lumOff val="50000"/>
                  </a:schemeClr>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42465909"/>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670" y="1219200"/>
            <a:ext cx="17193336" cy="6807200"/>
          </a:xfrm>
        </p:spPr>
        <p:txBody>
          <a:bodyPr anchor="ctr">
            <a:normAutofit/>
          </a:bodyPr>
          <a:lstStyle>
            <a:lvl1pPr algn="l">
              <a:defRPr sz="8800" b="0" cap="none"/>
            </a:lvl1pPr>
          </a:lstStyle>
          <a:p>
            <a:r>
              <a:rPr lang="en-US"/>
              <a:t>Click to edit Master title style</a:t>
            </a:r>
            <a:endParaRPr lang="en-US" dirty="0"/>
          </a:p>
        </p:txBody>
      </p:sp>
      <p:sp>
        <p:nvSpPr>
          <p:cNvPr id="3" name="Text Placeholder 2"/>
          <p:cNvSpPr>
            <a:spLocks noGrp="1"/>
          </p:cNvSpPr>
          <p:nvPr>
            <p:ph type="body" idx="1"/>
          </p:nvPr>
        </p:nvSpPr>
        <p:spPr>
          <a:xfrm>
            <a:off x="1354670" y="8940800"/>
            <a:ext cx="17193336" cy="3141924"/>
          </a:xfrm>
        </p:spPr>
        <p:txBody>
          <a:bodyPr anchor="ctr">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57563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62668" y="1219200"/>
            <a:ext cx="16188268"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732278" y="7264400"/>
            <a:ext cx="14449048" cy="762000"/>
          </a:xfrm>
        </p:spPr>
        <p:txBody>
          <a:bodyPr anchor="ctr">
            <a:noAutofit/>
          </a:bodyPr>
          <a:lstStyle>
            <a:lvl1pPr marL="0" indent="0">
              <a:buFontTx/>
              <a:buNone/>
              <a:defRPr sz="3200">
                <a:solidFill>
                  <a:schemeClr val="tx1">
                    <a:lumMod val="50000"/>
                    <a:lumOff val="50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Edit Master text styles</a:t>
            </a:r>
          </a:p>
        </p:txBody>
      </p:sp>
      <p:sp>
        <p:nvSpPr>
          <p:cNvPr id="3" name="Text Placeholder 2"/>
          <p:cNvSpPr>
            <a:spLocks noGrp="1"/>
          </p:cNvSpPr>
          <p:nvPr>
            <p:ph type="body" idx="1"/>
          </p:nvPr>
        </p:nvSpPr>
        <p:spPr>
          <a:xfrm>
            <a:off x="1354670" y="8940800"/>
            <a:ext cx="17193336" cy="3141924"/>
          </a:xfrm>
        </p:spPr>
        <p:txBody>
          <a:bodyPr anchor="ctr">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1083740" y="1580756"/>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7786022" y="57731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latin typeface="Arial"/>
              </a:rPr>
              <a:t>”</a:t>
            </a:r>
            <a:endParaRPr lang="en-US" sz="3600" dirty="0">
              <a:solidFill>
                <a:schemeClr val="accent1">
                  <a:lumMod val="60000"/>
                  <a:lumOff val="40000"/>
                </a:schemeClr>
              </a:solidFill>
              <a:latin typeface="Arial"/>
            </a:endParaRPr>
          </a:p>
        </p:txBody>
      </p:sp>
    </p:spTree>
    <p:extLst>
      <p:ext uri="{BB962C8B-B14F-4D97-AF65-F5344CB8AC3E}">
        <p14:creationId xmlns:p14="http://schemas.microsoft.com/office/powerpoint/2010/main" val="14558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54670" y="3863976"/>
            <a:ext cx="17193336" cy="5190920"/>
          </a:xfrm>
        </p:spPr>
        <p:txBody>
          <a:bodyPr anchor="b">
            <a:normAutofit/>
          </a:bodyPr>
          <a:lstStyle>
            <a:lvl1pPr algn="l">
              <a:defRPr sz="8800" b="0" cap="none"/>
            </a:lvl1pPr>
          </a:lstStyle>
          <a:p>
            <a:r>
              <a:rPr lang="en-US"/>
              <a:t>Click to edit Master title style</a:t>
            </a:r>
            <a:endParaRPr lang="en-US" dirty="0"/>
          </a:p>
        </p:txBody>
      </p:sp>
      <p:sp>
        <p:nvSpPr>
          <p:cNvPr id="3" name="Text Placeholder 2"/>
          <p:cNvSpPr>
            <a:spLocks noGrp="1"/>
          </p:cNvSpPr>
          <p:nvPr>
            <p:ph type="body" idx="1"/>
          </p:nvPr>
        </p:nvSpPr>
        <p:spPr>
          <a:xfrm>
            <a:off x="1354670" y="9054896"/>
            <a:ext cx="17193336" cy="3027828"/>
          </a:xfrm>
        </p:spPr>
        <p:txBody>
          <a:bodyPr anchor="t">
            <a:normAutofit/>
          </a:bodyPr>
          <a:lstStyle>
            <a:lvl1pPr marL="0" indent="0" algn="l">
              <a:buNone/>
              <a:defRPr sz="3600">
                <a:solidFill>
                  <a:schemeClr val="tx1">
                    <a:lumMod val="75000"/>
                    <a:lumOff val="25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82702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862668" y="1219200"/>
            <a:ext cx="16188268"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54665" y="8026400"/>
            <a:ext cx="17193338" cy="1028496"/>
          </a:xfrm>
        </p:spPr>
        <p:txBody>
          <a:bodyPr anchor="b">
            <a:noAutofit/>
          </a:bodyPr>
          <a:lstStyle>
            <a:lvl1pPr marL="0" indent="0">
              <a:buFontTx/>
              <a:buNone/>
              <a:defRPr sz="4800">
                <a:solidFill>
                  <a:schemeClr val="tx1">
                    <a:lumMod val="75000"/>
                    <a:lumOff val="25000"/>
                  </a:schemeClr>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Edit Master text styles</a:t>
            </a:r>
          </a:p>
        </p:txBody>
      </p:sp>
      <p:sp>
        <p:nvSpPr>
          <p:cNvPr id="3" name="Text Placeholder 2"/>
          <p:cNvSpPr>
            <a:spLocks noGrp="1"/>
          </p:cNvSpPr>
          <p:nvPr>
            <p:ph type="body" idx="1"/>
          </p:nvPr>
        </p:nvSpPr>
        <p:spPr>
          <a:xfrm>
            <a:off x="1354670" y="9054896"/>
            <a:ext cx="17193336" cy="3027828"/>
          </a:xfrm>
        </p:spPr>
        <p:txBody>
          <a:bodyPr anchor="t">
            <a:normAutofit/>
          </a:bodyPr>
          <a:lstStyle>
            <a:lvl1pPr marL="0" indent="0" algn="l">
              <a:buNone/>
              <a:defRPr sz="36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1083740" y="1580756"/>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7786022" y="5773112"/>
            <a:ext cx="1219200" cy="1169552"/>
          </a:xfrm>
          <a:prstGeom prst="rect">
            <a:avLst/>
          </a:prstGeom>
        </p:spPr>
        <p:txBody>
          <a:bodyPr vert="horz" lIns="182880" tIns="91440" rIns="182880" bIns="91440" rtlCol="0" anchor="ctr">
            <a:noAutofit/>
          </a:bodyPr>
          <a:lstStyle/>
          <a:p>
            <a:pPr lvl="0"/>
            <a:r>
              <a:rPr lang="en-US" sz="1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8367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371599" y="1219200"/>
            <a:ext cx="17176406" cy="6045200"/>
          </a:xfrm>
        </p:spPr>
        <p:txBody>
          <a:bodyPr anchor="ctr">
            <a:normAutofit/>
          </a:bodyPr>
          <a:lstStyle>
            <a:lvl1pPr algn="l">
              <a:defRPr sz="88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54665" y="8026400"/>
            <a:ext cx="17193338" cy="1028496"/>
          </a:xfrm>
        </p:spPr>
        <p:txBody>
          <a:bodyPr anchor="b">
            <a:noAutofit/>
          </a:bodyPr>
          <a:lstStyle>
            <a:lvl1pPr marL="0" indent="0">
              <a:buFontTx/>
              <a:buNone/>
              <a:defRPr sz="4800">
                <a:solidFill>
                  <a:schemeClr val="accent1"/>
                </a:solidFill>
              </a:defRPr>
            </a:lvl1pPr>
            <a:lvl2pPr marL="914400" indent="0">
              <a:buFontTx/>
              <a:buNone/>
              <a:defRPr/>
            </a:lvl2pPr>
            <a:lvl3pPr marL="1828800" indent="0">
              <a:buFontTx/>
              <a:buNone/>
              <a:defRPr/>
            </a:lvl3pPr>
            <a:lvl4pPr marL="2743200" indent="0">
              <a:buFontTx/>
              <a:buNone/>
              <a:defRPr/>
            </a:lvl4pPr>
            <a:lvl5pPr marL="3657600" indent="0">
              <a:buFontTx/>
              <a:buNone/>
              <a:defRPr/>
            </a:lvl5pPr>
          </a:lstStyle>
          <a:p>
            <a:pPr lvl="0"/>
            <a:r>
              <a:rPr lang="en-US"/>
              <a:t>Edit Master text styles</a:t>
            </a:r>
          </a:p>
        </p:txBody>
      </p:sp>
      <p:sp>
        <p:nvSpPr>
          <p:cNvPr id="3" name="Text Placeholder 2"/>
          <p:cNvSpPr>
            <a:spLocks noGrp="1"/>
          </p:cNvSpPr>
          <p:nvPr>
            <p:ph type="body" idx="1"/>
          </p:nvPr>
        </p:nvSpPr>
        <p:spPr>
          <a:xfrm>
            <a:off x="1354670" y="9054896"/>
            <a:ext cx="17193336" cy="3027828"/>
          </a:xfrm>
        </p:spPr>
        <p:txBody>
          <a:bodyPr anchor="t">
            <a:normAutofit/>
          </a:bodyPr>
          <a:lstStyle>
            <a:lvl1pPr marL="0" indent="0" algn="l">
              <a:buNone/>
              <a:defRPr sz="36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95173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319639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935347" y="1219199"/>
            <a:ext cx="2609486" cy="1050290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354670" y="1219200"/>
            <a:ext cx="14120300" cy="105029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29052685"/>
      </p:ext>
    </p:extLst>
  </p:cSld>
  <p:clrMapOvr>
    <a:masterClrMapping/>
  </p:clrMapOvr>
  <p:extLst>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7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65873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54670" y="5401735"/>
            <a:ext cx="17193336" cy="3653162"/>
          </a:xfrm>
        </p:spPr>
        <p:txBody>
          <a:bodyPr anchor="b"/>
          <a:lstStyle>
            <a:lvl1pPr algn="l">
              <a:defRPr sz="8000" b="0" cap="none"/>
            </a:lvl1pPr>
          </a:lstStyle>
          <a:p>
            <a:r>
              <a:rPr lang="en-US"/>
              <a:t>Click to edit Master title style</a:t>
            </a:r>
            <a:endParaRPr lang="en-US" dirty="0"/>
          </a:p>
        </p:txBody>
      </p:sp>
      <p:sp>
        <p:nvSpPr>
          <p:cNvPr id="3" name="Text Placeholder 2"/>
          <p:cNvSpPr>
            <a:spLocks noGrp="1"/>
          </p:cNvSpPr>
          <p:nvPr>
            <p:ph type="body" idx="1"/>
          </p:nvPr>
        </p:nvSpPr>
        <p:spPr>
          <a:xfrm>
            <a:off x="1354670" y="9054896"/>
            <a:ext cx="17193336" cy="1720800"/>
          </a:xfrm>
        </p:spPr>
        <p:txBody>
          <a:bodyPr anchor="t"/>
          <a:lstStyle>
            <a:lvl1pPr marL="0" indent="0" algn="l">
              <a:buNone/>
              <a:defRPr sz="4000">
                <a:solidFill>
                  <a:schemeClr val="tx1">
                    <a:lumMod val="50000"/>
                    <a:lumOff val="50000"/>
                  </a:schemeClr>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6717307"/>
      </p:ext>
    </p:extLst>
  </p:cSld>
  <p:clrMapOvr>
    <a:masterClrMapping/>
  </p:clrMapOvr>
  <p:extLst>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54669" y="4321178"/>
            <a:ext cx="8368070" cy="776154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179940" y="4321179"/>
            <a:ext cx="8368068" cy="7761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7288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51491" y="4321966"/>
            <a:ext cx="8371246"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4" name="Content Placeholder 3"/>
          <p:cNvSpPr>
            <a:spLocks noGrp="1"/>
          </p:cNvSpPr>
          <p:nvPr>
            <p:ph sz="half" idx="2"/>
          </p:nvPr>
        </p:nvSpPr>
        <p:spPr>
          <a:xfrm>
            <a:off x="1351491" y="5474491"/>
            <a:ext cx="8371246" cy="66082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176766" y="4321966"/>
            <a:ext cx="8371236" cy="1152524"/>
          </a:xfrm>
        </p:spPr>
        <p:txBody>
          <a:bodyPr anchor="b">
            <a:noAutofit/>
          </a:bodyPr>
          <a:lstStyle>
            <a:lvl1pPr marL="0" indent="0">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Edit Master text styles</a:t>
            </a:r>
          </a:p>
        </p:txBody>
      </p:sp>
      <p:sp>
        <p:nvSpPr>
          <p:cNvPr id="6" name="Content Placeholder 5"/>
          <p:cNvSpPr>
            <a:spLocks noGrp="1"/>
          </p:cNvSpPr>
          <p:nvPr>
            <p:ph sz="quarter" idx="4"/>
          </p:nvPr>
        </p:nvSpPr>
        <p:spPr>
          <a:xfrm>
            <a:off x="10176769" y="5474491"/>
            <a:ext cx="8371234" cy="66082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251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354668" y="1219200"/>
            <a:ext cx="17193336" cy="2641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0613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974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668" y="2997208"/>
            <a:ext cx="7709056" cy="2556932"/>
          </a:xfrm>
        </p:spPr>
        <p:txBody>
          <a:bodyPr anchor="b">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9520923" y="1029849"/>
            <a:ext cx="9027082" cy="110528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54668" y="5554139"/>
            <a:ext cx="7709056" cy="5168898"/>
          </a:xfrm>
        </p:spPr>
        <p:txBody>
          <a:bodyPr>
            <a:normAutofit/>
          </a:bodyPr>
          <a:lstStyle>
            <a:lvl1pPr marL="0" indent="0">
              <a:buNone/>
              <a:defRPr sz="2800"/>
            </a:lvl1pPr>
            <a:lvl2pPr marL="914126" indent="0">
              <a:buNone/>
              <a:defRPr sz="2800"/>
            </a:lvl2pPr>
            <a:lvl3pPr marL="1828252" indent="0">
              <a:buNone/>
              <a:defRPr sz="2400"/>
            </a:lvl3pPr>
            <a:lvl4pPr marL="2742378" indent="0">
              <a:buNone/>
              <a:defRPr sz="2000"/>
            </a:lvl4pPr>
            <a:lvl5pPr marL="3656502" indent="0">
              <a:buNone/>
              <a:defRPr sz="2000"/>
            </a:lvl5pPr>
            <a:lvl6pPr marL="4570628" indent="0">
              <a:buNone/>
              <a:defRPr sz="2000"/>
            </a:lvl6pPr>
            <a:lvl7pPr marL="5484754" indent="0">
              <a:buNone/>
              <a:defRPr sz="2000"/>
            </a:lvl7pPr>
            <a:lvl8pPr marL="6398880" indent="0">
              <a:buNone/>
              <a:defRPr sz="2000"/>
            </a:lvl8pPr>
            <a:lvl9pPr marL="7313006" indent="0">
              <a:buNone/>
              <a:defRPr sz="20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3816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54669" y="9601200"/>
            <a:ext cx="17193334" cy="1133476"/>
          </a:xfrm>
        </p:spPr>
        <p:txBody>
          <a:bodyPr anchor="b">
            <a:normAutofit/>
          </a:bodyPr>
          <a:lstStyle>
            <a:lvl1pPr algn="l">
              <a:defRPr sz="4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54668" y="1219200"/>
            <a:ext cx="17193336" cy="7691436"/>
          </a:xfrm>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4" name="Text Placeholder 3"/>
          <p:cNvSpPr>
            <a:spLocks noGrp="1"/>
          </p:cNvSpPr>
          <p:nvPr>
            <p:ph type="body" sz="half" idx="2"/>
          </p:nvPr>
        </p:nvSpPr>
        <p:spPr>
          <a:xfrm>
            <a:off x="1354669" y="10734676"/>
            <a:ext cx="17193334" cy="1348048"/>
          </a:xfrm>
        </p:spPr>
        <p:txBody>
          <a:bodyPr>
            <a:normAutofit/>
          </a:bodyPr>
          <a:lstStyle>
            <a:lvl1pPr marL="0" indent="0">
              <a:buNone/>
              <a:defRPr sz="24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175087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50000"/>
            <a:lum/>
          </a:blip>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16933"/>
            <a:ext cx="24384000" cy="13732934"/>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354668" y="1219200"/>
            <a:ext cx="17193336" cy="2641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54668" y="4321179"/>
            <a:ext cx="17193336" cy="776154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410267" y="12082725"/>
            <a:ext cx="1823878" cy="730250"/>
          </a:xfrm>
          <a:prstGeom prst="rect">
            <a:avLst/>
          </a:prstGeom>
        </p:spPr>
        <p:txBody>
          <a:bodyPr vert="horz" lIns="91440" tIns="45720" rIns="91440" bIns="45720" rtlCol="0" anchor="ctr"/>
          <a:lstStyle>
            <a:lvl1pPr algn="r">
              <a:defRPr sz="18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354668" y="12082725"/>
            <a:ext cx="12595224" cy="730250"/>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181327" y="12082725"/>
            <a:ext cx="1366678" cy="730250"/>
          </a:xfrm>
          <a:prstGeom prst="rect">
            <a:avLst/>
          </a:prstGeom>
        </p:spPr>
        <p:txBody>
          <a:bodyPr vert="horz" lIns="91440" tIns="45720" rIns="91440" bIns="45720" rtlCol="0" anchor="ctr"/>
          <a:lstStyle>
            <a:lvl1pPr algn="r">
              <a:defRPr sz="18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65217126"/>
      </p:ext>
    </p:extLst>
  </p:cSld>
  <p:clrMap bg1="lt1" tx1="dk1" bg2="lt2" tx2="dk2" accent1="accent1" accent2="accent2" accent3="accent3" accent4="accent4" accent5="accent5" accent6="accent6" hlink="hlink" folHlink="folHlink"/>
  <p:sldLayoutIdLst>
    <p:sldLayoutId id="2147484738" r:id="rId1"/>
    <p:sldLayoutId id="2147484739" r:id="rId2"/>
    <p:sldLayoutId id="2147484740" r:id="rId3"/>
    <p:sldLayoutId id="2147484741" r:id="rId4"/>
    <p:sldLayoutId id="2147484742" r:id="rId5"/>
    <p:sldLayoutId id="2147484743" r:id="rId6"/>
    <p:sldLayoutId id="2147484744" r:id="rId7"/>
    <p:sldLayoutId id="2147484745" r:id="rId8"/>
    <p:sldLayoutId id="2147484746" r:id="rId9"/>
    <p:sldLayoutId id="2147484747" r:id="rId10"/>
    <p:sldLayoutId id="2147484748" r:id="rId11"/>
    <p:sldLayoutId id="2147484749" r:id="rId12"/>
    <p:sldLayoutId id="2147484750" r:id="rId13"/>
    <p:sldLayoutId id="2147484751" r:id="rId14"/>
    <p:sldLayoutId id="2147484752" r:id="rId15"/>
    <p:sldLayoutId id="2147484753" r:id="rId16"/>
  </p:sldLayoutIdLst>
  <p:hf sldNum="0" hdr="0" ftr="0" dt="0"/>
  <p:txStyles>
    <p:titleStyle>
      <a:lvl1pPr algn="l" defTabSz="914400" rtl="0" eaLnBrk="1" latinLnBrk="0" hangingPunct="1">
        <a:spcBef>
          <a:spcPct val="0"/>
        </a:spcBef>
        <a:buNone/>
        <a:defRPr sz="72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85800" algn="l" defTabSz="914400" rtl="0" eaLnBrk="1" latinLnBrk="0" hangingPunct="1">
        <a:spcBef>
          <a:spcPts val="2000"/>
        </a:spcBef>
        <a:spcAft>
          <a:spcPts val="0"/>
        </a:spcAft>
        <a:buClr>
          <a:schemeClr val="accent1"/>
        </a:buClr>
        <a:buSzPct val="80000"/>
        <a:buFont typeface="Wingdings 3" charset="2"/>
        <a:buChar char=""/>
        <a:defRPr sz="3600" kern="1200">
          <a:solidFill>
            <a:schemeClr val="tx1">
              <a:lumMod val="75000"/>
              <a:lumOff val="25000"/>
            </a:schemeClr>
          </a:solidFill>
          <a:latin typeface="+mn-lt"/>
          <a:ea typeface="+mn-ea"/>
          <a:cs typeface="+mn-cs"/>
        </a:defRPr>
      </a:lvl1pPr>
      <a:lvl2pPr marL="1485900" indent="-571500" algn="l" defTabSz="914400" rtl="0" eaLnBrk="1" latinLnBrk="0" hangingPunct="1">
        <a:spcBef>
          <a:spcPts val="2000"/>
        </a:spcBef>
        <a:spcAft>
          <a:spcPts val="0"/>
        </a:spcAft>
        <a:buClr>
          <a:schemeClr val="accent1"/>
        </a:buClr>
        <a:buSzPct val="80000"/>
        <a:buFont typeface="Wingdings 3" charset="2"/>
        <a:buChar char=""/>
        <a:defRPr sz="3200" kern="1200">
          <a:solidFill>
            <a:schemeClr val="tx1">
              <a:lumMod val="75000"/>
              <a:lumOff val="25000"/>
            </a:schemeClr>
          </a:solidFill>
          <a:latin typeface="+mn-lt"/>
          <a:ea typeface="+mn-ea"/>
          <a:cs typeface="+mn-cs"/>
        </a:defRPr>
      </a:lvl2pPr>
      <a:lvl3pPr marL="2286000" indent="-457200" algn="l" defTabSz="914400" rtl="0" eaLnBrk="1" latinLnBrk="0" hangingPunct="1">
        <a:spcBef>
          <a:spcPts val="2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3pPr>
      <a:lvl4pPr marL="32004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4pPr>
      <a:lvl5pPr marL="41148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5pPr>
      <a:lvl6pPr marL="50292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6pPr>
      <a:lvl7pPr marL="59436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7pPr>
      <a:lvl8pPr marL="68580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8pPr>
      <a:lvl9pPr marL="7772400" indent="-457200" algn="l" defTabSz="914400" rtl="0" eaLnBrk="1" latinLnBrk="0" hangingPunct="1">
        <a:spcBef>
          <a:spcPts val="2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4"/>
          <p:cNvSpPr>
            <a:spLocks noChangeArrowheads="1"/>
          </p:cNvSpPr>
          <p:nvPr/>
        </p:nvSpPr>
        <p:spPr bwMode="auto">
          <a:xfrm>
            <a:off x="13786181" y="1833915"/>
            <a:ext cx="2914259"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a:defRPr sz="5000">
                <a:solidFill>
                  <a:schemeClr val="tx1"/>
                </a:solidFill>
                <a:latin typeface="Helvetica Light"/>
                <a:ea typeface="Helvetica Light"/>
                <a:cs typeface="Helvetica Light"/>
                <a:sym typeface="Helvetica Light"/>
              </a:defRPr>
            </a:lvl1pPr>
            <a:lvl2pPr marL="742950" indent="-285750" algn="ctr">
              <a:defRPr sz="5000">
                <a:solidFill>
                  <a:schemeClr val="tx1"/>
                </a:solidFill>
                <a:latin typeface="Helvetica Light"/>
                <a:ea typeface="Helvetica Light"/>
                <a:cs typeface="Helvetica Light"/>
                <a:sym typeface="Helvetica Light"/>
              </a:defRPr>
            </a:lvl2pPr>
            <a:lvl3pPr marL="1143000" indent="-228600" algn="ctr">
              <a:defRPr sz="5000">
                <a:solidFill>
                  <a:schemeClr val="tx1"/>
                </a:solidFill>
                <a:latin typeface="Helvetica Light"/>
                <a:ea typeface="Helvetica Light"/>
                <a:cs typeface="Helvetica Light"/>
                <a:sym typeface="Helvetica Light"/>
              </a:defRPr>
            </a:lvl3pPr>
            <a:lvl4pPr marL="1600200" indent="-228600" algn="ctr">
              <a:defRPr sz="5000">
                <a:solidFill>
                  <a:schemeClr val="tx1"/>
                </a:solidFill>
                <a:latin typeface="Helvetica Light"/>
                <a:ea typeface="Helvetica Light"/>
                <a:cs typeface="Helvetica Light"/>
                <a:sym typeface="Helvetica Light"/>
              </a:defRPr>
            </a:lvl4pPr>
            <a:lvl5pPr marL="2057400" indent="-228600" algn="ctr">
              <a:defRPr sz="5000">
                <a:solidFill>
                  <a:schemeClr val="tx1"/>
                </a:solidFill>
                <a:latin typeface="Helvetica Light"/>
                <a:ea typeface="Helvetica Light"/>
                <a:cs typeface="Helvetica Light"/>
                <a:sym typeface="Helvetica Light"/>
              </a:defRPr>
            </a:lvl5pPr>
            <a:lvl6pPr marL="25146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6pPr>
            <a:lvl7pPr marL="29718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7pPr>
            <a:lvl8pPr marL="34290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8pPr>
            <a:lvl9pPr marL="38862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9pPr>
          </a:lstStyle>
          <a:p>
            <a:pPr algn="l" eaLnBrk="1" hangingPunct="1"/>
            <a:r>
              <a:rPr lang="ar-YE" altLang="en-US" sz="10000" dirty="0" smtClean="0">
                <a:latin typeface="Roboto Medium" pitchFamily="2" charset="0"/>
                <a:cs typeface="Tholoth Rounded" pitchFamily="2" charset="-78"/>
                <a:sym typeface="Roboto Medium" pitchFamily="2" charset="0"/>
              </a:rPr>
              <a:t>المقدمة</a:t>
            </a:r>
            <a:endParaRPr lang="en-US" altLang="en-US" sz="10000" dirty="0">
              <a:latin typeface="Roboto Medium" pitchFamily="2" charset="0"/>
              <a:cs typeface="Tholoth Rounded" pitchFamily="2" charset="-78"/>
              <a:sym typeface="Roboto Medium" pitchFamily="2" charset="0"/>
            </a:endParaRPr>
          </a:p>
        </p:txBody>
      </p:sp>
      <p:sp>
        <p:nvSpPr>
          <p:cNvPr id="5" name="Shape 57"/>
          <p:cNvSpPr>
            <a:spLocks/>
          </p:cNvSpPr>
          <p:nvPr/>
        </p:nvSpPr>
        <p:spPr bwMode="auto">
          <a:xfrm>
            <a:off x="18982942" y="3475390"/>
            <a:ext cx="429590" cy="409575"/>
          </a:xfrm>
          <a:custGeom>
            <a:avLst/>
            <a:gdLst>
              <a:gd name="T0" fmla="*/ 204425 w 19679"/>
              <a:gd name="T1" fmla="*/ 204425 h 19679"/>
              <a:gd name="T2" fmla="*/ 204425 w 19679"/>
              <a:gd name="T3" fmla="*/ 204425 h 19679"/>
              <a:gd name="T4" fmla="*/ 204425 w 19679"/>
              <a:gd name="T5" fmla="*/ 204425 h 19679"/>
              <a:gd name="T6" fmla="*/ 204425 w 19679"/>
              <a:gd name="T7" fmla="*/ 204425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a:noFill/>
          </a:ln>
        </p:spPr>
        <p:txBody>
          <a:bodyPr lIns="50800" tIns="50800" rIns="50800" bIns="50800" anchor="ctr"/>
          <a:lstStyle/>
          <a:p>
            <a:endParaRPr lang="en-US" dirty="0">
              <a:solidFill>
                <a:srgbClr val="00B050"/>
              </a:solidFill>
            </a:endParaRPr>
          </a:p>
        </p:txBody>
      </p:sp>
      <p:sp>
        <p:nvSpPr>
          <p:cNvPr id="6" name="Shape 58"/>
          <p:cNvSpPr>
            <a:spLocks noChangeShapeType="1"/>
          </p:cNvSpPr>
          <p:nvPr/>
        </p:nvSpPr>
        <p:spPr bwMode="auto">
          <a:xfrm flipH="1">
            <a:off x="19188595" y="4139366"/>
            <a:ext cx="20737" cy="839809"/>
          </a:xfrm>
          <a:prstGeom prst="line">
            <a:avLst/>
          </a:prstGeom>
          <a:noFill/>
          <a:ln w="38100">
            <a:solidFill>
              <a:srgbClr val="53585F"/>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7" name="Shape 59"/>
          <p:cNvSpPr/>
          <p:nvPr/>
        </p:nvSpPr>
        <p:spPr>
          <a:xfrm>
            <a:off x="18954606" y="5266491"/>
            <a:ext cx="429590" cy="4095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00"/>
          </a:solidFill>
          <a:ln w="12700">
            <a:miter lim="400000"/>
          </a:ln>
        </p:spPr>
        <p:txBody>
          <a:bodyPr lIns="50800" tIns="50800" rIns="50800" bIns="50800" anchor="ctr"/>
          <a:lstStyle/>
          <a:p>
            <a:pPr algn="ctr" eaLnBrk="1" fontAlgn="auto" hangingPunct="1">
              <a:spcBef>
                <a:spcPts val="0"/>
              </a:spcBef>
              <a:spcAft>
                <a:spcPts val="0"/>
              </a:spcAft>
              <a:defRPr sz="3200"/>
            </a:pPr>
            <a:endParaRPr sz="3200" kern="0" dirty="0">
              <a:solidFill>
                <a:sysClr val="windowText" lastClr="000000"/>
              </a:solidFill>
              <a:latin typeface="+mn-lt"/>
              <a:ea typeface="+mn-ea"/>
              <a:cs typeface="+mn-cs"/>
            </a:endParaRPr>
          </a:p>
        </p:txBody>
      </p:sp>
      <p:sp>
        <p:nvSpPr>
          <p:cNvPr id="8" name="Shape 60"/>
          <p:cNvSpPr>
            <a:spLocks noChangeShapeType="1"/>
          </p:cNvSpPr>
          <p:nvPr/>
        </p:nvSpPr>
        <p:spPr bwMode="auto">
          <a:xfrm>
            <a:off x="19188594" y="5926477"/>
            <a:ext cx="15557" cy="896112"/>
          </a:xfrm>
          <a:prstGeom prst="line">
            <a:avLst/>
          </a:prstGeom>
          <a:noFill/>
          <a:ln w="38100">
            <a:solidFill>
              <a:srgbClr val="53585F"/>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14" name="Shape 66"/>
          <p:cNvSpPr>
            <a:spLocks noChangeArrowheads="1"/>
          </p:cNvSpPr>
          <p:nvPr/>
        </p:nvSpPr>
        <p:spPr bwMode="auto">
          <a:xfrm>
            <a:off x="134288" y="5751421"/>
            <a:ext cx="19229067" cy="3149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50800" tIns="50800" rIns="50800" bIns="50800" anchor="ctr">
            <a:spAutoFit/>
          </a:bodyPr>
          <a:lstStyle>
            <a:lvl1pPr algn="ctr">
              <a:defRPr sz="5000">
                <a:solidFill>
                  <a:schemeClr val="tx1"/>
                </a:solidFill>
                <a:latin typeface="Helvetica Light"/>
                <a:ea typeface="Helvetica Light"/>
                <a:cs typeface="Helvetica Light"/>
                <a:sym typeface="Helvetica Light"/>
              </a:defRPr>
            </a:lvl1pPr>
            <a:lvl2pPr marL="742950" indent="-285750" algn="ctr">
              <a:defRPr sz="5000">
                <a:solidFill>
                  <a:schemeClr val="tx1"/>
                </a:solidFill>
                <a:latin typeface="Helvetica Light"/>
                <a:ea typeface="Helvetica Light"/>
                <a:cs typeface="Helvetica Light"/>
                <a:sym typeface="Helvetica Light"/>
              </a:defRPr>
            </a:lvl2pPr>
            <a:lvl3pPr marL="1143000" indent="-228600" algn="ctr">
              <a:defRPr sz="5000">
                <a:solidFill>
                  <a:schemeClr val="tx1"/>
                </a:solidFill>
                <a:latin typeface="Helvetica Light"/>
                <a:ea typeface="Helvetica Light"/>
                <a:cs typeface="Helvetica Light"/>
                <a:sym typeface="Helvetica Light"/>
              </a:defRPr>
            </a:lvl3pPr>
            <a:lvl4pPr marL="1600200" indent="-228600" algn="ctr">
              <a:defRPr sz="5000">
                <a:solidFill>
                  <a:schemeClr val="tx1"/>
                </a:solidFill>
                <a:latin typeface="Helvetica Light"/>
                <a:ea typeface="Helvetica Light"/>
                <a:cs typeface="Helvetica Light"/>
                <a:sym typeface="Helvetica Light"/>
              </a:defRPr>
            </a:lvl4pPr>
            <a:lvl5pPr marL="2057400" indent="-228600" algn="ctr">
              <a:defRPr sz="5000">
                <a:solidFill>
                  <a:schemeClr val="tx1"/>
                </a:solidFill>
                <a:latin typeface="Helvetica Light"/>
                <a:ea typeface="Helvetica Light"/>
                <a:cs typeface="Helvetica Light"/>
                <a:sym typeface="Helvetica Light"/>
              </a:defRPr>
            </a:lvl5pPr>
            <a:lvl6pPr marL="25146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6pPr>
            <a:lvl7pPr marL="29718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7pPr>
            <a:lvl8pPr marL="34290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8pPr>
            <a:lvl9pPr marL="38862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9pPr>
          </a:lstStyle>
          <a:p>
            <a:pPr rtl="1"/>
            <a:r>
              <a:rPr lang="ar-DZ" sz="6600" b="1" dirty="0" smtClean="0"/>
              <a:t>- </a:t>
            </a:r>
            <a:r>
              <a:rPr lang="ar-DZ" sz="6600" b="1" dirty="0"/>
              <a:t>قد يكون اختيار المنتج أحد أهم القرارات في استراتيجية التسويق.</a:t>
            </a:r>
            <a:endParaRPr lang="en-US" sz="6600" b="1" dirty="0"/>
          </a:p>
          <a:p>
            <a:pPr rtl="1"/>
            <a:r>
              <a:rPr lang="ar-DZ" sz="6600" b="1" dirty="0"/>
              <a:t>- يتطلب اختيار المنتج فهمًا عميقًا لاحتياجات العملاء وتوقعاتهم.</a:t>
            </a:r>
            <a:endParaRPr lang="en-US" sz="6600" b="1" dirty="0"/>
          </a:p>
          <a:p>
            <a:pPr lvl="0" algn="r" rtl="1"/>
            <a:endParaRPr lang="en-US" sz="6600" b="1" dirty="0"/>
          </a:p>
        </p:txBody>
      </p:sp>
      <p:sp>
        <p:nvSpPr>
          <p:cNvPr id="20" name="Shape 59"/>
          <p:cNvSpPr/>
          <p:nvPr/>
        </p:nvSpPr>
        <p:spPr>
          <a:xfrm>
            <a:off x="18954606" y="7066393"/>
            <a:ext cx="429590" cy="4095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12700">
            <a:miter lim="400000"/>
          </a:ln>
        </p:spPr>
        <p:txBody>
          <a:bodyPr lIns="50800" tIns="50800" rIns="50800" bIns="50800" anchor="ctr"/>
          <a:lstStyle/>
          <a:p>
            <a:pPr algn="ctr" eaLnBrk="1" fontAlgn="auto" hangingPunct="1">
              <a:spcBef>
                <a:spcPts val="0"/>
              </a:spcBef>
              <a:spcAft>
                <a:spcPts val="0"/>
              </a:spcAft>
              <a:defRPr sz="3200"/>
            </a:pPr>
            <a:endParaRPr sz="3200" kern="0" dirty="0">
              <a:solidFill>
                <a:sysClr val="windowText" lastClr="000000"/>
              </a:solidFill>
              <a:latin typeface="+mn-lt"/>
              <a:ea typeface="+mn-ea"/>
              <a:cs typeface="+mn-cs"/>
            </a:endParaRPr>
          </a:p>
        </p:txBody>
      </p:sp>
      <p:sp>
        <p:nvSpPr>
          <p:cNvPr id="22" name="Shape 60"/>
          <p:cNvSpPr>
            <a:spLocks noChangeShapeType="1"/>
          </p:cNvSpPr>
          <p:nvPr/>
        </p:nvSpPr>
        <p:spPr bwMode="auto">
          <a:xfrm>
            <a:off x="19120556" y="7897775"/>
            <a:ext cx="0" cy="674467"/>
          </a:xfrm>
          <a:prstGeom prst="line">
            <a:avLst/>
          </a:prstGeom>
          <a:noFill/>
          <a:ln w="38100">
            <a:solidFill>
              <a:srgbClr val="53585F"/>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23" name="Shape 59"/>
          <p:cNvSpPr/>
          <p:nvPr/>
        </p:nvSpPr>
        <p:spPr>
          <a:xfrm>
            <a:off x="18909287" y="9033446"/>
            <a:ext cx="429590" cy="4095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00"/>
          </a:solidFill>
          <a:ln w="12700">
            <a:miter lim="400000"/>
          </a:ln>
        </p:spPr>
        <p:txBody>
          <a:bodyPr lIns="50800" tIns="50800" rIns="50800" bIns="50800" anchor="ctr"/>
          <a:lstStyle/>
          <a:p>
            <a:pPr algn="ctr" eaLnBrk="1" fontAlgn="auto" hangingPunct="1">
              <a:spcBef>
                <a:spcPts val="0"/>
              </a:spcBef>
              <a:spcAft>
                <a:spcPts val="0"/>
              </a:spcAft>
              <a:defRPr sz="3200"/>
            </a:pPr>
            <a:endParaRPr sz="3200" kern="0" dirty="0">
              <a:solidFill>
                <a:sysClr val="windowText" lastClr="000000"/>
              </a:solidFill>
              <a:latin typeface="+mn-lt"/>
              <a:ea typeface="+mn-ea"/>
              <a:cs typeface="+mn-cs"/>
            </a:endParaRPr>
          </a:p>
        </p:txBody>
      </p:sp>
      <p:sp>
        <p:nvSpPr>
          <p:cNvPr id="15" name="Shape 4120"/>
          <p:cNvSpPr/>
          <p:nvPr/>
        </p:nvSpPr>
        <p:spPr>
          <a:xfrm>
            <a:off x="9185771" y="328728"/>
            <a:ext cx="2590800" cy="259238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lumMod val="75000"/>
            </a:schemeClr>
          </a:solidFill>
          <a:ln w="12700">
            <a:miter lim="400000"/>
          </a:ln>
        </p:spPr>
        <p:txBody>
          <a:bodyPr lIns="50800" tIns="50800" rIns="50800" bIns="50800" anchor="ctr"/>
          <a:lstStyle/>
          <a:p>
            <a:pPr algn="ctr" eaLnBrk="1" fontAlgn="auto" hangingPunct="1">
              <a:spcBef>
                <a:spcPts val="0"/>
              </a:spcBef>
              <a:spcAft>
                <a:spcPts val="0"/>
              </a:spcAft>
              <a:defRPr sz="3200"/>
            </a:pPr>
            <a:endParaRPr sz="3200" kern="0" dirty="0">
              <a:solidFill>
                <a:sysClr val="windowText" lastClr="000000"/>
              </a:solidFill>
              <a:latin typeface="+mn-lt"/>
              <a:ea typeface="+mn-ea"/>
              <a:cs typeface="+mn-cs"/>
            </a:endParaRPr>
          </a:p>
        </p:txBody>
      </p:sp>
      <p:sp>
        <p:nvSpPr>
          <p:cNvPr id="16" name="Shape 4126"/>
          <p:cNvSpPr/>
          <p:nvPr/>
        </p:nvSpPr>
        <p:spPr>
          <a:xfrm>
            <a:off x="9977931" y="888217"/>
            <a:ext cx="1266825" cy="1268412"/>
          </a:xfrm>
          <a:custGeom>
            <a:avLst/>
            <a:gdLst/>
            <a:ahLst/>
            <a:cxnLst>
              <a:cxn ang="0">
                <a:pos x="wd2" y="hd2"/>
              </a:cxn>
              <a:cxn ang="5400000">
                <a:pos x="wd2" y="hd2"/>
              </a:cxn>
              <a:cxn ang="10800000">
                <a:pos x="wd2" y="hd2"/>
              </a:cxn>
              <a:cxn ang="16200000">
                <a:pos x="wd2" y="hd2"/>
              </a:cxn>
            </a:cxnLst>
            <a:rect l="0" t="0" r="r" b="b"/>
            <a:pathLst>
              <a:path w="20512" h="21600" extrusionOk="0">
                <a:moveTo>
                  <a:pt x="13692" y="8626"/>
                </a:moveTo>
                <a:lnTo>
                  <a:pt x="12040" y="10330"/>
                </a:lnTo>
                <a:cubicBezTo>
                  <a:pt x="12133" y="10461"/>
                  <a:pt x="12223" y="10598"/>
                  <a:pt x="12309" y="10739"/>
                </a:cubicBezTo>
                <a:cubicBezTo>
                  <a:pt x="13857" y="13353"/>
                  <a:pt x="13057" y="16782"/>
                  <a:pt x="10523" y="18381"/>
                </a:cubicBezTo>
                <a:cubicBezTo>
                  <a:pt x="9676" y="18917"/>
                  <a:pt x="8707" y="19199"/>
                  <a:pt x="7721" y="19199"/>
                </a:cubicBezTo>
                <a:cubicBezTo>
                  <a:pt x="5825" y="19199"/>
                  <a:pt x="4105" y="18206"/>
                  <a:pt x="3118" y="16540"/>
                </a:cubicBezTo>
                <a:cubicBezTo>
                  <a:pt x="2367" y="15274"/>
                  <a:pt x="2141" y="13783"/>
                  <a:pt x="2477" y="12337"/>
                </a:cubicBezTo>
                <a:cubicBezTo>
                  <a:pt x="2815" y="10895"/>
                  <a:pt x="3674" y="9673"/>
                  <a:pt x="4902" y="8899"/>
                </a:cubicBezTo>
                <a:cubicBezTo>
                  <a:pt x="5751" y="8364"/>
                  <a:pt x="6720" y="8081"/>
                  <a:pt x="7707" y="8081"/>
                </a:cubicBezTo>
                <a:cubicBezTo>
                  <a:pt x="8723" y="8081"/>
                  <a:pt x="9686" y="8368"/>
                  <a:pt x="10517" y="8891"/>
                </a:cubicBezTo>
                <a:lnTo>
                  <a:pt x="9430" y="10070"/>
                </a:lnTo>
                <a:cubicBezTo>
                  <a:pt x="8906" y="9801"/>
                  <a:pt x="8322" y="9649"/>
                  <a:pt x="7711" y="9649"/>
                </a:cubicBezTo>
                <a:cubicBezTo>
                  <a:pt x="7000" y="9649"/>
                  <a:pt x="6303" y="9853"/>
                  <a:pt x="5695" y="10236"/>
                </a:cubicBezTo>
                <a:cubicBezTo>
                  <a:pt x="3875" y="11384"/>
                  <a:pt x="3302" y="13845"/>
                  <a:pt x="4414" y="15722"/>
                </a:cubicBezTo>
                <a:cubicBezTo>
                  <a:pt x="5123" y="16918"/>
                  <a:pt x="6358" y="17632"/>
                  <a:pt x="7715" y="17632"/>
                </a:cubicBezTo>
                <a:cubicBezTo>
                  <a:pt x="8425" y="17632"/>
                  <a:pt x="9122" y="17428"/>
                  <a:pt x="9730" y="17045"/>
                </a:cubicBezTo>
                <a:cubicBezTo>
                  <a:pt x="10611" y="16490"/>
                  <a:pt x="11230" y="15614"/>
                  <a:pt x="11471" y="14577"/>
                </a:cubicBezTo>
                <a:cubicBezTo>
                  <a:pt x="11713" y="13538"/>
                  <a:pt x="11550" y="12468"/>
                  <a:pt x="11010" y="11560"/>
                </a:cubicBezTo>
                <a:cubicBezTo>
                  <a:pt x="10991" y="11525"/>
                  <a:pt x="10967" y="11494"/>
                  <a:pt x="10946" y="11460"/>
                </a:cubicBezTo>
                <a:lnTo>
                  <a:pt x="8192" y="14304"/>
                </a:lnTo>
                <a:cubicBezTo>
                  <a:pt x="8116" y="14383"/>
                  <a:pt x="8016" y="14422"/>
                  <a:pt x="7917" y="14422"/>
                </a:cubicBezTo>
                <a:cubicBezTo>
                  <a:pt x="7819" y="14422"/>
                  <a:pt x="7718" y="14383"/>
                  <a:pt x="7644" y="14304"/>
                </a:cubicBezTo>
                <a:cubicBezTo>
                  <a:pt x="7490" y="14146"/>
                  <a:pt x="7490" y="13895"/>
                  <a:pt x="7644" y="13739"/>
                </a:cubicBezTo>
                <a:lnTo>
                  <a:pt x="17851" y="3203"/>
                </a:lnTo>
                <a:lnTo>
                  <a:pt x="17079" y="2942"/>
                </a:lnTo>
                <a:lnTo>
                  <a:pt x="15933" y="0"/>
                </a:lnTo>
                <a:lnTo>
                  <a:pt x="11871" y="4408"/>
                </a:lnTo>
                <a:lnTo>
                  <a:pt x="12605" y="6622"/>
                </a:lnTo>
                <a:lnTo>
                  <a:pt x="12142" y="7125"/>
                </a:lnTo>
                <a:cubicBezTo>
                  <a:pt x="10838" y="6182"/>
                  <a:pt x="9285" y="5680"/>
                  <a:pt x="7706" y="5680"/>
                </a:cubicBezTo>
                <a:cubicBezTo>
                  <a:pt x="6334" y="5680"/>
                  <a:pt x="4945" y="6058"/>
                  <a:pt x="3690" y="6850"/>
                </a:cubicBezTo>
                <a:cubicBezTo>
                  <a:pt x="56" y="9143"/>
                  <a:pt x="-1088" y="14042"/>
                  <a:pt x="1135" y="17791"/>
                </a:cubicBezTo>
                <a:cubicBezTo>
                  <a:pt x="2588" y="20245"/>
                  <a:pt x="5125" y="21600"/>
                  <a:pt x="7722" y="21600"/>
                </a:cubicBezTo>
                <a:cubicBezTo>
                  <a:pt x="9093" y="21600"/>
                  <a:pt x="10482" y="21221"/>
                  <a:pt x="11738" y="20430"/>
                </a:cubicBezTo>
                <a:cubicBezTo>
                  <a:pt x="15371" y="18135"/>
                  <a:pt x="16514" y="13237"/>
                  <a:pt x="14292" y="9487"/>
                </a:cubicBezTo>
                <a:cubicBezTo>
                  <a:pt x="14111" y="9179"/>
                  <a:pt x="13906" y="8898"/>
                  <a:pt x="13692" y="8626"/>
                </a:cubicBezTo>
                <a:moveTo>
                  <a:pt x="18676" y="3481"/>
                </a:moveTo>
                <a:lnTo>
                  <a:pt x="14381" y="7915"/>
                </a:lnTo>
                <a:lnTo>
                  <a:pt x="16451" y="8512"/>
                </a:lnTo>
                <a:lnTo>
                  <a:pt x="20512" y="4103"/>
                </a:lnTo>
                <a:lnTo>
                  <a:pt x="18676" y="3481"/>
                </a:lnTo>
                <a:close/>
              </a:path>
            </a:pathLst>
          </a:custGeom>
          <a:solidFill>
            <a:schemeClr val="tx1"/>
          </a:solidFill>
          <a:ln w="12700">
            <a:miter lim="400000"/>
          </a:ln>
        </p:spPr>
        <p:txBody>
          <a:bodyPr lIns="0" tIns="0" rIns="0" bIns="0" anchor="ctr"/>
          <a:lstStyle/>
          <a:p>
            <a:pPr algn="ctr" defTabSz="457200" eaLnBrk="1" fontAlgn="auto" hangingPunct="1">
              <a:spcBef>
                <a:spcPts val="0"/>
              </a:spcBef>
              <a:spcAft>
                <a:spcPts val="0"/>
              </a:spcAft>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kern="0"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17" name="Group 16"/>
          <p:cNvGrpSpPr/>
          <p:nvPr/>
        </p:nvGrpSpPr>
        <p:grpSpPr>
          <a:xfrm>
            <a:off x="12301033" y="3699934"/>
            <a:ext cx="5357367" cy="185031"/>
            <a:chOff x="1775295" y="2028842"/>
            <a:chExt cx="3021910" cy="45719"/>
          </a:xfrm>
        </p:grpSpPr>
        <p:sp>
          <p:nvSpPr>
            <p:cNvPr id="18" name="Rectangle 17"/>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25" name="Rectangle 24"/>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26" name="Rectangle 25"/>
            <p:cNvSpPr/>
            <p:nvPr/>
          </p:nvSpPr>
          <p:spPr>
            <a:xfrm flipV="1">
              <a:off x="3025596" y="2028842"/>
              <a:ext cx="540353"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27" name="Rectangle 26"/>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28" name="Rectangle 27"/>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29" name="Freeform 166"/>
          <p:cNvSpPr>
            <a:spLocks noChangeArrowheads="1"/>
          </p:cNvSpPr>
          <p:nvPr/>
        </p:nvSpPr>
        <p:spPr bwMode="auto">
          <a:xfrm>
            <a:off x="20271091" y="10471831"/>
            <a:ext cx="2767309" cy="2767053"/>
          </a:xfrm>
          <a:custGeom>
            <a:avLst/>
            <a:gdLst>
              <a:gd name="T0" fmla="*/ 2886 w 2887"/>
              <a:gd name="T1" fmla="*/ 1444 h 2890"/>
              <a:gd name="T2" fmla="*/ 2886 w 2887"/>
              <a:gd name="T3" fmla="*/ 1444 h 2890"/>
              <a:gd name="T4" fmla="*/ 1444 w 2887"/>
              <a:gd name="T5" fmla="*/ 0 h 2890"/>
              <a:gd name="T6" fmla="*/ 0 w 2887"/>
              <a:gd name="T7" fmla="*/ 1444 h 2890"/>
              <a:gd name="T8" fmla="*/ 1444 w 2887"/>
              <a:gd name="T9" fmla="*/ 2889 h 2890"/>
              <a:gd name="T10" fmla="*/ 2886 w 2887"/>
              <a:gd name="T11" fmla="*/ 1444 h 2890"/>
            </a:gdLst>
            <a:ahLst/>
            <a:cxnLst>
              <a:cxn ang="0">
                <a:pos x="T0" y="T1"/>
              </a:cxn>
              <a:cxn ang="0">
                <a:pos x="T2" y="T3"/>
              </a:cxn>
              <a:cxn ang="0">
                <a:pos x="T4" y="T5"/>
              </a:cxn>
              <a:cxn ang="0">
                <a:pos x="T6" y="T7"/>
              </a:cxn>
              <a:cxn ang="0">
                <a:pos x="T8" y="T9"/>
              </a:cxn>
              <a:cxn ang="0">
                <a:pos x="T10" y="T11"/>
              </a:cxn>
            </a:cxnLst>
            <a:rect l="0" t="0" r="r" b="b"/>
            <a:pathLst>
              <a:path w="2887" h="2890">
                <a:moveTo>
                  <a:pt x="2886" y="1444"/>
                </a:moveTo>
                <a:lnTo>
                  <a:pt x="2886" y="1444"/>
                </a:lnTo>
                <a:cubicBezTo>
                  <a:pt x="2886" y="647"/>
                  <a:pt x="2241" y="0"/>
                  <a:pt x="1444" y="0"/>
                </a:cubicBezTo>
                <a:cubicBezTo>
                  <a:pt x="647" y="0"/>
                  <a:pt x="0" y="647"/>
                  <a:pt x="0" y="1444"/>
                </a:cubicBezTo>
                <a:cubicBezTo>
                  <a:pt x="0" y="2241"/>
                  <a:pt x="647" y="2889"/>
                  <a:pt x="1444" y="2889"/>
                </a:cubicBezTo>
                <a:cubicBezTo>
                  <a:pt x="2241" y="2889"/>
                  <a:pt x="2886" y="2241"/>
                  <a:pt x="2886" y="1444"/>
                </a:cubicBezTo>
              </a:path>
            </a:pathLst>
          </a:custGeom>
          <a:solidFill>
            <a:srgbClr val="6A5C5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defRPr/>
            </a:pPr>
            <a:endParaRPr lang="en-US" sz="3600">
              <a:solidFill>
                <a:srgbClr val="445469"/>
              </a:solidFill>
              <a:latin typeface="Calibri Light"/>
            </a:endParaRPr>
          </a:p>
        </p:txBody>
      </p:sp>
      <p:sp>
        <p:nvSpPr>
          <p:cNvPr id="30" name="Freeform 157"/>
          <p:cNvSpPr>
            <a:spLocks noChangeArrowheads="1"/>
          </p:cNvSpPr>
          <p:nvPr/>
        </p:nvSpPr>
        <p:spPr bwMode="auto">
          <a:xfrm>
            <a:off x="20317636" y="10522603"/>
            <a:ext cx="2767309" cy="2767053"/>
          </a:xfrm>
          <a:custGeom>
            <a:avLst/>
            <a:gdLst>
              <a:gd name="T0" fmla="*/ 2889 w 2890"/>
              <a:gd name="T1" fmla="*/ 1445 h 2888"/>
              <a:gd name="T2" fmla="*/ 2889 w 2890"/>
              <a:gd name="T3" fmla="*/ 1445 h 2888"/>
              <a:gd name="T4" fmla="*/ 1445 w 2890"/>
              <a:gd name="T5" fmla="*/ 0 h 2888"/>
              <a:gd name="T6" fmla="*/ 0 w 2890"/>
              <a:gd name="T7" fmla="*/ 1445 h 2888"/>
              <a:gd name="T8" fmla="*/ 1445 w 2890"/>
              <a:gd name="T9" fmla="*/ 2887 h 2888"/>
              <a:gd name="T10" fmla="*/ 2889 w 2890"/>
              <a:gd name="T11" fmla="*/ 1445 h 2888"/>
            </a:gdLst>
            <a:ahLst/>
            <a:cxnLst>
              <a:cxn ang="0">
                <a:pos x="T0" y="T1"/>
              </a:cxn>
              <a:cxn ang="0">
                <a:pos x="T2" y="T3"/>
              </a:cxn>
              <a:cxn ang="0">
                <a:pos x="T4" y="T5"/>
              </a:cxn>
              <a:cxn ang="0">
                <a:pos x="T6" y="T7"/>
              </a:cxn>
              <a:cxn ang="0">
                <a:pos x="T8" y="T9"/>
              </a:cxn>
              <a:cxn ang="0">
                <a:pos x="T10" y="T11"/>
              </a:cxn>
            </a:cxnLst>
            <a:rect l="0" t="0" r="r" b="b"/>
            <a:pathLst>
              <a:path w="2890" h="2888">
                <a:moveTo>
                  <a:pt x="2889" y="1445"/>
                </a:moveTo>
                <a:lnTo>
                  <a:pt x="2889" y="1445"/>
                </a:lnTo>
                <a:cubicBezTo>
                  <a:pt x="2889" y="648"/>
                  <a:pt x="2242" y="0"/>
                  <a:pt x="1445" y="0"/>
                </a:cubicBezTo>
                <a:cubicBezTo>
                  <a:pt x="648" y="0"/>
                  <a:pt x="0" y="648"/>
                  <a:pt x="0" y="1445"/>
                </a:cubicBezTo>
                <a:cubicBezTo>
                  <a:pt x="0" y="2242"/>
                  <a:pt x="648" y="2887"/>
                  <a:pt x="1445" y="2887"/>
                </a:cubicBezTo>
                <a:cubicBezTo>
                  <a:pt x="2242" y="2887"/>
                  <a:pt x="2889" y="2242"/>
                  <a:pt x="2889" y="1445"/>
                </a:cubicBezTo>
              </a:path>
            </a:pathLst>
          </a:custGeom>
          <a:solidFill>
            <a:srgbClr val="6F615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1828434">
              <a:defRPr/>
            </a:pPr>
            <a:endParaRPr lang="en-US" sz="3600">
              <a:solidFill>
                <a:srgbClr val="445469"/>
              </a:solidFill>
              <a:latin typeface="Calibri Light"/>
            </a:endParaRPr>
          </a:p>
        </p:txBody>
      </p:sp>
      <p:sp>
        <p:nvSpPr>
          <p:cNvPr id="31" name="Freeform 204"/>
          <p:cNvSpPr>
            <a:spLocks noChangeArrowheads="1"/>
          </p:cNvSpPr>
          <p:nvPr/>
        </p:nvSpPr>
        <p:spPr bwMode="auto">
          <a:xfrm>
            <a:off x="20266860" y="10467600"/>
            <a:ext cx="2767309" cy="2767053"/>
          </a:xfrm>
          <a:custGeom>
            <a:avLst/>
            <a:gdLst>
              <a:gd name="T0" fmla="*/ 2886 w 2887"/>
              <a:gd name="T1" fmla="*/ 1445 h 2888"/>
              <a:gd name="T2" fmla="*/ 2886 w 2887"/>
              <a:gd name="T3" fmla="*/ 1445 h 2888"/>
              <a:gd name="T4" fmla="*/ 1442 w 2887"/>
              <a:gd name="T5" fmla="*/ 0 h 2888"/>
              <a:gd name="T6" fmla="*/ 0 w 2887"/>
              <a:gd name="T7" fmla="*/ 1445 h 2888"/>
              <a:gd name="T8" fmla="*/ 1442 w 2887"/>
              <a:gd name="T9" fmla="*/ 2887 h 2888"/>
              <a:gd name="T10" fmla="*/ 2886 w 2887"/>
              <a:gd name="T11" fmla="*/ 1445 h 2888"/>
            </a:gdLst>
            <a:ahLst/>
            <a:cxnLst>
              <a:cxn ang="0">
                <a:pos x="T0" y="T1"/>
              </a:cxn>
              <a:cxn ang="0">
                <a:pos x="T2" y="T3"/>
              </a:cxn>
              <a:cxn ang="0">
                <a:pos x="T4" y="T5"/>
              </a:cxn>
              <a:cxn ang="0">
                <a:pos x="T6" y="T7"/>
              </a:cxn>
              <a:cxn ang="0">
                <a:pos x="T8" y="T9"/>
              </a:cxn>
              <a:cxn ang="0">
                <a:pos x="T10" y="T11"/>
              </a:cxn>
            </a:cxnLst>
            <a:rect l="0" t="0" r="r" b="b"/>
            <a:pathLst>
              <a:path w="2887" h="2888">
                <a:moveTo>
                  <a:pt x="2886" y="1445"/>
                </a:moveTo>
                <a:lnTo>
                  <a:pt x="2886" y="1445"/>
                </a:lnTo>
                <a:cubicBezTo>
                  <a:pt x="2886" y="648"/>
                  <a:pt x="2239" y="0"/>
                  <a:pt x="1442" y="0"/>
                </a:cubicBezTo>
                <a:cubicBezTo>
                  <a:pt x="645" y="0"/>
                  <a:pt x="0" y="648"/>
                  <a:pt x="0" y="1445"/>
                </a:cubicBezTo>
                <a:cubicBezTo>
                  <a:pt x="0" y="2242"/>
                  <a:pt x="645" y="2887"/>
                  <a:pt x="1442" y="2887"/>
                </a:cubicBezTo>
                <a:cubicBezTo>
                  <a:pt x="2239" y="2887"/>
                  <a:pt x="2886" y="2242"/>
                  <a:pt x="2886" y="1445"/>
                </a:cubicBezTo>
              </a:path>
            </a:pathLst>
          </a:custGeom>
          <a:solidFill>
            <a:srgbClr val="E71F3C"/>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32" name="Freeform 205"/>
          <p:cNvSpPr>
            <a:spLocks noChangeArrowheads="1"/>
          </p:cNvSpPr>
          <p:nvPr/>
        </p:nvSpPr>
        <p:spPr bwMode="auto">
          <a:xfrm>
            <a:off x="20838093" y="11148786"/>
            <a:ext cx="2191844" cy="2081636"/>
          </a:xfrm>
          <a:custGeom>
            <a:avLst/>
            <a:gdLst>
              <a:gd name="T0" fmla="*/ 2287 w 2288"/>
              <a:gd name="T1" fmla="*/ 733 h 2176"/>
              <a:gd name="T2" fmla="*/ 2287 w 2288"/>
              <a:gd name="T3" fmla="*/ 733 h 2176"/>
              <a:gd name="T4" fmla="*/ 2279 w 2288"/>
              <a:gd name="T5" fmla="*/ 583 h 2176"/>
              <a:gd name="T6" fmla="*/ 1696 w 2288"/>
              <a:gd name="T7" fmla="*/ 0 h 2176"/>
              <a:gd name="T8" fmla="*/ 0 w 2288"/>
              <a:gd name="T9" fmla="*/ 1477 h 2176"/>
              <a:gd name="T10" fmla="*/ 688 w 2288"/>
              <a:gd name="T11" fmla="*/ 2166 h 2176"/>
              <a:gd name="T12" fmla="*/ 843 w 2288"/>
              <a:gd name="T13" fmla="*/ 2175 h 2176"/>
              <a:gd name="T14" fmla="*/ 2287 w 2288"/>
              <a:gd name="T15" fmla="*/ 733 h 2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88" h="2176">
                <a:moveTo>
                  <a:pt x="2287" y="733"/>
                </a:moveTo>
                <a:lnTo>
                  <a:pt x="2287" y="733"/>
                </a:lnTo>
                <a:cubicBezTo>
                  <a:pt x="2287" y="682"/>
                  <a:pt x="2285" y="631"/>
                  <a:pt x="2279" y="583"/>
                </a:cubicBezTo>
                <a:cubicBezTo>
                  <a:pt x="1696" y="0"/>
                  <a:pt x="1696" y="0"/>
                  <a:pt x="1696" y="0"/>
                </a:cubicBezTo>
                <a:cubicBezTo>
                  <a:pt x="0" y="1477"/>
                  <a:pt x="0" y="1477"/>
                  <a:pt x="0" y="1477"/>
                </a:cubicBezTo>
                <a:cubicBezTo>
                  <a:pt x="688" y="2166"/>
                  <a:pt x="688" y="2166"/>
                  <a:pt x="688" y="2166"/>
                </a:cubicBezTo>
                <a:cubicBezTo>
                  <a:pt x="739" y="2172"/>
                  <a:pt x="792" y="2175"/>
                  <a:pt x="843" y="2175"/>
                </a:cubicBezTo>
                <a:cubicBezTo>
                  <a:pt x="1640" y="2175"/>
                  <a:pt x="2287" y="1530"/>
                  <a:pt x="2287" y="733"/>
                </a:cubicBezTo>
              </a:path>
            </a:pathLst>
          </a:custGeom>
          <a:solidFill>
            <a:srgbClr val="E71F3C">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64" name="Freeform 206"/>
          <p:cNvSpPr>
            <a:spLocks noChangeArrowheads="1"/>
          </p:cNvSpPr>
          <p:nvPr/>
        </p:nvSpPr>
        <p:spPr bwMode="auto">
          <a:xfrm>
            <a:off x="20571518" y="10772230"/>
            <a:ext cx="2153762" cy="2153563"/>
          </a:xfrm>
          <a:custGeom>
            <a:avLst/>
            <a:gdLst>
              <a:gd name="T0" fmla="*/ 2249 w 2250"/>
              <a:gd name="T1" fmla="*/ 1126 h 2250"/>
              <a:gd name="T2" fmla="*/ 2249 w 2250"/>
              <a:gd name="T3" fmla="*/ 1126 h 2250"/>
              <a:gd name="T4" fmla="*/ 1123 w 2250"/>
              <a:gd name="T5" fmla="*/ 0 h 2250"/>
              <a:gd name="T6" fmla="*/ 0 w 2250"/>
              <a:gd name="T7" fmla="*/ 1126 h 2250"/>
              <a:gd name="T8" fmla="*/ 1123 w 2250"/>
              <a:gd name="T9" fmla="*/ 2249 h 2250"/>
              <a:gd name="T10" fmla="*/ 2249 w 2250"/>
              <a:gd name="T11" fmla="*/ 1126 h 2250"/>
            </a:gdLst>
            <a:ahLst/>
            <a:cxnLst>
              <a:cxn ang="0">
                <a:pos x="T0" y="T1"/>
              </a:cxn>
              <a:cxn ang="0">
                <a:pos x="T2" y="T3"/>
              </a:cxn>
              <a:cxn ang="0">
                <a:pos x="T4" y="T5"/>
              </a:cxn>
              <a:cxn ang="0">
                <a:pos x="T6" y="T7"/>
              </a:cxn>
              <a:cxn ang="0">
                <a:pos x="T8" y="T9"/>
              </a:cxn>
              <a:cxn ang="0">
                <a:pos x="T10" y="T11"/>
              </a:cxn>
            </a:cxnLst>
            <a:rect l="0" t="0" r="r" b="b"/>
            <a:pathLst>
              <a:path w="2250" h="2250">
                <a:moveTo>
                  <a:pt x="2249" y="1126"/>
                </a:moveTo>
                <a:lnTo>
                  <a:pt x="2249" y="1126"/>
                </a:lnTo>
                <a:cubicBezTo>
                  <a:pt x="2249" y="505"/>
                  <a:pt x="1746" y="0"/>
                  <a:pt x="1123" y="0"/>
                </a:cubicBezTo>
                <a:cubicBezTo>
                  <a:pt x="503" y="0"/>
                  <a:pt x="0" y="505"/>
                  <a:pt x="0" y="1126"/>
                </a:cubicBezTo>
                <a:cubicBezTo>
                  <a:pt x="0" y="1746"/>
                  <a:pt x="503" y="2249"/>
                  <a:pt x="1123" y="2249"/>
                </a:cubicBezTo>
                <a:cubicBezTo>
                  <a:pt x="1746" y="2249"/>
                  <a:pt x="2249" y="1746"/>
                  <a:pt x="2249" y="1126"/>
                </a:cubicBezTo>
              </a:path>
            </a:pathLst>
          </a:custGeom>
          <a:solidFill>
            <a:srgbClr val="C1C7D0"/>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65" name="Freeform 207"/>
          <p:cNvSpPr>
            <a:spLocks noChangeArrowheads="1"/>
          </p:cNvSpPr>
          <p:nvPr/>
        </p:nvSpPr>
        <p:spPr bwMode="auto">
          <a:xfrm>
            <a:off x="21079281" y="11292639"/>
            <a:ext cx="1645999" cy="1633154"/>
          </a:xfrm>
          <a:custGeom>
            <a:avLst/>
            <a:gdLst>
              <a:gd name="T0" fmla="*/ 1720 w 1721"/>
              <a:gd name="T1" fmla="*/ 585 h 1707"/>
              <a:gd name="T2" fmla="*/ 1720 w 1721"/>
              <a:gd name="T3" fmla="*/ 585 h 1707"/>
              <a:gd name="T4" fmla="*/ 1134 w 1721"/>
              <a:gd name="T5" fmla="*/ 0 h 1707"/>
              <a:gd name="T6" fmla="*/ 0 w 1721"/>
              <a:gd name="T7" fmla="*/ 1099 h 1707"/>
              <a:gd name="T8" fmla="*/ 607 w 1721"/>
              <a:gd name="T9" fmla="*/ 1706 h 1707"/>
              <a:gd name="T10" fmla="*/ 1720 w 1721"/>
              <a:gd name="T11" fmla="*/ 585 h 1707"/>
            </a:gdLst>
            <a:ahLst/>
            <a:cxnLst>
              <a:cxn ang="0">
                <a:pos x="T0" y="T1"/>
              </a:cxn>
              <a:cxn ang="0">
                <a:pos x="T2" y="T3"/>
              </a:cxn>
              <a:cxn ang="0">
                <a:pos x="T4" y="T5"/>
              </a:cxn>
              <a:cxn ang="0">
                <a:pos x="T6" y="T7"/>
              </a:cxn>
              <a:cxn ang="0">
                <a:pos x="T8" y="T9"/>
              </a:cxn>
              <a:cxn ang="0">
                <a:pos x="T10" y="T11"/>
              </a:cxn>
            </a:cxnLst>
            <a:rect l="0" t="0" r="r" b="b"/>
            <a:pathLst>
              <a:path w="1721" h="1707">
                <a:moveTo>
                  <a:pt x="1720" y="585"/>
                </a:moveTo>
                <a:lnTo>
                  <a:pt x="1720" y="585"/>
                </a:lnTo>
                <a:cubicBezTo>
                  <a:pt x="1134" y="0"/>
                  <a:pt x="1134" y="0"/>
                  <a:pt x="1134" y="0"/>
                </a:cubicBezTo>
                <a:cubicBezTo>
                  <a:pt x="0" y="1099"/>
                  <a:pt x="0" y="1099"/>
                  <a:pt x="0" y="1099"/>
                </a:cubicBezTo>
                <a:cubicBezTo>
                  <a:pt x="607" y="1706"/>
                  <a:pt x="607" y="1706"/>
                  <a:pt x="607" y="1706"/>
                </a:cubicBezTo>
                <a:cubicBezTo>
                  <a:pt x="1222" y="1701"/>
                  <a:pt x="1717" y="1201"/>
                  <a:pt x="1720" y="585"/>
                </a:cubicBezTo>
              </a:path>
            </a:pathLst>
          </a:custGeom>
          <a:solidFill>
            <a:srgbClr val="C1C7D0"/>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66" name="Freeform 208"/>
          <p:cNvSpPr>
            <a:spLocks noChangeArrowheads="1"/>
          </p:cNvSpPr>
          <p:nvPr/>
        </p:nvSpPr>
        <p:spPr bwMode="auto">
          <a:xfrm>
            <a:off x="20893101" y="11093784"/>
            <a:ext cx="1510595" cy="1506225"/>
          </a:xfrm>
          <a:custGeom>
            <a:avLst/>
            <a:gdLst>
              <a:gd name="T0" fmla="*/ 1576 w 1577"/>
              <a:gd name="T1" fmla="*/ 789 h 1576"/>
              <a:gd name="T2" fmla="*/ 1576 w 1577"/>
              <a:gd name="T3" fmla="*/ 789 h 1576"/>
              <a:gd name="T4" fmla="*/ 787 w 1577"/>
              <a:gd name="T5" fmla="*/ 0 h 1576"/>
              <a:gd name="T6" fmla="*/ 0 w 1577"/>
              <a:gd name="T7" fmla="*/ 789 h 1576"/>
              <a:gd name="T8" fmla="*/ 787 w 1577"/>
              <a:gd name="T9" fmla="*/ 1575 h 1576"/>
              <a:gd name="T10" fmla="*/ 1576 w 1577"/>
              <a:gd name="T11" fmla="*/ 789 h 1576"/>
            </a:gdLst>
            <a:ahLst/>
            <a:cxnLst>
              <a:cxn ang="0">
                <a:pos x="T0" y="T1"/>
              </a:cxn>
              <a:cxn ang="0">
                <a:pos x="T2" y="T3"/>
              </a:cxn>
              <a:cxn ang="0">
                <a:pos x="T4" y="T5"/>
              </a:cxn>
              <a:cxn ang="0">
                <a:pos x="T6" y="T7"/>
              </a:cxn>
              <a:cxn ang="0">
                <a:pos x="T8" y="T9"/>
              </a:cxn>
              <a:cxn ang="0">
                <a:pos x="T10" y="T11"/>
              </a:cxn>
            </a:cxnLst>
            <a:rect l="0" t="0" r="r" b="b"/>
            <a:pathLst>
              <a:path w="1577" h="1576">
                <a:moveTo>
                  <a:pt x="1576" y="789"/>
                </a:moveTo>
                <a:lnTo>
                  <a:pt x="1576" y="789"/>
                </a:lnTo>
                <a:cubicBezTo>
                  <a:pt x="1576" y="353"/>
                  <a:pt x="1223" y="0"/>
                  <a:pt x="787" y="0"/>
                </a:cubicBezTo>
                <a:cubicBezTo>
                  <a:pt x="354" y="0"/>
                  <a:pt x="0" y="353"/>
                  <a:pt x="0" y="789"/>
                </a:cubicBezTo>
                <a:cubicBezTo>
                  <a:pt x="0" y="1225"/>
                  <a:pt x="354" y="1575"/>
                  <a:pt x="787" y="1575"/>
                </a:cubicBezTo>
                <a:cubicBezTo>
                  <a:pt x="1223" y="1575"/>
                  <a:pt x="1576" y="1225"/>
                  <a:pt x="1576" y="789"/>
                </a:cubicBezTo>
              </a:path>
            </a:pathLst>
          </a:custGeom>
          <a:solidFill>
            <a:srgbClr val="E71F3C"/>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67" name="Freeform 209"/>
          <p:cNvSpPr>
            <a:spLocks noChangeArrowheads="1"/>
          </p:cNvSpPr>
          <p:nvPr/>
        </p:nvSpPr>
        <p:spPr bwMode="auto">
          <a:xfrm>
            <a:off x="21388170" y="11660733"/>
            <a:ext cx="981675" cy="913889"/>
          </a:xfrm>
          <a:custGeom>
            <a:avLst/>
            <a:gdLst>
              <a:gd name="T0" fmla="*/ 1027 w 1028"/>
              <a:gd name="T1" fmla="*/ 428 h 956"/>
              <a:gd name="T2" fmla="*/ 1027 w 1028"/>
              <a:gd name="T3" fmla="*/ 428 h 956"/>
              <a:gd name="T4" fmla="*/ 599 w 1028"/>
              <a:gd name="T5" fmla="*/ 0 h 956"/>
              <a:gd name="T6" fmla="*/ 0 w 1028"/>
              <a:gd name="T7" fmla="*/ 463 h 956"/>
              <a:gd name="T8" fmla="*/ 492 w 1028"/>
              <a:gd name="T9" fmla="*/ 955 h 956"/>
              <a:gd name="T10" fmla="*/ 1027 w 1028"/>
              <a:gd name="T11" fmla="*/ 428 h 956"/>
            </a:gdLst>
            <a:ahLst/>
            <a:cxnLst>
              <a:cxn ang="0">
                <a:pos x="T0" y="T1"/>
              </a:cxn>
              <a:cxn ang="0">
                <a:pos x="T2" y="T3"/>
              </a:cxn>
              <a:cxn ang="0">
                <a:pos x="T4" y="T5"/>
              </a:cxn>
              <a:cxn ang="0">
                <a:pos x="T6" y="T7"/>
              </a:cxn>
              <a:cxn ang="0">
                <a:pos x="T8" y="T9"/>
              </a:cxn>
              <a:cxn ang="0">
                <a:pos x="T10" y="T11"/>
              </a:cxn>
            </a:cxnLst>
            <a:rect l="0" t="0" r="r" b="b"/>
            <a:pathLst>
              <a:path w="1028" h="956">
                <a:moveTo>
                  <a:pt x="1027" y="428"/>
                </a:moveTo>
                <a:lnTo>
                  <a:pt x="1027" y="428"/>
                </a:lnTo>
                <a:cubicBezTo>
                  <a:pt x="599" y="0"/>
                  <a:pt x="599" y="0"/>
                  <a:pt x="599" y="0"/>
                </a:cubicBezTo>
                <a:cubicBezTo>
                  <a:pt x="0" y="463"/>
                  <a:pt x="0" y="463"/>
                  <a:pt x="0" y="463"/>
                </a:cubicBezTo>
                <a:cubicBezTo>
                  <a:pt x="492" y="955"/>
                  <a:pt x="492" y="955"/>
                  <a:pt x="492" y="955"/>
                </a:cubicBezTo>
                <a:cubicBezTo>
                  <a:pt x="749" y="880"/>
                  <a:pt x="950" y="682"/>
                  <a:pt x="1027" y="428"/>
                </a:cubicBezTo>
              </a:path>
            </a:pathLst>
          </a:custGeom>
          <a:solidFill>
            <a:srgbClr val="E71F3C">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68" name="Freeform 210"/>
          <p:cNvSpPr>
            <a:spLocks noChangeArrowheads="1"/>
          </p:cNvSpPr>
          <p:nvPr/>
        </p:nvSpPr>
        <p:spPr bwMode="auto">
          <a:xfrm>
            <a:off x="21282386" y="11483033"/>
            <a:ext cx="727794" cy="727726"/>
          </a:xfrm>
          <a:custGeom>
            <a:avLst/>
            <a:gdLst>
              <a:gd name="T0" fmla="*/ 763 w 764"/>
              <a:gd name="T1" fmla="*/ 383 h 764"/>
              <a:gd name="T2" fmla="*/ 763 w 764"/>
              <a:gd name="T3" fmla="*/ 383 h 764"/>
              <a:gd name="T4" fmla="*/ 380 w 764"/>
              <a:gd name="T5" fmla="*/ 0 h 764"/>
              <a:gd name="T6" fmla="*/ 0 w 764"/>
              <a:gd name="T7" fmla="*/ 383 h 764"/>
              <a:gd name="T8" fmla="*/ 380 w 764"/>
              <a:gd name="T9" fmla="*/ 763 h 764"/>
              <a:gd name="T10" fmla="*/ 763 w 764"/>
              <a:gd name="T11" fmla="*/ 383 h 764"/>
            </a:gdLst>
            <a:ahLst/>
            <a:cxnLst>
              <a:cxn ang="0">
                <a:pos x="T0" y="T1"/>
              </a:cxn>
              <a:cxn ang="0">
                <a:pos x="T2" y="T3"/>
              </a:cxn>
              <a:cxn ang="0">
                <a:pos x="T4" y="T5"/>
              </a:cxn>
              <a:cxn ang="0">
                <a:pos x="T6" y="T7"/>
              </a:cxn>
              <a:cxn ang="0">
                <a:pos x="T8" y="T9"/>
              </a:cxn>
              <a:cxn ang="0">
                <a:pos x="T10" y="T11"/>
              </a:cxn>
            </a:cxnLst>
            <a:rect l="0" t="0" r="r" b="b"/>
            <a:pathLst>
              <a:path w="764" h="764">
                <a:moveTo>
                  <a:pt x="763" y="383"/>
                </a:moveTo>
                <a:lnTo>
                  <a:pt x="763" y="383"/>
                </a:lnTo>
                <a:cubicBezTo>
                  <a:pt x="763" y="171"/>
                  <a:pt x="591" y="0"/>
                  <a:pt x="380" y="0"/>
                </a:cubicBezTo>
                <a:cubicBezTo>
                  <a:pt x="171" y="0"/>
                  <a:pt x="0" y="171"/>
                  <a:pt x="0" y="383"/>
                </a:cubicBezTo>
                <a:cubicBezTo>
                  <a:pt x="0" y="592"/>
                  <a:pt x="171" y="763"/>
                  <a:pt x="380" y="763"/>
                </a:cubicBezTo>
                <a:cubicBezTo>
                  <a:pt x="591" y="763"/>
                  <a:pt x="763" y="592"/>
                  <a:pt x="763" y="383"/>
                </a:cubicBezTo>
              </a:path>
            </a:pathLst>
          </a:custGeom>
          <a:solidFill>
            <a:srgbClr val="C1C7D0"/>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69" name="Freeform 211"/>
          <p:cNvSpPr>
            <a:spLocks noChangeArrowheads="1"/>
          </p:cNvSpPr>
          <p:nvPr/>
        </p:nvSpPr>
        <p:spPr bwMode="auto">
          <a:xfrm>
            <a:off x="21489723" y="11669195"/>
            <a:ext cx="524689" cy="516178"/>
          </a:xfrm>
          <a:custGeom>
            <a:avLst/>
            <a:gdLst>
              <a:gd name="T0" fmla="*/ 549 w 550"/>
              <a:gd name="T1" fmla="*/ 190 h 544"/>
              <a:gd name="T2" fmla="*/ 549 w 550"/>
              <a:gd name="T3" fmla="*/ 190 h 544"/>
              <a:gd name="T4" fmla="*/ 524 w 550"/>
              <a:gd name="T5" fmla="*/ 61 h 544"/>
              <a:gd name="T6" fmla="*/ 450 w 550"/>
              <a:gd name="T7" fmla="*/ 0 h 544"/>
              <a:gd name="T8" fmla="*/ 0 w 550"/>
              <a:gd name="T9" fmla="*/ 230 h 544"/>
              <a:gd name="T10" fmla="*/ 310 w 550"/>
              <a:gd name="T11" fmla="*/ 543 h 544"/>
              <a:gd name="T12" fmla="*/ 549 w 550"/>
              <a:gd name="T13" fmla="*/ 190 h 544"/>
            </a:gdLst>
            <a:ahLst/>
            <a:cxnLst>
              <a:cxn ang="0">
                <a:pos x="T0" y="T1"/>
              </a:cxn>
              <a:cxn ang="0">
                <a:pos x="T2" y="T3"/>
              </a:cxn>
              <a:cxn ang="0">
                <a:pos x="T4" y="T5"/>
              </a:cxn>
              <a:cxn ang="0">
                <a:pos x="T6" y="T7"/>
              </a:cxn>
              <a:cxn ang="0">
                <a:pos x="T8" y="T9"/>
              </a:cxn>
              <a:cxn ang="0">
                <a:pos x="T10" y="T11"/>
              </a:cxn>
              <a:cxn ang="0">
                <a:pos x="T12" y="T13"/>
              </a:cxn>
            </a:cxnLst>
            <a:rect l="0" t="0" r="r" b="b"/>
            <a:pathLst>
              <a:path w="550" h="544">
                <a:moveTo>
                  <a:pt x="549" y="190"/>
                </a:moveTo>
                <a:lnTo>
                  <a:pt x="549" y="190"/>
                </a:lnTo>
                <a:cubicBezTo>
                  <a:pt x="549" y="144"/>
                  <a:pt x="540" y="102"/>
                  <a:pt x="524" y="61"/>
                </a:cubicBezTo>
                <a:cubicBezTo>
                  <a:pt x="450" y="0"/>
                  <a:pt x="450" y="0"/>
                  <a:pt x="450" y="0"/>
                </a:cubicBezTo>
                <a:cubicBezTo>
                  <a:pt x="0" y="230"/>
                  <a:pt x="0" y="230"/>
                  <a:pt x="0" y="230"/>
                </a:cubicBezTo>
                <a:cubicBezTo>
                  <a:pt x="310" y="543"/>
                  <a:pt x="310" y="543"/>
                  <a:pt x="310" y="543"/>
                </a:cubicBezTo>
                <a:cubicBezTo>
                  <a:pt x="450" y="487"/>
                  <a:pt x="549" y="347"/>
                  <a:pt x="549" y="190"/>
                </a:cubicBezTo>
              </a:path>
            </a:pathLst>
          </a:custGeom>
          <a:solidFill>
            <a:srgbClr val="C1C7D0"/>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70" name="Freeform 212"/>
          <p:cNvSpPr>
            <a:spLocks noChangeArrowheads="1"/>
          </p:cNvSpPr>
          <p:nvPr/>
        </p:nvSpPr>
        <p:spPr bwMode="auto">
          <a:xfrm>
            <a:off x="23190729" y="9418320"/>
            <a:ext cx="732025" cy="710803"/>
          </a:xfrm>
          <a:custGeom>
            <a:avLst/>
            <a:gdLst>
              <a:gd name="T0" fmla="*/ 433 w 768"/>
              <a:gd name="T1" fmla="*/ 0 h 747"/>
              <a:gd name="T2" fmla="*/ 468 w 768"/>
              <a:gd name="T3" fmla="*/ 289 h 747"/>
              <a:gd name="T4" fmla="*/ 767 w 768"/>
              <a:gd name="T5" fmla="*/ 310 h 747"/>
              <a:gd name="T6" fmla="*/ 337 w 768"/>
              <a:gd name="T7" fmla="*/ 746 h 747"/>
              <a:gd name="T8" fmla="*/ 72 w 768"/>
              <a:gd name="T9" fmla="*/ 685 h 747"/>
              <a:gd name="T10" fmla="*/ 0 w 768"/>
              <a:gd name="T11" fmla="*/ 436 h 747"/>
              <a:gd name="T12" fmla="*/ 433 w 768"/>
              <a:gd name="T13" fmla="*/ 0 h 747"/>
            </a:gdLst>
            <a:ahLst/>
            <a:cxnLst>
              <a:cxn ang="0">
                <a:pos x="T0" y="T1"/>
              </a:cxn>
              <a:cxn ang="0">
                <a:pos x="T2" y="T3"/>
              </a:cxn>
              <a:cxn ang="0">
                <a:pos x="T4" y="T5"/>
              </a:cxn>
              <a:cxn ang="0">
                <a:pos x="T6" y="T7"/>
              </a:cxn>
              <a:cxn ang="0">
                <a:pos x="T8" y="T9"/>
              </a:cxn>
              <a:cxn ang="0">
                <a:pos x="T10" y="T11"/>
              </a:cxn>
              <a:cxn ang="0">
                <a:pos x="T12" y="T13"/>
              </a:cxn>
            </a:cxnLst>
            <a:rect l="0" t="0" r="r" b="b"/>
            <a:pathLst>
              <a:path w="768" h="747">
                <a:moveTo>
                  <a:pt x="433" y="0"/>
                </a:moveTo>
                <a:lnTo>
                  <a:pt x="468" y="289"/>
                </a:lnTo>
                <a:lnTo>
                  <a:pt x="767" y="310"/>
                </a:lnTo>
                <a:lnTo>
                  <a:pt x="337" y="746"/>
                </a:lnTo>
                <a:lnTo>
                  <a:pt x="72" y="685"/>
                </a:lnTo>
                <a:lnTo>
                  <a:pt x="0" y="436"/>
                </a:lnTo>
                <a:lnTo>
                  <a:pt x="433" y="0"/>
                </a:lnTo>
              </a:path>
            </a:pathLst>
          </a:custGeom>
          <a:solidFill>
            <a:srgbClr val="E71F3C">
              <a:lumMod val="75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71" name="Freeform 213"/>
          <p:cNvSpPr>
            <a:spLocks noChangeArrowheads="1"/>
          </p:cNvSpPr>
          <p:nvPr/>
        </p:nvSpPr>
        <p:spPr bwMode="auto">
          <a:xfrm>
            <a:off x="23262662" y="9697564"/>
            <a:ext cx="664323" cy="435790"/>
          </a:xfrm>
          <a:custGeom>
            <a:avLst/>
            <a:gdLst>
              <a:gd name="T0" fmla="*/ 0 w 696"/>
              <a:gd name="T1" fmla="*/ 396 h 458"/>
              <a:gd name="T2" fmla="*/ 265 w 696"/>
              <a:gd name="T3" fmla="*/ 457 h 458"/>
              <a:gd name="T4" fmla="*/ 695 w 696"/>
              <a:gd name="T5" fmla="*/ 21 h 458"/>
              <a:gd name="T6" fmla="*/ 396 w 696"/>
              <a:gd name="T7" fmla="*/ 0 h 458"/>
              <a:gd name="T8" fmla="*/ 0 w 696"/>
              <a:gd name="T9" fmla="*/ 396 h 458"/>
            </a:gdLst>
            <a:ahLst/>
            <a:cxnLst>
              <a:cxn ang="0">
                <a:pos x="T0" y="T1"/>
              </a:cxn>
              <a:cxn ang="0">
                <a:pos x="T2" y="T3"/>
              </a:cxn>
              <a:cxn ang="0">
                <a:pos x="T4" y="T5"/>
              </a:cxn>
              <a:cxn ang="0">
                <a:pos x="T6" y="T7"/>
              </a:cxn>
              <a:cxn ang="0">
                <a:pos x="T8" y="T9"/>
              </a:cxn>
            </a:cxnLst>
            <a:rect l="0" t="0" r="r" b="b"/>
            <a:pathLst>
              <a:path w="696" h="458">
                <a:moveTo>
                  <a:pt x="0" y="396"/>
                </a:moveTo>
                <a:lnTo>
                  <a:pt x="265" y="457"/>
                </a:lnTo>
                <a:lnTo>
                  <a:pt x="695" y="21"/>
                </a:lnTo>
                <a:lnTo>
                  <a:pt x="396" y="0"/>
                </a:lnTo>
                <a:lnTo>
                  <a:pt x="0" y="396"/>
                </a:lnTo>
              </a:path>
            </a:pathLst>
          </a:custGeom>
          <a:solidFill>
            <a:srgbClr val="E71F3C">
              <a:lumMod val="50000"/>
            </a:srgb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72" name="Freeform 214"/>
          <p:cNvSpPr>
            <a:spLocks noChangeArrowheads="1"/>
          </p:cNvSpPr>
          <p:nvPr/>
        </p:nvSpPr>
        <p:spPr bwMode="auto">
          <a:xfrm>
            <a:off x="21646283" y="9655255"/>
            <a:ext cx="2043746" cy="2115484"/>
          </a:xfrm>
          <a:custGeom>
            <a:avLst/>
            <a:gdLst>
              <a:gd name="T0" fmla="*/ 91 w 2131"/>
              <a:gd name="T1" fmla="*/ 2209 h 2210"/>
              <a:gd name="T2" fmla="*/ 0 w 2131"/>
              <a:gd name="T3" fmla="*/ 2129 h 2210"/>
              <a:gd name="T4" fmla="*/ 2036 w 2131"/>
              <a:gd name="T5" fmla="*/ 0 h 2210"/>
              <a:gd name="T6" fmla="*/ 2130 w 2131"/>
              <a:gd name="T7" fmla="*/ 82 h 2210"/>
              <a:gd name="T8" fmla="*/ 91 w 2131"/>
              <a:gd name="T9" fmla="*/ 2209 h 2210"/>
            </a:gdLst>
            <a:ahLst/>
            <a:cxnLst>
              <a:cxn ang="0">
                <a:pos x="T0" y="T1"/>
              </a:cxn>
              <a:cxn ang="0">
                <a:pos x="T2" y="T3"/>
              </a:cxn>
              <a:cxn ang="0">
                <a:pos x="T4" y="T5"/>
              </a:cxn>
              <a:cxn ang="0">
                <a:pos x="T6" y="T7"/>
              </a:cxn>
              <a:cxn ang="0">
                <a:pos x="T8" y="T9"/>
              </a:cxn>
            </a:cxnLst>
            <a:rect l="0" t="0" r="r" b="b"/>
            <a:pathLst>
              <a:path w="2131" h="2210">
                <a:moveTo>
                  <a:pt x="91" y="2209"/>
                </a:moveTo>
                <a:lnTo>
                  <a:pt x="0" y="2129"/>
                </a:lnTo>
                <a:lnTo>
                  <a:pt x="2036" y="0"/>
                </a:lnTo>
                <a:lnTo>
                  <a:pt x="2130" y="82"/>
                </a:lnTo>
                <a:lnTo>
                  <a:pt x="91" y="2209"/>
                </a:lnTo>
              </a:path>
            </a:pathLst>
          </a:custGeom>
          <a:solidFill>
            <a:sysClr val="window" lastClr="FFFFFF">
              <a:lumMod val="75000"/>
            </a:sys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73" name="Freeform 216"/>
          <p:cNvSpPr>
            <a:spLocks noChangeArrowheads="1"/>
          </p:cNvSpPr>
          <p:nvPr/>
        </p:nvSpPr>
        <p:spPr bwMode="auto">
          <a:xfrm>
            <a:off x="21502417" y="11368797"/>
            <a:ext cx="613547" cy="541564"/>
          </a:xfrm>
          <a:custGeom>
            <a:avLst/>
            <a:gdLst>
              <a:gd name="T0" fmla="*/ 0 w 642"/>
              <a:gd name="T1" fmla="*/ 567 h 568"/>
              <a:gd name="T2" fmla="*/ 299 w 642"/>
              <a:gd name="T3" fmla="*/ 0 h 568"/>
              <a:gd name="T4" fmla="*/ 374 w 642"/>
              <a:gd name="T5" fmla="*/ 195 h 568"/>
              <a:gd name="T6" fmla="*/ 641 w 642"/>
              <a:gd name="T7" fmla="*/ 252 h 568"/>
              <a:gd name="T8" fmla="*/ 0 w 642"/>
              <a:gd name="T9" fmla="*/ 567 h 568"/>
            </a:gdLst>
            <a:ahLst/>
            <a:cxnLst>
              <a:cxn ang="0">
                <a:pos x="T0" y="T1"/>
              </a:cxn>
              <a:cxn ang="0">
                <a:pos x="T2" y="T3"/>
              </a:cxn>
              <a:cxn ang="0">
                <a:pos x="T4" y="T5"/>
              </a:cxn>
              <a:cxn ang="0">
                <a:pos x="T6" y="T7"/>
              </a:cxn>
              <a:cxn ang="0">
                <a:pos x="T8" y="T9"/>
              </a:cxn>
            </a:cxnLst>
            <a:rect l="0" t="0" r="r" b="b"/>
            <a:pathLst>
              <a:path w="642" h="568">
                <a:moveTo>
                  <a:pt x="0" y="567"/>
                </a:moveTo>
                <a:lnTo>
                  <a:pt x="299" y="0"/>
                </a:lnTo>
                <a:lnTo>
                  <a:pt x="374" y="195"/>
                </a:lnTo>
                <a:lnTo>
                  <a:pt x="641" y="252"/>
                </a:lnTo>
                <a:lnTo>
                  <a:pt x="0" y="567"/>
                </a:lnTo>
              </a:path>
            </a:pathLst>
          </a:custGeom>
          <a:solidFill>
            <a:sysClr val="window" lastClr="FFFFFF">
              <a:lumMod val="50000"/>
            </a:sysClr>
          </a:solidFill>
          <a:ln>
            <a:noFill/>
          </a:ln>
          <a:effectLst/>
        </p:spPr>
        <p:txBody>
          <a:bodyPr wrap="none" anchor="ctr"/>
          <a:lstStyle/>
          <a:p>
            <a:pPr marL="0" marR="0" lvl="0" indent="0"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srgbClr val="445469"/>
              </a:solidFill>
              <a:effectLst/>
              <a:uLnTx/>
              <a:uFillTx/>
              <a:latin typeface="Calibri Light"/>
            </a:endParaRPr>
          </a:p>
        </p:txBody>
      </p:sp>
      <p:sp>
        <p:nvSpPr>
          <p:cNvPr id="3" name="Shape 58">
            <a:extLst>
              <a:ext uri="{FF2B5EF4-FFF2-40B4-BE49-F238E27FC236}">
                <a16:creationId xmlns:a16="http://schemas.microsoft.com/office/drawing/2014/main" xmlns="" id="{DDC1BE3C-516E-155B-0DEE-55165200FC1D}"/>
              </a:ext>
            </a:extLst>
          </p:cNvPr>
          <p:cNvSpPr>
            <a:spLocks noChangeShapeType="1"/>
          </p:cNvSpPr>
          <p:nvPr/>
        </p:nvSpPr>
        <p:spPr bwMode="auto">
          <a:xfrm flipH="1">
            <a:off x="19126200" y="9753600"/>
            <a:ext cx="836" cy="1365322"/>
          </a:xfrm>
          <a:prstGeom prst="line">
            <a:avLst/>
          </a:prstGeom>
          <a:noFill/>
          <a:ln w="38100">
            <a:solidFill>
              <a:srgbClr val="53585F"/>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 name="Shape 60">
            <a:extLst>
              <a:ext uri="{FF2B5EF4-FFF2-40B4-BE49-F238E27FC236}">
                <a16:creationId xmlns:a16="http://schemas.microsoft.com/office/drawing/2014/main" xmlns="" id="{EC753277-5478-AAD3-1E63-4D1A54EA1482}"/>
              </a:ext>
            </a:extLst>
          </p:cNvPr>
          <p:cNvSpPr>
            <a:spLocks noChangeShapeType="1"/>
          </p:cNvSpPr>
          <p:nvPr/>
        </p:nvSpPr>
        <p:spPr bwMode="auto">
          <a:xfrm>
            <a:off x="20530912" y="6375069"/>
            <a:ext cx="0" cy="1792224"/>
          </a:xfrm>
          <a:prstGeom prst="line">
            <a:avLst/>
          </a:prstGeom>
          <a:noFill/>
          <a:ln w="38100">
            <a:solidFill>
              <a:srgbClr val="53585F"/>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9" name="Shape 60">
            <a:extLst>
              <a:ext uri="{FF2B5EF4-FFF2-40B4-BE49-F238E27FC236}">
                <a16:creationId xmlns:a16="http://schemas.microsoft.com/office/drawing/2014/main" xmlns="" id="{981C229F-222C-3C08-8319-5401787EF84A}"/>
              </a:ext>
            </a:extLst>
          </p:cNvPr>
          <p:cNvSpPr>
            <a:spLocks noChangeShapeType="1"/>
          </p:cNvSpPr>
          <p:nvPr/>
        </p:nvSpPr>
        <p:spPr bwMode="auto">
          <a:xfrm>
            <a:off x="20530912" y="8901001"/>
            <a:ext cx="0" cy="674467"/>
          </a:xfrm>
          <a:prstGeom prst="line">
            <a:avLst/>
          </a:prstGeom>
          <a:noFill/>
          <a:ln w="38100">
            <a:solidFill>
              <a:srgbClr val="53585F"/>
            </a:solidFill>
            <a:miter lim="400000"/>
            <a:headEnd/>
            <a:tailEnd/>
          </a:ln>
          <a:extLst>
            <a:ext uri="{909E8E84-426E-40DD-AFC4-6F175D3DCCD1}">
              <a14:hiddenFill xmlns:a14="http://schemas.microsoft.com/office/drawing/2010/main">
                <a:noFill/>
              </a14:hiddenFill>
            </a:ext>
          </a:extLst>
        </p:spPr>
        <p:txBody>
          <a:bodyPr lIns="0" tIns="0" rIns="0" bIns="0" anchor="ctr"/>
          <a:lstStyle/>
          <a:p>
            <a:endParaRPr lang="en-US"/>
          </a:p>
        </p:txBody>
      </p:sp>
      <p:sp>
        <p:nvSpPr>
          <p:cNvPr id="47" name="Shape 59"/>
          <p:cNvSpPr/>
          <p:nvPr/>
        </p:nvSpPr>
        <p:spPr>
          <a:xfrm>
            <a:off x="18954606" y="11186859"/>
            <a:ext cx="429590" cy="40957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w="12700">
            <a:miter lim="400000"/>
          </a:ln>
        </p:spPr>
        <p:txBody>
          <a:bodyPr lIns="50800" tIns="50800" rIns="50800" bIns="50800" anchor="ctr"/>
          <a:lstStyle/>
          <a:p>
            <a:pPr algn="ctr" eaLnBrk="1" fontAlgn="auto" hangingPunct="1">
              <a:spcBef>
                <a:spcPts val="0"/>
              </a:spcBef>
              <a:spcAft>
                <a:spcPts val="0"/>
              </a:spcAft>
              <a:defRPr sz="3200"/>
            </a:pPr>
            <a:endParaRPr sz="3200" kern="0" dirty="0">
              <a:solidFill>
                <a:sysClr val="windowText" lastClr="000000"/>
              </a:solidFill>
              <a:latin typeface="+mn-lt"/>
              <a:ea typeface="+mn-ea"/>
              <a:cs typeface="+mn-cs"/>
            </a:endParaRPr>
          </a:p>
        </p:txBody>
      </p:sp>
    </p:spTree>
    <p:extLst>
      <p:ext uri="{BB962C8B-B14F-4D97-AF65-F5344CB8AC3E}">
        <p14:creationId xmlns:p14="http://schemas.microsoft.com/office/powerpoint/2010/main" val="391971607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12"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0-#ppt_w/2"/>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صورة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193" y="5051746"/>
            <a:ext cx="12589590" cy="10895376"/>
          </a:xfrm>
          <a:prstGeom prst="rect">
            <a:avLst/>
          </a:prstGeom>
        </p:spPr>
      </p:pic>
      <p:grpSp>
        <p:nvGrpSpPr>
          <p:cNvPr id="6" name="Group 5"/>
          <p:cNvGrpSpPr/>
          <p:nvPr/>
        </p:nvGrpSpPr>
        <p:grpSpPr>
          <a:xfrm>
            <a:off x="20572080" y="1556738"/>
            <a:ext cx="2509069" cy="6861828"/>
            <a:chOff x="10990734" y="4063516"/>
            <a:chExt cx="3772775" cy="8901194"/>
          </a:xfrm>
          <a:solidFill>
            <a:schemeClr val="accent1">
              <a:alpha val="55000"/>
            </a:schemeClr>
          </a:solidFill>
        </p:grpSpPr>
        <p:sp>
          <p:nvSpPr>
            <p:cNvPr id="7" name="Freeform 189"/>
            <p:cNvSpPr>
              <a:spLocks noChangeArrowheads="1"/>
            </p:cNvSpPr>
            <p:nvPr/>
          </p:nvSpPr>
          <p:spPr bwMode="auto">
            <a:xfrm>
              <a:off x="11669222" y="7467644"/>
              <a:ext cx="1133361" cy="1129612"/>
            </a:xfrm>
            <a:custGeom>
              <a:avLst/>
              <a:gdLst>
                <a:gd name="T0" fmla="*/ 1308 w 2618"/>
                <a:gd name="T1" fmla="*/ 2610 h 2611"/>
                <a:gd name="T2" fmla="*/ 1308 w 2618"/>
                <a:gd name="T3" fmla="*/ 2610 h 2611"/>
                <a:gd name="T4" fmla="*/ 2617 w 2618"/>
                <a:gd name="T5" fmla="*/ 1300 h 2611"/>
                <a:gd name="T6" fmla="*/ 1308 w 2618"/>
                <a:gd name="T7" fmla="*/ 0 h 2611"/>
                <a:gd name="T8" fmla="*/ 0 w 2618"/>
                <a:gd name="T9" fmla="*/ 1300 h 2611"/>
                <a:gd name="T10" fmla="*/ 1308 w 2618"/>
                <a:gd name="T11" fmla="*/ 2610 h 2611"/>
              </a:gdLst>
              <a:ahLst/>
              <a:cxnLst>
                <a:cxn ang="0">
                  <a:pos x="T0" y="T1"/>
                </a:cxn>
                <a:cxn ang="0">
                  <a:pos x="T2" y="T3"/>
                </a:cxn>
                <a:cxn ang="0">
                  <a:pos x="T4" y="T5"/>
                </a:cxn>
                <a:cxn ang="0">
                  <a:pos x="T6" y="T7"/>
                </a:cxn>
                <a:cxn ang="0">
                  <a:pos x="T8" y="T9"/>
                </a:cxn>
                <a:cxn ang="0">
                  <a:pos x="T10" y="T11"/>
                </a:cxn>
              </a:cxnLst>
              <a:rect l="0" t="0" r="r" b="b"/>
              <a:pathLst>
                <a:path w="2618" h="2611">
                  <a:moveTo>
                    <a:pt x="1308" y="2610"/>
                  </a:moveTo>
                  <a:lnTo>
                    <a:pt x="1308" y="2610"/>
                  </a:lnTo>
                  <a:cubicBezTo>
                    <a:pt x="2033" y="2610"/>
                    <a:pt x="2617" y="2027"/>
                    <a:pt x="2617" y="1300"/>
                  </a:cubicBezTo>
                  <a:cubicBezTo>
                    <a:pt x="2617" y="585"/>
                    <a:pt x="2033" y="0"/>
                    <a:pt x="1308" y="0"/>
                  </a:cubicBezTo>
                  <a:cubicBezTo>
                    <a:pt x="592" y="0"/>
                    <a:pt x="0" y="585"/>
                    <a:pt x="0" y="1300"/>
                  </a:cubicBezTo>
                  <a:cubicBezTo>
                    <a:pt x="0" y="2027"/>
                    <a:pt x="592" y="2610"/>
                    <a:pt x="1308" y="2610"/>
                  </a:cubicBezTo>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latin typeface="Calibri Light"/>
              </a:endParaRPr>
            </a:p>
          </p:txBody>
        </p:sp>
        <p:sp>
          <p:nvSpPr>
            <p:cNvPr id="8" name="Freeform 190"/>
            <p:cNvSpPr>
              <a:spLocks noChangeArrowheads="1"/>
            </p:cNvSpPr>
            <p:nvPr/>
          </p:nvSpPr>
          <p:spPr bwMode="auto">
            <a:xfrm>
              <a:off x="10990734" y="8734875"/>
              <a:ext cx="2494160" cy="4229835"/>
            </a:xfrm>
            <a:custGeom>
              <a:avLst/>
              <a:gdLst>
                <a:gd name="T0" fmla="*/ 5752 w 5761"/>
                <a:gd name="T1" fmla="*/ 3776 h 9761"/>
                <a:gd name="T2" fmla="*/ 5752 w 5761"/>
                <a:gd name="T3" fmla="*/ 3776 h 9761"/>
                <a:gd name="T4" fmla="*/ 5752 w 5761"/>
                <a:gd name="T5" fmla="*/ 3702 h 9761"/>
                <a:gd name="T6" fmla="*/ 5150 w 5761"/>
                <a:gd name="T7" fmla="*/ 518 h 9761"/>
                <a:gd name="T8" fmla="*/ 4550 w 5761"/>
                <a:gd name="T9" fmla="*/ 0 h 9761"/>
                <a:gd name="T10" fmla="*/ 1200 w 5761"/>
                <a:gd name="T11" fmla="*/ 0 h 9761"/>
                <a:gd name="T12" fmla="*/ 600 w 5761"/>
                <a:gd name="T13" fmla="*/ 518 h 9761"/>
                <a:gd name="T14" fmla="*/ 0 w 5761"/>
                <a:gd name="T15" fmla="*/ 3702 h 9761"/>
                <a:gd name="T16" fmla="*/ 9 w 5761"/>
                <a:gd name="T17" fmla="*/ 3776 h 9761"/>
                <a:gd name="T18" fmla="*/ 0 w 5761"/>
                <a:gd name="T19" fmla="*/ 3859 h 9761"/>
                <a:gd name="T20" fmla="*/ 609 w 5761"/>
                <a:gd name="T21" fmla="*/ 4468 h 9761"/>
                <a:gd name="T22" fmla="*/ 1209 w 5761"/>
                <a:gd name="T23" fmla="*/ 3968 h 9761"/>
                <a:gd name="T24" fmla="*/ 1583 w 5761"/>
                <a:gd name="T25" fmla="*/ 1601 h 9761"/>
                <a:gd name="T26" fmla="*/ 1583 w 5761"/>
                <a:gd name="T27" fmla="*/ 9144 h 9761"/>
                <a:gd name="T28" fmla="*/ 2192 w 5761"/>
                <a:gd name="T29" fmla="*/ 9760 h 9761"/>
                <a:gd name="T30" fmla="*/ 2800 w 5761"/>
                <a:gd name="T31" fmla="*/ 9144 h 9761"/>
                <a:gd name="T32" fmla="*/ 2800 w 5761"/>
                <a:gd name="T33" fmla="*/ 5409 h 9761"/>
                <a:gd name="T34" fmla="*/ 2951 w 5761"/>
                <a:gd name="T35" fmla="*/ 5409 h 9761"/>
                <a:gd name="T36" fmla="*/ 2951 w 5761"/>
                <a:gd name="T37" fmla="*/ 9144 h 9761"/>
                <a:gd name="T38" fmla="*/ 3559 w 5761"/>
                <a:gd name="T39" fmla="*/ 9760 h 9761"/>
                <a:gd name="T40" fmla="*/ 4175 w 5761"/>
                <a:gd name="T41" fmla="*/ 9144 h 9761"/>
                <a:gd name="T42" fmla="*/ 4167 w 5761"/>
                <a:gd name="T43" fmla="*/ 1601 h 9761"/>
                <a:gd name="T44" fmla="*/ 4542 w 5761"/>
                <a:gd name="T45" fmla="*/ 3968 h 9761"/>
                <a:gd name="T46" fmla="*/ 5142 w 5761"/>
                <a:gd name="T47" fmla="*/ 4468 h 9761"/>
                <a:gd name="T48" fmla="*/ 5760 w 5761"/>
                <a:gd name="T49" fmla="*/ 3859 h 9761"/>
                <a:gd name="T50" fmla="*/ 5752 w 5761"/>
                <a:gd name="T51" fmla="*/ 3776 h 9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61" h="9761">
                  <a:moveTo>
                    <a:pt x="5752" y="3776"/>
                  </a:moveTo>
                  <a:lnTo>
                    <a:pt x="5752" y="3776"/>
                  </a:lnTo>
                  <a:cubicBezTo>
                    <a:pt x="5760" y="3751"/>
                    <a:pt x="5760" y="3726"/>
                    <a:pt x="5752" y="3702"/>
                  </a:cubicBezTo>
                  <a:cubicBezTo>
                    <a:pt x="5150" y="518"/>
                    <a:pt x="5150" y="518"/>
                    <a:pt x="5150" y="518"/>
                  </a:cubicBezTo>
                  <a:cubicBezTo>
                    <a:pt x="5109" y="217"/>
                    <a:pt x="4851" y="0"/>
                    <a:pt x="4550" y="0"/>
                  </a:cubicBezTo>
                  <a:cubicBezTo>
                    <a:pt x="1200" y="0"/>
                    <a:pt x="1200" y="0"/>
                    <a:pt x="1200" y="0"/>
                  </a:cubicBezTo>
                  <a:cubicBezTo>
                    <a:pt x="900" y="0"/>
                    <a:pt x="650" y="217"/>
                    <a:pt x="600" y="518"/>
                  </a:cubicBezTo>
                  <a:cubicBezTo>
                    <a:pt x="0" y="3702"/>
                    <a:pt x="0" y="3702"/>
                    <a:pt x="0" y="3702"/>
                  </a:cubicBezTo>
                  <a:cubicBezTo>
                    <a:pt x="0" y="3726"/>
                    <a:pt x="0" y="3751"/>
                    <a:pt x="9" y="3776"/>
                  </a:cubicBezTo>
                  <a:cubicBezTo>
                    <a:pt x="0" y="3800"/>
                    <a:pt x="0" y="3826"/>
                    <a:pt x="0" y="3859"/>
                  </a:cubicBezTo>
                  <a:cubicBezTo>
                    <a:pt x="0" y="4193"/>
                    <a:pt x="275" y="4468"/>
                    <a:pt x="609" y="4468"/>
                  </a:cubicBezTo>
                  <a:cubicBezTo>
                    <a:pt x="900" y="4468"/>
                    <a:pt x="1159" y="4259"/>
                    <a:pt x="1209" y="3968"/>
                  </a:cubicBezTo>
                  <a:cubicBezTo>
                    <a:pt x="1583" y="1601"/>
                    <a:pt x="1583" y="1601"/>
                    <a:pt x="1583" y="1601"/>
                  </a:cubicBezTo>
                  <a:cubicBezTo>
                    <a:pt x="1583" y="9144"/>
                    <a:pt x="1583" y="9144"/>
                    <a:pt x="1583" y="9144"/>
                  </a:cubicBezTo>
                  <a:cubicBezTo>
                    <a:pt x="1583" y="9486"/>
                    <a:pt x="1859" y="9760"/>
                    <a:pt x="2192" y="9760"/>
                  </a:cubicBezTo>
                  <a:cubicBezTo>
                    <a:pt x="2533" y="9760"/>
                    <a:pt x="2800" y="9486"/>
                    <a:pt x="2800" y="9144"/>
                  </a:cubicBezTo>
                  <a:cubicBezTo>
                    <a:pt x="2800" y="5409"/>
                    <a:pt x="2800" y="5409"/>
                    <a:pt x="2800" y="5409"/>
                  </a:cubicBezTo>
                  <a:cubicBezTo>
                    <a:pt x="2951" y="5409"/>
                    <a:pt x="2951" y="5409"/>
                    <a:pt x="2951" y="5409"/>
                  </a:cubicBezTo>
                  <a:cubicBezTo>
                    <a:pt x="2951" y="9144"/>
                    <a:pt x="2951" y="9144"/>
                    <a:pt x="2951" y="9144"/>
                  </a:cubicBezTo>
                  <a:cubicBezTo>
                    <a:pt x="2951" y="9486"/>
                    <a:pt x="3225" y="9760"/>
                    <a:pt x="3559" y="9760"/>
                  </a:cubicBezTo>
                  <a:cubicBezTo>
                    <a:pt x="3901" y="9760"/>
                    <a:pt x="4175" y="9486"/>
                    <a:pt x="4175" y="9144"/>
                  </a:cubicBezTo>
                  <a:cubicBezTo>
                    <a:pt x="4167" y="1601"/>
                    <a:pt x="4167" y="1601"/>
                    <a:pt x="4167" y="1601"/>
                  </a:cubicBezTo>
                  <a:cubicBezTo>
                    <a:pt x="4542" y="3968"/>
                    <a:pt x="4542" y="3968"/>
                    <a:pt x="4542" y="3968"/>
                  </a:cubicBezTo>
                  <a:cubicBezTo>
                    <a:pt x="4601" y="4259"/>
                    <a:pt x="4851" y="4468"/>
                    <a:pt x="5142" y="4468"/>
                  </a:cubicBezTo>
                  <a:cubicBezTo>
                    <a:pt x="5484" y="4468"/>
                    <a:pt x="5760" y="4193"/>
                    <a:pt x="5760" y="3859"/>
                  </a:cubicBezTo>
                  <a:cubicBezTo>
                    <a:pt x="5760" y="3826"/>
                    <a:pt x="5752" y="3800"/>
                    <a:pt x="5752" y="3776"/>
                  </a:cubicBezTo>
                </a:path>
              </a:pathLst>
            </a:custGeom>
            <a:solidFill>
              <a:schemeClr val="tx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9" name="Freeform 193"/>
            <p:cNvSpPr>
              <a:spLocks noChangeArrowheads="1"/>
            </p:cNvSpPr>
            <p:nvPr/>
          </p:nvSpPr>
          <p:spPr bwMode="auto">
            <a:xfrm>
              <a:off x="11235372" y="4063516"/>
              <a:ext cx="3528137" cy="3488228"/>
            </a:xfrm>
            <a:custGeom>
              <a:avLst/>
              <a:gdLst>
                <a:gd name="T0" fmla="*/ 4100 w 8144"/>
                <a:gd name="T1" fmla="*/ 0 h 8052"/>
                <a:gd name="T2" fmla="*/ 4100 w 8144"/>
                <a:gd name="T3" fmla="*/ 0 h 8052"/>
                <a:gd name="T4" fmla="*/ 1692 w 8144"/>
                <a:gd name="T5" fmla="*/ 909 h 8052"/>
                <a:gd name="T6" fmla="*/ 1309 w 8144"/>
                <a:gd name="T7" fmla="*/ 6034 h 8052"/>
                <a:gd name="T8" fmla="*/ 3193 w 8144"/>
                <a:gd name="T9" fmla="*/ 7176 h 8052"/>
                <a:gd name="T10" fmla="*/ 3193 w 8144"/>
                <a:gd name="T11" fmla="*/ 7176 h 8052"/>
                <a:gd name="T12" fmla="*/ 3434 w 8144"/>
                <a:gd name="T13" fmla="*/ 8051 h 8052"/>
                <a:gd name="T14" fmla="*/ 4184 w 8144"/>
                <a:gd name="T15" fmla="*/ 7268 h 8052"/>
                <a:gd name="T16" fmla="*/ 6442 w 8144"/>
                <a:gd name="T17" fmla="*/ 6368 h 8052"/>
                <a:gd name="T18" fmla="*/ 6825 w 8144"/>
                <a:gd name="T19" fmla="*/ 1242 h 8052"/>
                <a:gd name="T20" fmla="*/ 4100 w 8144"/>
                <a:gd name="T21" fmla="*/ 0 h 80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44" h="8052">
                  <a:moveTo>
                    <a:pt x="4100" y="0"/>
                  </a:moveTo>
                  <a:lnTo>
                    <a:pt x="4100" y="0"/>
                  </a:lnTo>
                  <a:cubicBezTo>
                    <a:pt x="3250" y="0"/>
                    <a:pt x="2392" y="300"/>
                    <a:pt x="1692" y="909"/>
                  </a:cubicBezTo>
                  <a:cubicBezTo>
                    <a:pt x="167" y="2234"/>
                    <a:pt x="0" y="4533"/>
                    <a:pt x="1309" y="6034"/>
                  </a:cubicBezTo>
                  <a:cubicBezTo>
                    <a:pt x="1825" y="6626"/>
                    <a:pt x="2484" y="7009"/>
                    <a:pt x="3193" y="7176"/>
                  </a:cubicBezTo>
                  <a:lnTo>
                    <a:pt x="3193" y="7176"/>
                  </a:lnTo>
                  <a:cubicBezTo>
                    <a:pt x="3434" y="8051"/>
                    <a:pt x="3434" y="8051"/>
                    <a:pt x="3434" y="8051"/>
                  </a:cubicBezTo>
                  <a:cubicBezTo>
                    <a:pt x="4184" y="7268"/>
                    <a:pt x="4184" y="7268"/>
                    <a:pt x="4184" y="7268"/>
                  </a:cubicBezTo>
                  <a:cubicBezTo>
                    <a:pt x="4984" y="7234"/>
                    <a:pt x="5785" y="6943"/>
                    <a:pt x="6442" y="6368"/>
                  </a:cubicBezTo>
                  <a:cubicBezTo>
                    <a:pt x="7968" y="5043"/>
                    <a:pt x="8143" y="2750"/>
                    <a:pt x="6825" y="1242"/>
                  </a:cubicBezTo>
                  <a:cubicBezTo>
                    <a:pt x="6117" y="425"/>
                    <a:pt x="5117" y="0"/>
                    <a:pt x="4100" y="0"/>
                  </a:cubicBezTo>
                </a:path>
              </a:pathLst>
            </a:custGeom>
            <a:solidFill>
              <a:srgbClr val="FF0000"/>
            </a:solidFill>
            <a:ln>
              <a:solidFill>
                <a:schemeClr val="accent2"/>
              </a:solidFill>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ar-LB" sz="8800" dirty="0">
                  <a:latin typeface="Calibri Light"/>
                  <a:cs typeface="B Kidnap" panose="00000400000000000000" pitchFamily="2" charset="-78"/>
                </a:rPr>
                <a:t>؟</a:t>
              </a:r>
              <a:endParaRPr lang="en-US" sz="8800" dirty="0">
                <a:latin typeface="Calibri Light"/>
                <a:cs typeface="B Kidnap" panose="00000400000000000000" pitchFamily="2" charset="-78"/>
              </a:endParaRPr>
            </a:p>
          </p:txBody>
        </p:sp>
      </p:grpSp>
      <p:sp>
        <p:nvSpPr>
          <p:cNvPr id="2" name="Shape 54"/>
          <p:cNvSpPr>
            <a:spLocks noChangeArrowheads="1"/>
          </p:cNvSpPr>
          <p:nvPr/>
        </p:nvSpPr>
        <p:spPr bwMode="auto">
          <a:xfrm>
            <a:off x="9246043" y="886623"/>
            <a:ext cx="4990149"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ctr">
              <a:defRPr sz="5000">
                <a:solidFill>
                  <a:schemeClr val="tx1"/>
                </a:solidFill>
                <a:latin typeface="Helvetica Light"/>
                <a:ea typeface="Helvetica Light"/>
                <a:cs typeface="Helvetica Light"/>
                <a:sym typeface="Helvetica Light"/>
              </a:defRPr>
            </a:lvl1pPr>
            <a:lvl2pPr marL="742950" indent="-285750" algn="ctr">
              <a:defRPr sz="5000">
                <a:solidFill>
                  <a:schemeClr val="tx1"/>
                </a:solidFill>
                <a:latin typeface="Helvetica Light"/>
                <a:ea typeface="Helvetica Light"/>
                <a:cs typeface="Helvetica Light"/>
                <a:sym typeface="Helvetica Light"/>
              </a:defRPr>
            </a:lvl2pPr>
            <a:lvl3pPr marL="1143000" indent="-228600" algn="ctr">
              <a:defRPr sz="5000">
                <a:solidFill>
                  <a:schemeClr val="tx1"/>
                </a:solidFill>
                <a:latin typeface="Helvetica Light"/>
                <a:ea typeface="Helvetica Light"/>
                <a:cs typeface="Helvetica Light"/>
                <a:sym typeface="Helvetica Light"/>
              </a:defRPr>
            </a:lvl3pPr>
            <a:lvl4pPr marL="1600200" indent="-228600" algn="ctr">
              <a:defRPr sz="5000">
                <a:solidFill>
                  <a:schemeClr val="tx1"/>
                </a:solidFill>
                <a:latin typeface="Helvetica Light"/>
                <a:ea typeface="Helvetica Light"/>
                <a:cs typeface="Helvetica Light"/>
                <a:sym typeface="Helvetica Light"/>
              </a:defRPr>
            </a:lvl4pPr>
            <a:lvl5pPr marL="2057400" indent="-228600" algn="ctr">
              <a:defRPr sz="5000">
                <a:solidFill>
                  <a:schemeClr val="tx1"/>
                </a:solidFill>
                <a:latin typeface="Helvetica Light"/>
                <a:ea typeface="Helvetica Light"/>
                <a:cs typeface="Helvetica Light"/>
                <a:sym typeface="Helvetica Light"/>
              </a:defRPr>
            </a:lvl5pPr>
            <a:lvl6pPr marL="25146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6pPr>
            <a:lvl7pPr marL="29718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7pPr>
            <a:lvl8pPr marL="34290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8pPr>
            <a:lvl9pPr marL="3886200" indent="-228600" algn="ctr" defTabSz="825500" eaLnBrk="0" fontAlgn="base" hangingPunct="0">
              <a:spcBef>
                <a:spcPct val="0"/>
              </a:spcBef>
              <a:spcAft>
                <a:spcPct val="0"/>
              </a:spcAft>
              <a:defRPr sz="5000">
                <a:solidFill>
                  <a:schemeClr val="tx1"/>
                </a:solidFill>
                <a:latin typeface="Helvetica Light"/>
                <a:ea typeface="Helvetica Light"/>
                <a:cs typeface="Helvetica Light"/>
                <a:sym typeface="Helvetica Light"/>
              </a:defRPr>
            </a:lvl9pPr>
          </a:lstStyle>
          <a:p>
            <a:pPr algn="l"/>
            <a:r>
              <a:rPr lang="ar-DZ" sz="9600" dirty="0"/>
              <a:t>تحليل السوق</a:t>
            </a:r>
            <a:endParaRPr lang="en-US" sz="9600" dirty="0"/>
          </a:p>
          <a:p>
            <a:pPr algn="l" eaLnBrk="1" hangingPunct="1"/>
            <a:endParaRPr lang="en-US" altLang="en-US" sz="10000" dirty="0">
              <a:latin typeface="Roboto Medium" pitchFamily="2" charset="0"/>
              <a:cs typeface="Tholoth Rounded" pitchFamily="2" charset="-78"/>
              <a:sym typeface="Roboto Medium" pitchFamily="2" charset="0"/>
            </a:endParaRPr>
          </a:p>
        </p:txBody>
      </p:sp>
      <p:sp>
        <p:nvSpPr>
          <p:cNvPr id="4" name="TextBox 3"/>
          <p:cNvSpPr txBox="1"/>
          <p:nvPr/>
        </p:nvSpPr>
        <p:spPr>
          <a:xfrm>
            <a:off x="4075616" y="3726753"/>
            <a:ext cx="14997547" cy="3477875"/>
          </a:xfrm>
          <a:prstGeom prst="rect">
            <a:avLst/>
          </a:prstGeom>
          <a:noFill/>
        </p:spPr>
        <p:txBody>
          <a:bodyPr wrap="square" rtlCol="0">
            <a:spAutoFit/>
          </a:bodyPr>
          <a:lstStyle/>
          <a:p>
            <a:pPr algn="r" rtl="1"/>
            <a:endParaRPr lang="ar-YE" sz="4400" dirty="0"/>
          </a:p>
          <a:p>
            <a:pPr algn="r" rtl="1"/>
            <a:r>
              <a:rPr lang="ar-YE" sz="4400" dirty="0" smtClean="0"/>
              <a:t>-</a:t>
            </a:r>
            <a:r>
              <a:rPr lang="ar-DZ" sz="4400" dirty="0" smtClean="0"/>
              <a:t> </a:t>
            </a:r>
            <a:r>
              <a:rPr lang="ar-DZ" sz="4400" dirty="0"/>
              <a:t>قم بتحليل السوق وتحديد الفرص المتاحة والمشكلات التي يمكن للمنتج حلها.</a:t>
            </a:r>
            <a:endParaRPr lang="en-US" sz="4400" dirty="0"/>
          </a:p>
          <a:p>
            <a:pPr algn="r"/>
            <a:r>
              <a:rPr lang="ar-DZ" sz="4400" dirty="0"/>
              <a:t>- احصل على بيانات حول المستهلكين المستهدفين والمنافسة والاتجاهات السوقية</a:t>
            </a:r>
            <a:endParaRPr lang="en-US" sz="4400" dirty="0">
              <a:cs typeface="Hacen Tehran"/>
            </a:endParaRPr>
          </a:p>
        </p:txBody>
      </p:sp>
      <p:sp>
        <p:nvSpPr>
          <p:cNvPr id="5" name="Shape 57"/>
          <p:cNvSpPr>
            <a:spLocks/>
          </p:cNvSpPr>
          <p:nvPr/>
        </p:nvSpPr>
        <p:spPr bwMode="auto">
          <a:xfrm>
            <a:off x="19139958" y="4005426"/>
            <a:ext cx="429590" cy="409575"/>
          </a:xfrm>
          <a:custGeom>
            <a:avLst/>
            <a:gdLst>
              <a:gd name="T0" fmla="*/ 204425 w 19679"/>
              <a:gd name="T1" fmla="*/ 204425 h 19679"/>
              <a:gd name="T2" fmla="*/ 204425 w 19679"/>
              <a:gd name="T3" fmla="*/ 204425 h 19679"/>
              <a:gd name="T4" fmla="*/ 204425 w 19679"/>
              <a:gd name="T5" fmla="*/ 204425 h 19679"/>
              <a:gd name="T6" fmla="*/ 204425 w 19679"/>
              <a:gd name="T7" fmla="*/ 204425 h 1967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0000"/>
          </a:solidFill>
          <a:ln>
            <a:noFill/>
          </a:ln>
        </p:spPr>
        <p:txBody>
          <a:bodyPr lIns="50800" tIns="50800" rIns="50800" bIns="50800" anchor="ctr"/>
          <a:lstStyle/>
          <a:p>
            <a:endParaRPr lang="en-US" dirty="0">
              <a:solidFill>
                <a:srgbClr val="00B050"/>
              </a:solidFill>
            </a:endParaRPr>
          </a:p>
        </p:txBody>
      </p:sp>
      <p:grpSp>
        <p:nvGrpSpPr>
          <p:cNvPr id="10" name="Group 9"/>
          <p:cNvGrpSpPr/>
          <p:nvPr/>
        </p:nvGrpSpPr>
        <p:grpSpPr>
          <a:xfrm>
            <a:off x="8878825" y="2397740"/>
            <a:ext cx="5357367" cy="185031"/>
            <a:chOff x="1775295" y="2028842"/>
            <a:chExt cx="3021910" cy="45719"/>
          </a:xfrm>
        </p:grpSpPr>
        <p:sp>
          <p:nvSpPr>
            <p:cNvPr id="11" name="Rectangle 10"/>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12" name="Rectangle 11"/>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13" name="Rectangle 12"/>
            <p:cNvSpPr/>
            <p:nvPr/>
          </p:nvSpPr>
          <p:spPr>
            <a:xfrm flipV="1">
              <a:off x="3025596" y="2028842"/>
              <a:ext cx="540353"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14" name="Rectangle 13"/>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15" name="Rectangle 14"/>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pic>
        <p:nvPicPr>
          <p:cNvPr id="16" name="back_and_forth_questions_400_clr_8159">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duotone>
              <a:prstClr val="black"/>
              <a:schemeClr val="accent2">
                <a:tint val="45000"/>
                <a:satMod val="400000"/>
              </a:schemeClr>
            </a:duotone>
          </a:blip>
          <a:stretch>
            <a:fillRect/>
          </a:stretch>
        </p:blipFill>
        <p:spPr>
          <a:xfrm>
            <a:off x="516810" y="304552"/>
            <a:ext cx="3030170" cy="3003194"/>
          </a:xfrm>
          <a:prstGeom prst="ellipse">
            <a:avLst/>
          </a:prstGeom>
          <a:ln>
            <a:noFill/>
          </a:ln>
          <a:effectLst>
            <a:softEdge rad="112500"/>
          </a:effectLst>
        </p:spPr>
      </p:pic>
    </p:spTree>
    <p:extLst>
      <p:ext uri="{BB962C8B-B14F-4D97-AF65-F5344CB8AC3E}">
        <p14:creationId xmlns:p14="http://schemas.microsoft.com/office/powerpoint/2010/main" val="35203514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1" presetClass="mediacall" presetSubtype="0" fill="hold" nodeType="withEffect">
                                  <p:stCondLst>
                                    <p:cond delay="0"/>
                                  </p:stCondLst>
                                  <p:childTnLst>
                                    <p:cmd type="call" cmd="playFrom(0.0)">
                                      <p:cBhvr>
                                        <p:cTn id="19" dur="5000" fill="hold"/>
                                        <p:tgtEl>
                                          <p:spTgt spid="16"/>
                                        </p:tgtEl>
                                      </p:cBhvr>
                                    </p:cmd>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 calcmode="lin" valueType="num">
                                      <p:cBhvr additive="base">
                                        <p:cTn id="24"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 calcmode="lin" valueType="num">
                                      <p:cBhvr additive="base">
                                        <p:cTn id="30"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80">
                                          <p:stCondLst>
                                            <p:cond delay="0"/>
                                          </p:stCondLst>
                                        </p:cTn>
                                        <p:tgtEl>
                                          <p:spTgt spid="6"/>
                                        </p:tgtEl>
                                      </p:cBhvr>
                                    </p:animEffect>
                                    <p:anim calcmode="lin" valueType="num">
                                      <p:cBhvr>
                                        <p:cTn id="3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2" dur="26">
                                          <p:stCondLst>
                                            <p:cond delay="650"/>
                                          </p:stCondLst>
                                        </p:cTn>
                                        <p:tgtEl>
                                          <p:spTgt spid="6"/>
                                        </p:tgtEl>
                                      </p:cBhvr>
                                      <p:to x="100000" y="60000"/>
                                    </p:animScale>
                                    <p:animScale>
                                      <p:cBhvr>
                                        <p:cTn id="43" dur="166" decel="50000">
                                          <p:stCondLst>
                                            <p:cond delay="676"/>
                                          </p:stCondLst>
                                        </p:cTn>
                                        <p:tgtEl>
                                          <p:spTgt spid="6"/>
                                        </p:tgtEl>
                                      </p:cBhvr>
                                      <p:to x="100000" y="100000"/>
                                    </p:animScale>
                                    <p:animScale>
                                      <p:cBhvr>
                                        <p:cTn id="44" dur="26">
                                          <p:stCondLst>
                                            <p:cond delay="1312"/>
                                          </p:stCondLst>
                                        </p:cTn>
                                        <p:tgtEl>
                                          <p:spTgt spid="6"/>
                                        </p:tgtEl>
                                      </p:cBhvr>
                                      <p:to x="100000" y="80000"/>
                                    </p:animScale>
                                    <p:animScale>
                                      <p:cBhvr>
                                        <p:cTn id="45" dur="166" decel="50000">
                                          <p:stCondLst>
                                            <p:cond delay="1338"/>
                                          </p:stCondLst>
                                        </p:cTn>
                                        <p:tgtEl>
                                          <p:spTgt spid="6"/>
                                        </p:tgtEl>
                                      </p:cBhvr>
                                      <p:to x="100000" y="100000"/>
                                    </p:animScale>
                                    <p:animScale>
                                      <p:cBhvr>
                                        <p:cTn id="46" dur="26">
                                          <p:stCondLst>
                                            <p:cond delay="1642"/>
                                          </p:stCondLst>
                                        </p:cTn>
                                        <p:tgtEl>
                                          <p:spTgt spid="6"/>
                                        </p:tgtEl>
                                      </p:cBhvr>
                                      <p:to x="100000" y="90000"/>
                                    </p:animScale>
                                    <p:animScale>
                                      <p:cBhvr>
                                        <p:cTn id="47" dur="166" decel="50000">
                                          <p:stCondLst>
                                            <p:cond delay="1668"/>
                                          </p:stCondLst>
                                        </p:cTn>
                                        <p:tgtEl>
                                          <p:spTgt spid="6"/>
                                        </p:tgtEl>
                                      </p:cBhvr>
                                      <p:to x="100000" y="100000"/>
                                    </p:animScale>
                                    <p:animScale>
                                      <p:cBhvr>
                                        <p:cTn id="48" dur="26">
                                          <p:stCondLst>
                                            <p:cond delay="1808"/>
                                          </p:stCondLst>
                                        </p:cTn>
                                        <p:tgtEl>
                                          <p:spTgt spid="6"/>
                                        </p:tgtEl>
                                      </p:cBhvr>
                                      <p:to x="100000" y="95000"/>
                                    </p:animScale>
                                    <p:animScale>
                                      <p:cBhvr>
                                        <p:cTn id="49"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video>
              <p:cMediaNode vol="80000">
                <p:cTn id="50" repeatCount="indefinite" fill="remove" display="0">
                  <p:stCondLst>
                    <p:cond delay="indefinite"/>
                  </p:stCondLst>
                </p:cTn>
                <p:tgtEl>
                  <p:spTgt spid="16"/>
                </p:tgtEl>
              </p:cMediaNode>
            </p:video>
            <p:seq concurrent="1" nextAc="seek">
              <p:cTn id="51" restart="whenNotActive" fill="hold" evtFilter="cancelBubble" nodeType="interactiveSeq">
                <p:stCondLst>
                  <p:cond evt="onClick" delay="0">
                    <p:tgtEl>
                      <p:spTgt spid="16"/>
                    </p:tgtEl>
                  </p:cond>
                </p:stCondLst>
                <p:endSync evt="end" delay="0">
                  <p:rtn val="all"/>
                </p:endSync>
                <p:childTnLst>
                  <p:par>
                    <p:cTn id="52" fill="hold">
                      <p:stCondLst>
                        <p:cond delay="0"/>
                      </p:stCondLst>
                      <p:childTnLst>
                        <p:par>
                          <p:cTn id="53" fill="hold">
                            <p:stCondLst>
                              <p:cond delay="0"/>
                            </p:stCondLst>
                            <p:childTnLst>
                              <p:par>
                                <p:cTn id="54" presetID="2" presetClass="mediacall" presetSubtype="0" fill="hold" nodeType="withEffect">
                                  <p:stCondLst>
                                    <p:cond delay="0"/>
                                  </p:stCondLst>
                                  <p:childTnLst>
                                    <p:cmd type="call" cmd="togglePause">
                                      <p:cBhvr>
                                        <p:cTn id="55" dur="1" fill="hold"/>
                                        <p:tgtEl>
                                          <p:spTgt spid="16"/>
                                        </p:tgtEl>
                                      </p:cBhvr>
                                    </p:cmd>
                                  </p:childTnLst>
                                </p:cTn>
                              </p:par>
                            </p:childTnLst>
                          </p:cTn>
                        </p:par>
                      </p:childTnLst>
                    </p:cTn>
                  </p:par>
                </p:childTnLst>
              </p:cTn>
              <p:nextCondLst>
                <p:cond evt="onClick" delay="0">
                  <p:tgtEl>
                    <p:spTgt spid="16"/>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صورة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9725" y="6246852"/>
            <a:ext cx="7772400" cy="8990885"/>
          </a:xfrm>
          <a:prstGeom prst="rect">
            <a:avLst/>
          </a:prstGeom>
        </p:spPr>
      </p:pic>
      <p:grpSp>
        <p:nvGrpSpPr>
          <p:cNvPr id="2" name="Group 2"/>
          <p:cNvGrpSpPr/>
          <p:nvPr/>
        </p:nvGrpSpPr>
        <p:grpSpPr>
          <a:xfrm>
            <a:off x="11265409" y="2212848"/>
            <a:ext cx="7137974" cy="164591"/>
            <a:chOff x="1775295" y="2028842"/>
            <a:chExt cx="3021910" cy="45719"/>
          </a:xfrm>
        </p:grpSpPr>
        <p:sp>
          <p:nvSpPr>
            <p:cNvPr id="3" name="Rectangle 3"/>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4" name="Rectangle 4"/>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5" name="Rectangle 5"/>
            <p:cNvSpPr/>
            <p:nvPr/>
          </p:nvSpPr>
          <p:spPr>
            <a:xfrm flipV="1">
              <a:off x="3025596" y="2028842"/>
              <a:ext cx="540353"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6" name="Rectangle 6"/>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7" name="Rectangle 7"/>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grpSp>
        <p:nvGrpSpPr>
          <p:cNvPr id="17" name="Group 29"/>
          <p:cNvGrpSpPr/>
          <p:nvPr/>
        </p:nvGrpSpPr>
        <p:grpSpPr>
          <a:xfrm>
            <a:off x="1913857" y="-42017"/>
            <a:ext cx="871407" cy="2119774"/>
            <a:chOff x="7693102" y="3958584"/>
            <a:chExt cx="871407" cy="2119774"/>
          </a:xfrm>
          <a:solidFill>
            <a:schemeClr val="accent1"/>
          </a:solidFill>
        </p:grpSpPr>
        <p:sp>
          <p:nvSpPr>
            <p:cNvPr id="18" name="Freeform 144"/>
            <p:cNvSpPr>
              <a:spLocks noChangeArrowheads="1"/>
            </p:cNvSpPr>
            <p:nvPr/>
          </p:nvSpPr>
          <p:spPr bwMode="auto">
            <a:xfrm>
              <a:off x="7693102" y="4463292"/>
              <a:ext cx="871407" cy="1615066"/>
            </a:xfrm>
            <a:custGeom>
              <a:avLst/>
              <a:gdLst>
                <a:gd name="T0" fmla="*/ 1013 w 1147"/>
                <a:gd name="T1" fmla="*/ 0 h 2120"/>
                <a:gd name="T2" fmla="*/ 1013 w 1147"/>
                <a:gd name="T3" fmla="*/ 0 h 2120"/>
                <a:gd name="T4" fmla="*/ 853 w 1147"/>
                <a:gd name="T5" fmla="*/ 0 h 2120"/>
                <a:gd name="T6" fmla="*/ 294 w 1147"/>
                <a:gd name="T7" fmla="*/ 0 h 2120"/>
                <a:gd name="T8" fmla="*/ 135 w 1147"/>
                <a:gd name="T9" fmla="*/ 0 h 2120"/>
                <a:gd name="T10" fmla="*/ 0 w 1147"/>
                <a:gd name="T11" fmla="*/ 123 h 2120"/>
                <a:gd name="T12" fmla="*/ 0 w 1147"/>
                <a:gd name="T13" fmla="*/ 1063 h 2120"/>
                <a:gd name="T14" fmla="*/ 135 w 1147"/>
                <a:gd name="T15" fmla="*/ 1188 h 2120"/>
                <a:gd name="T16" fmla="*/ 259 w 1147"/>
                <a:gd name="T17" fmla="*/ 1063 h 2120"/>
                <a:gd name="T18" fmla="*/ 259 w 1147"/>
                <a:gd name="T19" fmla="*/ 247 h 2120"/>
                <a:gd name="T20" fmla="*/ 294 w 1147"/>
                <a:gd name="T21" fmla="*/ 247 h 2120"/>
                <a:gd name="T22" fmla="*/ 294 w 1147"/>
                <a:gd name="T23" fmla="*/ 1055 h 2120"/>
                <a:gd name="T24" fmla="*/ 294 w 1147"/>
                <a:gd name="T25" fmla="*/ 1073 h 2120"/>
                <a:gd name="T26" fmla="*/ 294 w 1147"/>
                <a:gd name="T27" fmla="*/ 1987 h 2120"/>
                <a:gd name="T28" fmla="*/ 427 w 1147"/>
                <a:gd name="T29" fmla="*/ 2119 h 2120"/>
                <a:gd name="T30" fmla="*/ 560 w 1147"/>
                <a:gd name="T31" fmla="*/ 1987 h 2120"/>
                <a:gd name="T32" fmla="*/ 560 w 1147"/>
                <a:gd name="T33" fmla="*/ 1073 h 2120"/>
                <a:gd name="T34" fmla="*/ 587 w 1147"/>
                <a:gd name="T35" fmla="*/ 1073 h 2120"/>
                <a:gd name="T36" fmla="*/ 587 w 1147"/>
                <a:gd name="T37" fmla="*/ 1987 h 2120"/>
                <a:gd name="T38" fmla="*/ 720 w 1147"/>
                <a:gd name="T39" fmla="*/ 2119 h 2120"/>
                <a:gd name="T40" fmla="*/ 853 w 1147"/>
                <a:gd name="T41" fmla="*/ 1987 h 2120"/>
                <a:gd name="T42" fmla="*/ 853 w 1147"/>
                <a:gd name="T43" fmla="*/ 1073 h 2120"/>
                <a:gd name="T44" fmla="*/ 853 w 1147"/>
                <a:gd name="T45" fmla="*/ 1055 h 2120"/>
                <a:gd name="T46" fmla="*/ 853 w 1147"/>
                <a:gd name="T47" fmla="*/ 247 h 2120"/>
                <a:gd name="T48" fmla="*/ 880 w 1147"/>
                <a:gd name="T49" fmla="*/ 247 h 2120"/>
                <a:gd name="T50" fmla="*/ 880 w 1147"/>
                <a:gd name="T51" fmla="*/ 1063 h 2120"/>
                <a:gd name="T52" fmla="*/ 1013 w 1147"/>
                <a:gd name="T53" fmla="*/ 1188 h 2120"/>
                <a:gd name="T54" fmla="*/ 1146 w 1147"/>
                <a:gd name="T55" fmla="*/ 1063 h 2120"/>
                <a:gd name="T56" fmla="*/ 1146 w 1147"/>
                <a:gd name="T57" fmla="*/ 123 h 2120"/>
                <a:gd name="T58" fmla="*/ 1013 w 1147"/>
                <a:gd name="T59" fmla="*/ 0 h 2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47" h="2120">
                  <a:moveTo>
                    <a:pt x="1013" y="0"/>
                  </a:moveTo>
                  <a:lnTo>
                    <a:pt x="1013" y="0"/>
                  </a:lnTo>
                  <a:cubicBezTo>
                    <a:pt x="853" y="0"/>
                    <a:pt x="853" y="0"/>
                    <a:pt x="853" y="0"/>
                  </a:cubicBezTo>
                  <a:cubicBezTo>
                    <a:pt x="294" y="0"/>
                    <a:pt x="294" y="0"/>
                    <a:pt x="294" y="0"/>
                  </a:cubicBezTo>
                  <a:cubicBezTo>
                    <a:pt x="135" y="0"/>
                    <a:pt x="135" y="0"/>
                    <a:pt x="135" y="0"/>
                  </a:cubicBezTo>
                  <a:cubicBezTo>
                    <a:pt x="54" y="0"/>
                    <a:pt x="0" y="52"/>
                    <a:pt x="0" y="123"/>
                  </a:cubicBezTo>
                  <a:cubicBezTo>
                    <a:pt x="0" y="1063"/>
                    <a:pt x="0" y="1063"/>
                    <a:pt x="0" y="1063"/>
                  </a:cubicBezTo>
                  <a:cubicBezTo>
                    <a:pt x="0" y="1135"/>
                    <a:pt x="54" y="1188"/>
                    <a:pt x="135" y="1188"/>
                  </a:cubicBezTo>
                  <a:cubicBezTo>
                    <a:pt x="205" y="1188"/>
                    <a:pt x="259" y="1135"/>
                    <a:pt x="259" y="1063"/>
                  </a:cubicBezTo>
                  <a:cubicBezTo>
                    <a:pt x="259" y="247"/>
                    <a:pt x="259" y="247"/>
                    <a:pt x="259" y="247"/>
                  </a:cubicBezTo>
                  <a:cubicBezTo>
                    <a:pt x="294" y="247"/>
                    <a:pt x="294" y="247"/>
                    <a:pt x="294" y="247"/>
                  </a:cubicBezTo>
                  <a:cubicBezTo>
                    <a:pt x="294" y="1055"/>
                    <a:pt x="294" y="1055"/>
                    <a:pt x="294" y="1055"/>
                  </a:cubicBezTo>
                  <a:cubicBezTo>
                    <a:pt x="294" y="1073"/>
                    <a:pt x="294" y="1073"/>
                    <a:pt x="294" y="1073"/>
                  </a:cubicBezTo>
                  <a:cubicBezTo>
                    <a:pt x="294" y="1987"/>
                    <a:pt x="294" y="1987"/>
                    <a:pt x="294" y="1987"/>
                  </a:cubicBezTo>
                  <a:cubicBezTo>
                    <a:pt x="294" y="2057"/>
                    <a:pt x="355" y="2119"/>
                    <a:pt x="427" y="2119"/>
                  </a:cubicBezTo>
                  <a:cubicBezTo>
                    <a:pt x="498" y="2119"/>
                    <a:pt x="560" y="2057"/>
                    <a:pt x="560" y="1987"/>
                  </a:cubicBezTo>
                  <a:cubicBezTo>
                    <a:pt x="560" y="1073"/>
                    <a:pt x="560" y="1073"/>
                    <a:pt x="560" y="1073"/>
                  </a:cubicBezTo>
                  <a:cubicBezTo>
                    <a:pt x="587" y="1073"/>
                    <a:pt x="587" y="1073"/>
                    <a:pt x="587" y="1073"/>
                  </a:cubicBezTo>
                  <a:cubicBezTo>
                    <a:pt x="587" y="1987"/>
                    <a:pt x="587" y="1987"/>
                    <a:pt x="587" y="1987"/>
                  </a:cubicBezTo>
                  <a:cubicBezTo>
                    <a:pt x="587" y="2057"/>
                    <a:pt x="649" y="2119"/>
                    <a:pt x="720" y="2119"/>
                  </a:cubicBezTo>
                  <a:cubicBezTo>
                    <a:pt x="791" y="2119"/>
                    <a:pt x="853" y="2057"/>
                    <a:pt x="853" y="1987"/>
                  </a:cubicBezTo>
                  <a:cubicBezTo>
                    <a:pt x="853" y="1073"/>
                    <a:pt x="853" y="1073"/>
                    <a:pt x="853" y="1073"/>
                  </a:cubicBezTo>
                  <a:cubicBezTo>
                    <a:pt x="853" y="1055"/>
                    <a:pt x="853" y="1055"/>
                    <a:pt x="853" y="1055"/>
                  </a:cubicBezTo>
                  <a:cubicBezTo>
                    <a:pt x="853" y="247"/>
                    <a:pt x="853" y="247"/>
                    <a:pt x="853" y="247"/>
                  </a:cubicBezTo>
                  <a:cubicBezTo>
                    <a:pt x="880" y="247"/>
                    <a:pt x="880" y="247"/>
                    <a:pt x="880" y="247"/>
                  </a:cubicBezTo>
                  <a:cubicBezTo>
                    <a:pt x="880" y="1063"/>
                    <a:pt x="880" y="1063"/>
                    <a:pt x="880" y="1063"/>
                  </a:cubicBezTo>
                  <a:cubicBezTo>
                    <a:pt x="880" y="1135"/>
                    <a:pt x="941" y="1188"/>
                    <a:pt x="1013" y="1188"/>
                  </a:cubicBezTo>
                  <a:cubicBezTo>
                    <a:pt x="1083" y="1188"/>
                    <a:pt x="1146" y="1135"/>
                    <a:pt x="1146" y="1063"/>
                  </a:cubicBezTo>
                  <a:cubicBezTo>
                    <a:pt x="1146" y="123"/>
                    <a:pt x="1146" y="123"/>
                    <a:pt x="1146" y="123"/>
                  </a:cubicBezTo>
                  <a:cubicBezTo>
                    <a:pt x="1146" y="52"/>
                    <a:pt x="1083" y="0"/>
                    <a:pt x="1013" y="0"/>
                  </a:cubicBezTo>
                </a:path>
              </a:pathLst>
            </a:custGeom>
            <a:solidFill>
              <a:srgbClr val="0070C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sp>
          <p:nvSpPr>
            <p:cNvPr id="19" name="Freeform 145"/>
            <p:cNvSpPr>
              <a:spLocks noChangeArrowheads="1"/>
            </p:cNvSpPr>
            <p:nvPr/>
          </p:nvSpPr>
          <p:spPr bwMode="auto">
            <a:xfrm>
              <a:off x="7905065" y="3958584"/>
              <a:ext cx="450843" cy="450873"/>
            </a:xfrm>
            <a:custGeom>
              <a:avLst/>
              <a:gdLst>
                <a:gd name="T0" fmla="*/ 0 w 595"/>
                <a:gd name="T1" fmla="*/ 294 h 597"/>
                <a:gd name="T2" fmla="*/ 0 w 595"/>
                <a:gd name="T3" fmla="*/ 294 h 597"/>
                <a:gd name="T4" fmla="*/ 293 w 595"/>
                <a:gd name="T5" fmla="*/ 0 h 597"/>
                <a:gd name="T6" fmla="*/ 594 w 595"/>
                <a:gd name="T7" fmla="*/ 294 h 597"/>
                <a:gd name="T8" fmla="*/ 293 w 595"/>
                <a:gd name="T9" fmla="*/ 596 h 597"/>
                <a:gd name="T10" fmla="*/ 0 w 595"/>
                <a:gd name="T11" fmla="*/ 294 h 597"/>
              </a:gdLst>
              <a:ahLst/>
              <a:cxnLst>
                <a:cxn ang="0">
                  <a:pos x="T0" y="T1"/>
                </a:cxn>
                <a:cxn ang="0">
                  <a:pos x="T2" y="T3"/>
                </a:cxn>
                <a:cxn ang="0">
                  <a:pos x="T4" y="T5"/>
                </a:cxn>
                <a:cxn ang="0">
                  <a:pos x="T6" y="T7"/>
                </a:cxn>
                <a:cxn ang="0">
                  <a:pos x="T8" y="T9"/>
                </a:cxn>
                <a:cxn ang="0">
                  <a:pos x="T10" y="T11"/>
                </a:cxn>
              </a:cxnLst>
              <a:rect l="0" t="0" r="r" b="b"/>
              <a:pathLst>
                <a:path w="595" h="597">
                  <a:moveTo>
                    <a:pt x="0" y="294"/>
                  </a:moveTo>
                  <a:lnTo>
                    <a:pt x="0" y="294"/>
                  </a:lnTo>
                  <a:cubicBezTo>
                    <a:pt x="0" y="135"/>
                    <a:pt x="133" y="0"/>
                    <a:pt x="293" y="0"/>
                  </a:cubicBezTo>
                  <a:cubicBezTo>
                    <a:pt x="461" y="0"/>
                    <a:pt x="594" y="135"/>
                    <a:pt x="594" y="294"/>
                  </a:cubicBezTo>
                  <a:cubicBezTo>
                    <a:pt x="594" y="463"/>
                    <a:pt x="461" y="596"/>
                    <a:pt x="293" y="596"/>
                  </a:cubicBezTo>
                  <a:cubicBezTo>
                    <a:pt x="133" y="596"/>
                    <a:pt x="0" y="463"/>
                    <a:pt x="0" y="294"/>
                  </a:cubicBezTo>
                </a:path>
              </a:pathLst>
            </a:custGeom>
            <a:solidFill>
              <a:srgbClr val="0070C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latin typeface="Calibri Light"/>
              </a:endParaRPr>
            </a:p>
          </p:txBody>
        </p:sp>
      </p:grpSp>
      <p:sp>
        <p:nvSpPr>
          <p:cNvPr id="23" name="TextBox 1"/>
          <p:cNvSpPr txBox="1"/>
          <p:nvPr/>
        </p:nvSpPr>
        <p:spPr>
          <a:xfrm>
            <a:off x="4722158" y="462691"/>
            <a:ext cx="14030047" cy="1323439"/>
          </a:xfrm>
          <a:prstGeom prst="rect">
            <a:avLst/>
          </a:prstGeom>
          <a:noFill/>
        </p:spPr>
        <p:txBody>
          <a:bodyPr wrap="square" rtlCol="0">
            <a:spAutoFit/>
          </a:bodyPr>
          <a:lstStyle/>
          <a:p>
            <a:pPr algn="ctr" rtl="1"/>
            <a:r>
              <a:rPr lang="ar-DZ" sz="8000" dirty="0"/>
              <a:t>: تحديد الاحتياجات والرغبات</a:t>
            </a:r>
            <a:endParaRPr lang="en-US" sz="8000" dirty="0">
              <a:latin typeface="Roboto Medium" pitchFamily="2" charset="0"/>
              <a:ea typeface="+mj-ea"/>
              <a:cs typeface="Tholoth Rounded" pitchFamily="2" charset="-78"/>
            </a:endParaRPr>
          </a:p>
        </p:txBody>
      </p:sp>
      <p:sp>
        <p:nvSpPr>
          <p:cNvPr id="24" name="TextBox 8"/>
          <p:cNvSpPr txBox="1"/>
          <p:nvPr/>
        </p:nvSpPr>
        <p:spPr>
          <a:xfrm>
            <a:off x="1913857" y="2640215"/>
            <a:ext cx="18645395" cy="4524315"/>
          </a:xfrm>
          <a:prstGeom prst="rect">
            <a:avLst/>
          </a:prstGeom>
          <a:noFill/>
        </p:spPr>
        <p:txBody>
          <a:bodyPr wrap="square" rtlCol="0">
            <a:spAutoFit/>
          </a:bodyPr>
          <a:lstStyle/>
          <a:p>
            <a:pPr algn="justLow" rtl="1">
              <a:lnSpc>
                <a:spcPct val="200000"/>
              </a:lnSpc>
            </a:pPr>
            <a:r>
              <a:rPr lang="ar-DZ" sz="3600" b="1" dirty="0">
                <a:latin typeface="AGA Arabesque" pitchFamily="2" charset="2"/>
              </a:rPr>
              <a:t>في هذه الشريحة، يجب على المسوقين فهم احتياجات العملاء ورغباتهم. يتم ذلك من خلال إجراء أبحاث السوق والتحليلات لفهم توجهات السوق واحتياجات العملاء المحتملين. يتم جمع المعلومات من خلال الدراسات </a:t>
            </a:r>
            <a:r>
              <a:rPr lang="ar-DZ" sz="3600" b="1" dirty="0" err="1">
                <a:latin typeface="AGA Arabesque" pitchFamily="2" charset="2"/>
              </a:rPr>
              <a:t>والمسوحات</a:t>
            </a:r>
            <a:r>
              <a:rPr lang="ar-DZ" sz="3600" b="1" dirty="0">
                <a:latin typeface="AGA Arabesque" pitchFamily="2" charset="2"/>
              </a:rPr>
              <a:t> وتحليل البيانات لتحديد ما يحتاجه العملاء وما يرغبون فيه بشكل أكبر</a:t>
            </a:r>
            <a:endParaRPr lang="en-US" sz="3600" b="1" dirty="0">
              <a:latin typeface="AGA Arabesque" pitchFamily="2" charset="2"/>
              <a:cs typeface="Hacen Liner XL" panose="02000000000000000000" pitchFamily="2" charset="-78"/>
            </a:endParaRPr>
          </a:p>
        </p:txBody>
      </p:sp>
    </p:spTree>
    <p:extLst>
      <p:ext uri="{BB962C8B-B14F-4D97-AF65-F5344CB8AC3E}">
        <p14:creationId xmlns:p14="http://schemas.microsoft.com/office/powerpoint/2010/main" val="268502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heel(1)">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down)">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4">
                                            <p:txEl>
                                              <p:pRg st="0" end="0"/>
                                            </p:txEl>
                                          </p:spTgt>
                                        </p:tgtEl>
                                        <p:attrNameLst>
                                          <p:attrName>style.visibility</p:attrName>
                                        </p:attrNameLst>
                                      </p:cBhvr>
                                      <p:to>
                                        <p:strVal val="visible"/>
                                      </p:to>
                                    </p:set>
                                    <p:animEffect transition="in" filter="fade">
                                      <p:cBhvr>
                                        <p:cTn id="22" dur="1000"/>
                                        <p:tgtEl>
                                          <p:spTgt spid="24">
                                            <p:txEl>
                                              <p:pRg st="0" end="0"/>
                                            </p:txEl>
                                          </p:spTgt>
                                        </p:tgtEl>
                                      </p:cBhvr>
                                    </p:animEffect>
                                    <p:anim calcmode="lin" valueType="num">
                                      <p:cBhvr>
                                        <p:cTn id="23"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3466639" y="2485016"/>
            <a:ext cx="5357367" cy="185031"/>
            <a:chOff x="1775295" y="2028842"/>
            <a:chExt cx="3021910" cy="45719"/>
          </a:xfrm>
        </p:grpSpPr>
        <p:sp>
          <p:nvSpPr>
            <p:cNvPr id="3" name="Rectangle 2"/>
            <p:cNvSpPr/>
            <p:nvPr/>
          </p:nvSpPr>
          <p:spPr>
            <a:xfrm flipV="1">
              <a:off x="1775295" y="2028842"/>
              <a:ext cx="540353"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4" name="Rectangle 3"/>
            <p:cNvSpPr/>
            <p:nvPr/>
          </p:nvSpPr>
          <p:spPr>
            <a:xfrm flipV="1">
              <a:off x="2390858" y="2028842"/>
              <a:ext cx="540353"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5" name="Rectangle 4"/>
            <p:cNvSpPr/>
            <p:nvPr/>
          </p:nvSpPr>
          <p:spPr>
            <a:xfrm flipV="1">
              <a:off x="3025596" y="2028842"/>
              <a:ext cx="540353"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6" name="Rectangle 5"/>
            <p:cNvSpPr/>
            <p:nvPr/>
          </p:nvSpPr>
          <p:spPr>
            <a:xfrm flipV="1">
              <a:off x="3641289" y="2028842"/>
              <a:ext cx="540353"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sp>
          <p:nvSpPr>
            <p:cNvPr id="7" name="Rectangle 6"/>
            <p:cNvSpPr/>
            <p:nvPr/>
          </p:nvSpPr>
          <p:spPr>
            <a:xfrm flipV="1">
              <a:off x="4256852" y="2028842"/>
              <a:ext cx="540353" cy="45719"/>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lIns="243797" tIns="121899" rIns="243797" bIns="121899" rtlCol="0" anchor="ctr"/>
            <a:lstStyle/>
            <a:p>
              <a:pPr algn="ctr"/>
              <a:endParaRPr lang="en-US" dirty="0">
                <a:latin typeface="Calibri Light"/>
              </a:endParaRPr>
            </a:p>
          </p:txBody>
        </p:sp>
      </p:grpSp>
      <p:sp>
        <p:nvSpPr>
          <p:cNvPr id="8" name="TextBox 7"/>
          <p:cNvSpPr txBox="1"/>
          <p:nvPr/>
        </p:nvSpPr>
        <p:spPr>
          <a:xfrm>
            <a:off x="9981758" y="640080"/>
            <a:ext cx="8842248" cy="1446550"/>
          </a:xfrm>
          <a:prstGeom prst="rect">
            <a:avLst/>
          </a:prstGeom>
          <a:noFill/>
        </p:spPr>
        <p:txBody>
          <a:bodyPr wrap="square" rtlCol="0">
            <a:spAutoFit/>
          </a:bodyPr>
          <a:lstStyle/>
          <a:p>
            <a:pPr rtl="1"/>
            <a:r>
              <a:rPr lang="ar-DZ" sz="8800" b="1" dirty="0"/>
              <a:t>تحليل المنافسة</a:t>
            </a:r>
            <a:endParaRPr lang="en-US" sz="8800" b="1" dirty="0"/>
          </a:p>
        </p:txBody>
      </p:sp>
      <p:sp>
        <p:nvSpPr>
          <p:cNvPr id="9" name="TextBox 8"/>
          <p:cNvSpPr txBox="1"/>
          <p:nvPr/>
        </p:nvSpPr>
        <p:spPr>
          <a:xfrm>
            <a:off x="1139510" y="2945323"/>
            <a:ext cx="17684496" cy="2800767"/>
          </a:xfrm>
          <a:prstGeom prst="rect">
            <a:avLst/>
          </a:prstGeom>
          <a:noFill/>
        </p:spPr>
        <p:txBody>
          <a:bodyPr wrap="square" rtlCol="0">
            <a:spAutoFit/>
          </a:bodyPr>
          <a:lstStyle/>
          <a:p>
            <a:pPr algn="r" rtl="1"/>
            <a:r>
              <a:rPr lang="ar-DZ" sz="4400" dirty="0"/>
              <a:t>في هذه الشريحة، يتعين على المسوقين دراسة المنافسين وتحليل منتجاتهم </a:t>
            </a:r>
            <a:r>
              <a:rPr lang="ar-DZ" sz="4400" dirty="0" err="1"/>
              <a:t>وإستراتيجياتهم</a:t>
            </a:r>
            <a:r>
              <a:rPr lang="ar-DZ" sz="4400" dirty="0"/>
              <a:t> التسويقية. يتم تقييم نقاط القوة والضعف للمنافسين وتحليل فرص السوق ذات الصلة. هذا التحليل يساعد في تحديد الفرص التي يمكن استغلالها والمنافسة بفاعلية في سوق المنتجات المعنية.</a:t>
            </a:r>
            <a:endParaRPr lang="en-US" sz="4400" dirty="0"/>
          </a:p>
        </p:txBody>
      </p:sp>
      <p:grpSp>
        <p:nvGrpSpPr>
          <p:cNvPr id="43" name="Group 18"/>
          <p:cNvGrpSpPr/>
          <p:nvPr/>
        </p:nvGrpSpPr>
        <p:grpSpPr>
          <a:xfrm>
            <a:off x="18950645" y="3146358"/>
            <a:ext cx="412626" cy="411503"/>
            <a:chOff x="2138511" y="2464802"/>
            <a:chExt cx="354012" cy="352956"/>
          </a:xfrm>
          <a:solidFill>
            <a:schemeClr val="accent1"/>
          </a:solidFill>
        </p:grpSpPr>
        <p:sp>
          <p:nvSpPr>
            <p:cNvPr id="44" name="Oval 19"/>
            <p:cNvSpPr>
              <a:spLocks noChangeArrowheads="1"/>
            </p:cNvSpPr>
            <p:nvPr/>
          </p:nvSpPr>
          <p:spPr bwMode="auto">
            <a:xfrm>
              <a:off x="2229830" y="2555417"/>
              <a:ext cx="171376" cy="171727"/>
            </a:xfrm>
            <a:prstGeom prst="ellipse">
              <a:avLst/>
            </a:pr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Calibri Light"/>
              </a:endParaRPr>
            </a:p>
          </p:txBody>
        </p:sp>
        <p:sp>
          <p:nvSpPr>
            <p:cNvPr id="45" name="Freeform 1162"/>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rgbClr val="703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Calibri Light"/>
              </a:endParaRPr>
            </a:p>
          </p:txBody>
        </p:sp>
      </p:grpSp>
      <p:sp>
        <p:nvSpPr>
          <p:cNvPr id="46" name="TextBox 8"/>
          <p:cNvSpPr txBox="1"/>
          <p:nvPr/>
        </p:nvSpPr>
        <p:spPr>
          <a:xfrm>
            <a:off x="1678775" y="6740617"/>
            <a:ext cx="17684496" cy="4832092"/>
          </a:xfrm>
          <a:prstGeom prst="rect">
            <a:avLst/>
          </a:prstGeom>
          <a:noFill/>
        </p:spPr>
        <p:txBody>
          <a:bodyPr wrap="square" rtlCol="0">
            <a:spAutoFit/>
          </a:bodyPr>
          <a:lstStyle/>
          <a:p>
            <a:pPr lvl="0" algn="r" rtl="1"/>
            <a:r>
              <a:rPr lang="ar-DZ" sz="4400" b="1" dirty="0" smtClean="0"/>
              <a:t>اختبار </a:t>
            </a:r>
            <a:r>
              <a:rPr lang="ar-DZ" sz="4400" b="1" dirty="0"/>
              <a:t>وتقييم </a:t>
            </a:r>
            <a:r>
              <a:rPr lang="ar-DZ" sz="4400" b="1" dirty="0" smtClean="0"/>
              <a:t>المنتج</a:t>
            </a:r>
            <a:r>
              <a:rPr lang="ar-YE" sz="4400" b="1" dirty="0" smtClean="0"/>
              <a:t>:</a:t>
            </a:r>
          </a:p>
          <a:p>
            <a:pPr lvl="0" algn="r" rtl="1"/>
            <a:endParaRPr lang="ar-YE" sz="4400" b="1" dirty="0">
              <a:latin typeface="Hacen Liner XL" panose="02000000000000000000" pitchFamily="2" charset="-78"/>
              <a:cs typeface="Hacen Liner XL" panose="02000000000000000000" pitchFamily="2" charset="-78"/>
            </a:endParaRPr>
          </a:p>
          <a:p>
            <a:pPr algn="r" rtl="1"/>
            <a:r>
              <a:rPr lang="ar-DZ" sz="4400" dirty="0"/>
              <a:t>يتم اختبار المنتج الجديد أو المحسن على نطاق صغير قبل إطلاقه في السوق. يتم جمع ردود فعل العملاء وتقييم أداء المنتج ومدى تلبيته للتوقعات المحددة. يتم تجميع المعلومات وإجراء التعديلات اللازمة قبل إطلاق المنتج بشكل كامل.</a:t>
            </a:r>
            <a:endParaRPr lang="en-US" sz="4400" dirty="0"/>
          </a:p>
          <a:p>
            <a:pPr lvl="0" algn="r" rtl="1"/>
            <a:endParaRPr lang="en-US" sz="4400" b="1" dirty="0">
              <a:latin typeface="Hacen Liner XL" panose="02000000000000000000" pitchFamily="2" charset="-78"/>
              <a:cs typeface="Hacen Liner XL" panose="02000000000000000000" pitchFamily="2" charset="-78"/>
            </a:endParaRPr>
          </a:p>
        </p:txBody>
      </p:sp>
      <p:grpSp>
        <p:nvGrpSpPr>
          <p:cNvPr id="47" name="Group 13"/>
          <p:cNvGrpSpPr/>
          <p:nvPr/>
        </p:nvGrpSpPr>
        <p:grpSpPr>
          <a:xfrm>
            <a:off x="19693900" y="6009370"/>
            <a:ext cx="412626" cy="411503"/>
            <a:chOff x="2138511" y="2464802"/>
            <a:chExt cx="354012" cy="352956"/>
          </a:xfrm>
          <a:solidFill>
            <a:schemeClr val="accent1"/>
          </a:solidFill>
        </p:grpSpPr>
        <p:sp>
          <p:nvSpPr>
            <p:cNvPr id="48" name="Oval 14"/>
            <p:cNvSpPr>
              <a:spLocks noChangeArrowheads="1"/>
            </p:cNvSpPr>
            <p:nvPr/>
          </p:nvSpPr>
          <p:spPr bwMode="auto">
            <a:xfrm>
              <a:off x="2229830" y="2555417"/>
              <a:ext cx="171376" cy="171727"/>
            </a:xfrm>
            <a:prstGeom prst="ellipse">
              <a:avLst/>
            </a:pr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latin typeface="Calibri Light"/>
              </a:endParaRPr>
            </a:p>
          </p:txBody>
        </p:sp>
        <p:sp>
          <p:nvSpPr>
            <p:cNvPr id="49" name="Freeform 1162"/>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dirty="0">
                <a:latin typeface="Calibri Light"/>
              </a:endParaRPr>
            </a:p>
          </p:txBody>
        </p:sp>
      </p:grpSp>
    </p:spTree>
    <p:extLst>
      <p:ext uri="{BB962C8B-B14F-4D97-AF65-F5344CB8AC3E}">
        <p14:creationId xmlns:p14="http://schemas.microsoft.com/office/powerpoint/2010/main" val="232211028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 calcmode="lin" valueType="num">
                                      <p:cBhvr>
                                        <p:cTn id="22" dur="500" fill="hold"/>
                                        <p:tgtEl>
                                          <p:spTgt spid="46"/>
                                        </p:tgtEl>
                                        <p:attrNameLst>
                                          <p:attrName>ppt_w</p:attrName>
                                        </p:attrNameLst>
                                      </p:cBhvr>
                                      <p:tavLst>
                                        <p:tav tm="0">
                                          <p:val>
                                            <p:fltVal val="0"/>
                                          </p:val>
                                        </p:tav>
                                        <p:tav tm="100000">
                                          <p:val>
                                            <p:strVal val="#ppt_w"/>
                                          </p:val>
                                        </p:tav>
                                      </p:tavLst>
                                    </p:anim>
                                    <p:anim calcmode="lin" valueType="num">
                                      <p:cBhvr>
                                        <p:cTn id="23" dur="500" fill="hold"/>
                                        <p:tgtEl>
                                          <p:spTgt spid="46"/>
                                        </p:tgtEl>
                                        <p:attrNameLst>
                                          <p:attrName>ppt_h</p:attrName>
                                        </p:attrNameLst>
                                      </p:cBhvr>
                                      <p:tavLst>
                                        <p:tav tm="0">
                                          <p:val>
                                            <p:fltVal val="0"/>
                                          </p:val>
                                        </p:tav>
                                        <p:tav tm="100000">
                                          <p:val>
                                            <p:strVal val="#ppt_h"/>
                                          </p:val>
                                        </p:tav>
                                      </p:tavLst>
                                    </p:anim>
                                    <p:animEffect transition="in" filter="fade">
                                      <p:cBhvr>
                                        <p:cTn id="2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6" grpId="0"/>
    </p:bldLst>
  </p:timing>
</p:sld>
</file>

<file path=ppt/theme/_rels/theme2.xml.rels><?xml version="1.0" encoding="UTF-8" standalone="yes"?>
<Relationships xmlns="http://schemas.openxmlformats.org/package/2006/relationships"><Relationship Id="rId1" Type="http://schemas.openxmlformats.org/officeDocument/2006/relationships/image" Target="../media/image2.pn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1918</TotalTime>
  <Words>185</Words>
  <Application>Microsoft Office PowerPoint</Application>
  <PresentationFormat>مخصص</PresentationFormat>
  <Paragraphs>15</Paragraphs>
  <Slides>4</Slides>
  <Notes>0</Notes>
  <HiddenSlides>0</HiddenSlides>
  <MMClips>1</MMClips>
  <ScaleCrop>false</ScaleCrop>
  <HeadingPairs>
    <vt:vector size="4" baseType="variant">
      <vt:variant>
        <vt:lpstr>نسق</vt:lpstr>
      </vt:variant>
      <vt:variant>
        <vt:i4>1</vt:i4>
      </vt:variant>
      <vt:variant>
        <vt:lpstr>عناوين الشرائح</vt:lpstr>
      </vt:variant>
      <vt:variant>
        <vt:i4>4</vt:i4>
      </vt:variant>
    </vt:vector>
  </HeadingPairs>
  <TitlesOfParts>
    <vt:vector size="5" baseType="lpstr">
      <vt:lpstr>Facet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Fadel</dc:creator>
  <cp:lastModifiedBy>Windows User</cp:lastModifiedBy>
  <cp:revision>167</cp:revision>
  <dcterms:modified xsi:type="dcterms:W3CDTF">2023-11-23T14:19:24Z</dcterms:modified>
</cp:coreProperties>
</file>