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6.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81" r:id="rId3"/>
    <p:sldId id="282" r:id="rId4"/>
    <p:sldId id="260" r:id="rId5"/>
    <p:sldId id="283" r:id="rId6"/>
    <p:sldId id="258" r:id="rId7"/>
    <p:sldId id="262" r:id="rId8"/>
    <p:sldId id="263" r:id="rId9"/>
    <p:sldId id="264" r:id="rId10"/>
    <p:sldId id="265" r:id="rId11"/>
    <p:sldId id="268" r:id="rId12"/>
    <p:sldId id="266" r:id="rId13"/>
    <p:sldId id="270" r:id="rId14"/>
    <p:sldId id="267" r:id="rId15"/>
    <p:sldId id="271" r:id="rId16"/>
    <p:sldId id="280" r:id="rId17"/>
    <p:sldId id="277" r:id="rId18"/>
    <p:sldId id="279" r:id="rId19"/>
    <p:sldId id="278" r:id="rId20"/>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81"/>
    <p:restoredTop sz="96335"/>
  </p:normalViewPr>
  <p:slideViewPr>
    <p:cSldViewPr snapToGrid="0">
      <p:cViewPr varScale="1">
        <p:scale>
          <a:sx n="142" d="100"/>
          <a:sy n="142" d="100"/>
        </p:scale>
        <p:origin x="184" y="4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ata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icon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dgm:fillClrLst>
    <dgm:linClrLst meth="repeat">
      <a:schemeClr val="lt1">
        <a:alpha val="0"/>
      </a:schemeClr>
    </dgm:linClrLst>
    <dgm:effectClrLst/>
    <dgm:txLinClrLst/>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7B9A8C-41CF-0142-BF6D-86C3F4E13AE1}" type="doc">
      <dgm:prSet loTypeId="urn:microsoft.com/office/officeart/2005/8/layout/chevron1" loCatId="list" qsTypeId="urn:microsoft.com/office/officeart/2005/8/quickstyle/simple1" qsCatId="simple" csTypeId="urn:microsoft.com/office/officeart/2005/8/colors/accent1_2" csCatId="accent1" phldr="1"/>
      <dgm:spPr/>
      <dgm:t>
        <a:bodyPr/>
        <a:lstStyle/>
        <a:p>
          <a:endParaRPr lang="en-US"/>
        </a:p>
      </dgm:t>
    </dgm:pt>
    <dgm:pt modelId="{8C32E808-0DAB-ED4E-BADC-4538D0230FB4}">
      <dgm:prSet phldrT="[Text]"/>
      <dgm:spPr/>
      <dgm:t>
        <a:bodyPr/>
        <a:lstStyle/>
        <a:p>
          <a:r>
            <a:rPr lang="en-US" dirty="0"/>
            <a:t>Defunding Fossil Fuels</a:t>
          </a:r>
        </a:p>
      </dgm:t>
    </dgm:pt>
    <dgm:pt modelId="{C51CEC07-BA76-8F48-B7BB-6F79F8B66E4E}" type="parTrans" cxnId="{66BEC0B8-A860-A141-B16E-41310B861FF7}">
      <dgm:prSet/>
      <dgm:spPr/>
      <dgm:t>
        <a:bodyPr/>
        <a:lstStyle/>
        <a:p>
          <a:endParaRPr lang="en-US"/>
        </a:p>
      </dgm:t>
    </dgm:pt>
    <dgm:pt modelId="{F1FF77F9-E8EE-8E49-A389-8ACB2655B98C}" type="sibTrans" cxnId="{66BEC0B8-A860-A141-B16E-41310B861FF7}">
      <dgm:prSet/>
      <dgm:spPr/>
      <dgm:t>
        <a:bodyPr/>
        <a:lstStyle/>
        <a:p>
          <a:endParaRPr lang="en-US"/>
        </a:p>
      </dgm:t>
    </dgm:pt>
    <dgm:pt modelId="{BB7227B3-DEE4-7B41-86D8-6342C9A41EED}">
      <dgm:prSet phldrT="[Text]" phldr="1"/>
      <dgm:spPr/>
      <dgm:t>
        <a:bodyPr/>
        <a:lstStyle/>
        <a:p>
          <a:endParaRPr lang="en-US" dirty="0"/>
        </a:p>
      </dgm:t>
    </dgm:pt>
    <dgm:pt modelId="{8A83486C-2578-4E48-BB96-C20715A8B60E}" type="parTrans" cxnId="{760D705B-9A8C-944B-9784-BFA999DA7401}">
      <dgm:prSet/>
      <dgm:spPr/>
      <dgm:t>
        <a:bodyPr/>
        <a:lstStyle/>
        <a:p>
          <a:endParaRPr lang="en-US"/>
        </a:p>
      </dgm:t>
    </dgm:pt>
    <dgm:pt modelId="{0DE3BD1B-E930-9149-B2E0-F134F31F825D}" type="sibTrans" cxnId="{760D705B-9A8C-944B-9784-BFA999DA7401}">
      <dgm:prSet/>
      <dgm:spPr/>
      <dgm:t>
        <a:bodyPr/>
        <a:lstStyle/>
        <a:p>
          <a:endParaRPr lang="en-US"/>
        </a:p>
      </dgm:t>
    </dgm:pt>
    <dgm:pt modelId="{20D1C5A2-C752-644A-804C-F14E380C267F}">
      <dgm:prSet phldrT="[Text]"/>
      <dgm:spPr/>
      <dgm:t>
        <a:bodyPr/>
        <a:lstStyle/>
        <a:p>
          <a:r>
            <a:rPr lang="en-US" dirty="0"/>
            <a:t>Showing </a:t>
          </a:r>
        </a:p>
      </dgm:t>
    </dgm:pt>
    <dgm:pt modelId="{411DCEA1-CAD7-CE40-9DF4-E8BC57454725}" type="parTrans" cxnId="{E3338ADC-EDD4-BF49-B0A0-9DFFBA943B98}">
      <dgm:prSet/>
      <dgm:spPr/>
      <dgm:t>
        <a:bodyPr/>
        <a:lstStyle/>
        <a:p>
          <a:endParaRPr lang="en-US"/>
        </a:p>
      </dgm:t>
    </dgm:pt>
    <dgm:pt modelId="{0A5C865D-D194-FF4A-A464-00228C73A9FA}" type="sibTrans" cxnId="{E3338ADC-EDD4-BF49-B0A0-9DFFBA943B98}">
      <dgm:prSet/>
      <dgm:spPr/>
      <dgm:t>
        <a:bodyPr/>
        <a:lstStyle/>
        <a:p>
          <a:endParaRPr lang="en-US"/>
        </a:p>
      </dgm:t>
    </dgm:pt>
    <dgm:pt modelId="{029FBAA7-3A14-0148-A6D7-9BF7417F92C4}">
      <dgm:prSet phldrT="[Text]" phldr="1"/>
      <dgm:spPr/>
      <dgm:t>
        <a:bodyPr/>
        <a:lstStyle/>
        <a:p>
          <a:endParaRPr lang="en-US" dirty="0"/>
        </a:p>
      </dgm:t>
    </dgm:pt>
    <dgm:pt modelId="{5D81BBDD-A1BE-4A43-AEFE-65B0A876CA6B}" type="parTrans" cxnId="{DDCB89F7-1CD0-7548-BABA-6B898BBB0DB1}">
      <dgm:prSet/>
      <dgm:spPr/>
      <dgm:t>
        <a:bodyPr/>
        <a:lstStyle/>
        <a:p>
          <a:endParaRPr lang="en-US"/>
        </a:p>
      </dgm:t>
    </dgm:pt>
    <dgm:pt modelId="{B12C296D-C64C-9943-BA92-E865E25361E2}" type="sibTrans" cxnId="{DDCB89F7-1CD0-7548-BABA-6B898BBB0DB1}">
      <dgm:prSet/>
      <dgm:spPr/>
      <dgm:t>
        <a:bodyPr/>
        <a:lstStyle/>
        <a:p>
          <a:endParaRPr lang="en-US"/>
        </a:p>
      </dgm:t>
    </dgm:pt>
    <dgm:pt modelId="{A2E7E83F-B34D-9241-85DE-5A56DD227212}">
      <dgm:prSet phldrT="[Text]" phldr="1"/>
      <dgm:spPr/>
      <dgm:t>
        <a:bodyPr/>
        <a:lstStyle/>
        <a:p>
          <a:endParaRPr lang="en-US" dirty="0"/>
        </a:p>
      </dgm:t>
    </dgm:pt>
    <dgm:pt modelId="{98FE309E-6D16-734C-A97A-041FC915FB1A}" type="parTrans" cxnId="{7470BF14-1ADD-DA41-AC86-E4C4F9DBE8E4}">
      <dgm:prSet/>
      <dgm:spPr/>
      <dgm:t>
        <a:bodyPr/>
        <a:lstStyle/>
        <a:p>
          <a:endParaRPr lang="en-US"/>
        </a:p>
      </dgm:t>
    </dgm:pt>
    <dgm:pt modelId="{2EBE5262-1EF0-AA48-916F-1834E3F8470B}" type="sibTrans" cxnId="{7470BF14-1ADD-DA41-AC86-E4C4F9DBE8E4}">
      <dgm:prSet/>
      <dgm:spPr/>
      <dgm:t>
        <a:bodyPr/>
        <a:lstStyle/>
        <a:p>
          <a:endParaRPr lang="en-US"/>
        </a:p>
      </dgm:t>
    </dgm:pt>
    <dgm:pt modelId="{F229D47D-0897-D945-AB3D-A05A0F58E137}">
      <dgm:prSet phldrT="[Text]" phldr="1"/>
      <dgm:spPr/>
      <dgm:t>
        <a:bodyPr/>
        <a:lstStyle/>
        <a:p>
          <a:endParaRPr lang="en-US" dirty="0"/>
        </a:p>
      </dgm:t>
    </dgm:pt>
    <dgm:pt modelId="{D909A66F-C4E5-D740-895C-D5A8A9652968}" type="parTrans" cxnId="{7F2EC1FC-A403-C847-BD92-188A0424511B}">
      <dgm:prSet/>
      <dgm:spPr/>
      <dgm:t>
        <a:bodyPr/>
        <a:lstStyle/>
        <a:p>
          <a:endParaRPr lang="en-US"/>
        </a:p>
      </dgm:t>
    </dgm:pt>
    <dgm:pt modelId="{670F2E55-E2F3-C643-A28C-15D84CB2F25D}" type="sibTrans" cxnId="{7F2EC1FC-A403-C847-BD92-188A0424511B}">
      <dgm:prSet/>
      <dgm:spPr/>
      <dgm:t>
        <a:bodyPr/>
        <a:lstStyle/>
        <a:p>
          <a:endParaRPr lang="en-US"/>
        </a:p>
      </dgm:t>
    </dgm:pt>
    <dgm:pt modelId="{5910BD16-F1C5-134D-B111-738A4E9796B4}" type="pres">
      <dgm:prSet presAssocID="{067B9A8C-41CF-0142-BF6D-86C3F4E13AE1}" presName="Name0" presStyleCnt="0">
        <dgm:presLayoutVars>
          <dgm:dir/>
          <dgm:animLvl val="lvl"/>
          <dgm:resizeHandles val="exact"/>
        </dgm:presLayoutVars>
      </dgm:prSet>
      <dgm:spPr/>
    </dgm:pt>
    <dgm:pt modelId="{6E0CB8F2-FB9A-3A43-91EC-CB40BF047F9B}" type="pres">
      <dgm:prSet presAssocID="{8C32E808-0DAB-ED4E-BADC-4538D0230FB4}" presName="composite" presStyleCnt="0"/>
      <dgm:spPr/>
    </dgm:pt>
    <dgm:pt modelId="{C9D7659B-A933-A649-87A7-B6CC9899D9D8}" type="pres">
      <dgm:prSet presAssocID="{8C32E808-0DAB-ED4E-BADC-4538D0230FB4}" presName="parTx" presStyleLbl="node1" presStyleIdx="0" presStyleCnt="3">
        <dgm:presLayoutVars>
          <dgm:chMax val="0"/>
          <dgm:chPref val="0"/>
          <dgm:bulletEnabled val="1"/>
        </dgm:presLayoutVars>
      </dgm:prSet>
      <dgm:spPr/>
    </dgm:pt>
    <dgm:pt modelId="{2AC8D9E6-5710-C94B-86B8-C3B9774F1ED2}" type="pres">
      <dgm:prSet presAssocID="{8C32E808-0DAB-ED4E-BADC-4538D0230FB4}" presName="desTx" presStyleLbl="revTx" presStyleIdx="0" presStyleCnt="3">
        <dgm:presLayoutVars>
          <dgm:bulletEnabled val="1"/>
        </dgm:presLayoutVars>
      </dgm:prSet>
      <dgm:spPr/>
    </dgm:pt>
    <dgm:pt modelId="{FA4970CC-F8DB-004D-9007-626B01030740}" type="pres">
      <dgm:prSet presAssocID="{F1FF77F9-E8EE-8E49-A389-8ACB2655B98C}" presName="space" presStyleCnt="0"/>
      <dgm:spPr/>
    </dgm:pt>
    <dgm:pt modelId="{B05061D9-D10B-484C-AE9C-267259F2B100}" type="pres">
      <dgm:prSet presAssocID="{20D1C5A2-C752-644A-804C-F14E380C267F}" presName="composite" presStyleCnt="0"/>
      <dgm:spPr/>
    </dgm:pt>
    <dgm:pt modelId="{AF53676D-1DE5-2C4B-9BDF-FD434450D1FC}" type="pres">
      <dgm:prSet presAssocID="{20D1C5A2-C752-644A-804C-F14E380C267F}" presName="parTx" presStyleLbl="node1" presStyleIdx="1" presStyleCnt="3">
        <dgm:presLayoutVars>
          <dgm:chMax val="0"/>
          <dgm:chPref val="0"/>
          <dgm:bulletEnabled val="1"/>
        </dgm:presLayoutVars>
      </dgm:prSet>
      <dgm:spPr/>
    </dgm:pt>
    <dgm:pt modelId="{261FE1CC-3425-124C-B20B-133E3B5B4E58}" type="pres">
      <dgm:prSet presAssocID="{20D1C5A2-C752-644A-804C-F14E380C267F}" presName="desTx" presStyleLbl="revTx" presStyleIdx="1" presStyleCnt="3">
        <dgm:presLayoutVars>
          <dgm:bulletEnabled val="1"/>
        </dgm:presLayoutVars>
      </dgm:prSet>
      <dgm:spPr/>
    </dgm:pt>
    <dgm:pt modelId="{F47D7CCF-C42B-6745-A91E-7CEE24F483FC}" type="pres">
      <dgm:prSet presAssocID="{0A5C865D-D194-FF4A-A464-00228C73A9FA}" presName="space" presStyleCnt="0"/>
      <dgm:spPr/>
    </dgm:pt>
    <dgm:pt modelId="{66620E06-90D5-2B48-B30C-8F3DAE13FDBE}" type="pres">
      <dgm:prSet presAssocID="{A2E7E83F-B34D-9241-85DE-5A56DD227212}" presName="composite" presStyleCnt="0"/>
      <dgm:spPr/>
    </dgm:pt>
    <dgm:pt modelId="{1D6C0919-0016-4B4D-9BCB-115906CE6A48}" type="pres">
      <dgm:prSet presAssocID="{A2E7E83F-B34D-9241-85DE-5A56DD227212}" presName="parTx" presStyleLbl="node1" presStyleIdx="2" presStyleCnt="3">
        <dgm:presLayoutVars>
          <dgm:chMax val="0"/>
          <dgm:chPref val="0"/>
          <dgm:bulletEnabled val="1"/>
        </dgm:presLayoutVars>
      </dgm:prSet>
      <dgm:spPr/>
    </dgm:pt>
    <dgm:pt modelId="{C1175A39-52EF-1E41-B405-EEA796D1DB5D}" type="pres">
      <dgm:prSet presAssocID="{A2E7E83F-B34D-9241-85DE-5A56DD227212}" presName="desTx" presStyleLbl="revTx" presStyleIdx="2" presStyleCnt="3">
        <dgm:presLayoutVars>
          <dgm:bulletEnabled val="1"/>
        </dgm:presLayoutVars>
      </dgm:prSet>
      <dgm:spPr/>
    </dgm:pt>
  </dgm:ptLst>
  <dgm:cxnLst>
    <dgm:cxn modelId="{6AFE7004-D568-A84B-A0E8-2AE36306F3BB}" type="presOf" srcId="{A2E7E83F-B34D-9241-85DE-5A56DD227212}" destId="{1D6C0919-0016-4B4D-9BCB-115906CE6A48}" srcOrd="0" destOrd="0" presId="urn:microsoft.com/office/officeart/2005/8/layout/chevron1"/>
    <dgm:cxn modelId="{7470BF14-1ADD-DA41-AC86-E4C4F9DBE8E4}" srcId="{067B9A8C-41CF-0142-BF6D-86C3F4E13AE1}" destId="{A2E7E83F-B34D-9241-85DE-5A56DD227212}" srcOrd="2" destOrd="0" parTransId="{98FE309E-6D16-734C-A97A-041FC915FB1A}" sibTransId="{2EBE5262-1EF0-AA48-916F-1834E3F8470B}"/>
    <dgm:cxn modelId="{35718A1C-A9CB-2548-ACA4-42E85A660BE0}" type="presOf" srcId="{F229D47D-0897-D945-AB3D-A05A0F58E137}" destId="{C1175A39-52EF-1E41-B405-EEA796D1DB5D}" srcOrd="0" destOrd="0" presId="urn:microsoft.com/office/officeart/2005/8/layout/chevron1"/>
    <dgm:cxn modelId="{760D705B-9A8C-944B-9784-BFA999DA7401}" srcId="{8C32E808-0DAB-ED4E-BADC-4538D0230FB4}" destId="{BB7227B3-DEE4-7B41-86D8-6342C9A41EED}" srcOrd="0" destOrd="0" parTransId="{8A83486C-2578-4E48-BB96-C20715A8B60E}" sibTransId="{0DE3BD1B-E930-9149-B2E0-F134F31F825D}"/>
    <dgm:cxn modelId="{3E79B785-F096-4448-AFAB-77DB340FAE23}" type="presOf" srcId="{8C32E808-0DAB-ED4E-BADC-4538D0230FB4}" destId="{C9D7659B-A933-A649-87A7-B6CC9899D9D8}" srcOrd="0" destOrd="0" presId="urn:microsoft.com/office/officeart/2005/8/layout/chevron1"/>
    <dgm:cxn modelId="{1A54D495-8D14-3F44-8CE0-14BE42A146A8}" type="presOf" srcId="{029FBAA7-3A14-0148-A6D7-9BF7417F92C4}" destId="{261FE1CC-3425-124C-B20B-133E3B5B4E58}" srcOrd="0" destOrd="0" presId="urn:microsoft.com/office/officeart/2005/8/layout/chevron1"/>
    <dgm:cxn modelId="{FC7522AB-B589-7846-ADB1-77D3BFC113F6}" type="presOf" srcId="{BB7227B3-DEE4-7B41-86D8-6342C9A41EED}" destId="{2AC8D9E6-5710-C94B-86B8-C3B9774F1ED2}" srcOrd="0" destOrd="0" presId="urn:microsoft.com/office/officeart/2005/8/layout/chevron1"/>
    <dgm:cxn modelId="{6E516CB7-9629-6A46-B70C-374918F4E139}" type="presOf" srcId="{067B9A8C-41CF-0142-BF6D-86C3F4E13AE1}" destId="{5910BD16-F1C5-134D-B111-738A4E9796B4}" srcOrd="0" destOrd="0" presId="urn:microsoft.com/office/officeart/2005/8/layout/chevron1"/>
    <dgm:cxn modelId="{66BEC0B8-A860-A141-B16E-41310B861FF7}" srcId="{067B9A8C-41CF-0142-BF6D-86C3F4E13AE1}" destId="{8C32E808-0DAB-ED4E-BADC-4538D0230FB4}" srcOrd="0" destOrd="0" parTransId="{C51CEC07-BA76-8F48-B7BB-6F79F8B66E4E}" sibTransId="{F1FF77F9-E8EE-8E49-A389-8ACB2655B98C}"/>
    <dgm:cxn modelId="{4DE552B9-3B5E-BE4A-9A3C-5AAC234FD0E6}" type="presOf" srcId="{20D1C5A2-C752-644A-804C-F14E380C267F}" destId="{AF53676D-1DE5-2C4B-9BDF-FD434450D1FC}" srcOrd="0" destOrd="0" presId="urn:microsoft.com/office/officeart/2005/8/layout/chevron1"/>
    <dgm:cxn modelId="{E3338ADC-EDD4-BF49-B0A0-9DFFBA943B98}" srcId="{067B9A8C-41CF-0142-BF6D-86C3F4E13AE1}" destId="{20D1C5A2-C752-644A-804C-F14E380C267F}" srcOrd="1" destOrd="0" parTransId="{411DCEA1-CAD7-CE40-9DF4-E8BC57454725}" sibTransId="{0A5C865D-D194-FF4A-A464-00228C73A9FA}"/>
    <dgm:cxn modelId="{DDCB89F7-1CD0-7548-BABA-6B898BBB0DB1}" srcId="{20D1C5A2-C752-644A-804C-F14E380C267F}" destId="{029FBAA7-3A14-0148-A6D7-9BF7417F92C4}" srcOrd="0" destOrd="0" parTransId="{5D81BBDD-A1BE-4A43-AEFE-65B0A876CA6B}" sibTransId="{B12C296D-C64C-9943-BA92-E865E25361E2}"/>
    <dgm:cxn modelId="{7F2EC1FC-A403-C847-BD92-188A0424511B}" srcId="{A2E7E83F-B34D-9241-85DE-5A56DD227212}" destId="{F229D47D-0897-D945-AB3D-A05A0F58E137}" srcOrd="0" destOrd="0" parTransId="{D909A66F-C4E5-D740-895C-D5A8A9652968}" sibTransId="{670F2E55-E2F3-C643-A28C-15D84CB2F25D}"/>
    <dgm:cxn modelId="{7A183AFB-CCB1-1647-B992-2D2C08B7DDDA}" type="presParOf" srcId="{5910BD16-F1C5-134D-B111-738A4E9796B4}" destId="{6E0CB8F2-FB9A-3A43-91EC-CB40BF047F9B}" srcOrd="0" destOrd="0" presId="urn:microsoft.com/office/officeart/2005/8/layout/chevron1"/>
    <dgm:cxn modelId="{EF8028CE-A202-9647-84CF-8061B049B6EE}" type="presParOf" srcId="{6E0CB8F2-FB9A-3A43-91EC-CB40BF047F9B}" destId="{C9D7659B-A933-A649-87A7-B6CC9899D9D8}" srcOrd="0" destOrd="0" presId="urn:microsoft.com/office/officeart/2005/8/layout/chevron1"/>
    <dgm:cxn modelId="{E7A1A6A8-8ECD-C04E-BF52-53679274E27E}" type="presParOf" srcId="{6E0CB8F2-FB9A-3A43-91EC-CB40BF047F9B}" destId="{2AC8D9E6-5710-C94B-86B8-C3B9774F1ED2}" srcOrd="1" destOrd="0" presId="urn:microsoft.com/office/officeart/2005/8/layout/chevron1"/>
    <dgm:cxn modelId="{DB6CC787-4817-F142-97FC-D172E0EF3586}" type="presParOf" srcId="{5910BD16-F1C5-134D-B111-738A4E9796B4}" destId="{FA4970CC-F8DB-004D-9007-626B01030740}" srcOrd="1" destOrd="0" presId="urn:microsoft.com/office/officeart/2005/8/layout/chevron1"/>
    <dgm:cxn modelId="{E98C677B-74A4-4D41-953C-53CC67AC8755}" type="presParOf" srcId="{5910BD16-F1C5-134D-B111-738A4E9796B4}" destId="{B05061D9-D10B-484C-AE9C-267259F2B100}" srcOrd="2" destOrd="0" presId="urn:microsoft.com/office/officeart/2005/8/layout/chevron1"/>
    <dgm:cxn modelId="{730844EB-C1BA-A843-85B7-E45D04BC2A30}" type="presParOf" srcId="{B05061D9-D10B-484C-AE9C-267259F2B100}" destId="{AF53676D-1DE5-2C4B-9BDF-FD434450D1FC}" srcOrd="0" destOrd="0" presId="urn:microsoft.com/office/officeart/2005/8/layout/chevron1"/>
    <dgm:cxn modelId="{BB7E0B13-09F6-8C4A-AF03-337CBC0B27FF}" type="presParOf" srcId="{B05061D9-D10B-484C-AE9C-267259F2B100}" destId="{261FE1CC-3425-124C-B20B-133E3B5B4E58}" srcOrd="1" destOrd="0" presId="urn:microsoft.com/office/officeart/2005/8/layout/chevron1"/>
    <dgm:cxn modelId="{33D6BEB0-6B5B-3D46-8F97-B614FD52858A}" type="presParOf" srcId="{5910BD16-F1C5-134D-B111-738A4E9796B4}" destId="{F47D7CCF-C42B-6745-A91E-7CEE24F483FC}" srcOrd="3" destOrd="0" presId="urn:microsoft.com/office/officeart/2005/8/layout/chevron1"/>
    <dgm:cxn modelId="{615A08A9-B66C-4949-AFFC-C1607F1C4F6D}" type="presParOf" srcId="{5910BD16-F1C5-134D-B111-738A4E9796B4}" destId="{66620E06-90D5-2B48-B30C-8F3DAE13FDBE}" srcOrd="4" destOrd="0" presId="urn:microsoft.com/office/officeart/2005/8/layout/chevron1"/>
    <dgm:cxn modelId="{0CE09040-50EA-D240-A279-750E28001BEA}" type="presParOf" srcId="{66620E06-90D5-2B48-B30C-8F3DAE13FDBE}" destId="{1D6C0919-0016-4B4D-9BCB-115906CE6A48}" srcOrd="0" destOrd="0" presId="urn:microsoft.com/office/officeart/2005/8/layout/chevron1"/>
    <dgm:cxn modelId="{08C83DC0-E004-FC4C-8290-AB52E506250C}" type="presParOf" srcId="{66620E06-90D5-2B48-B30C-8F3DAE13FDBE}" destId="{C1175A39-52EF-1E41-B405-EEA796D1DB5D}" srcOrd="1"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1950745-B6C8-2547-A0AA-27BABE0ED80E}"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4A1884D2-D2AA-4949-817F-D68BD655157D}">
      <dgm:prSet/>
      <dgm:spPr/>
      <dgm:t>
        <a:bodyPr/>
        <a:lstStyle/>
        <a:p>
          <a:r>
            <a:rPr lang="en-NL" dirty="0"/>
            <a:t>Communicate frequently</a:t>
          </a:r>
        </a:p>
      </dgm:t>
    </dgm:pt>
    <dgm:pt modelId="{DA654310-0ACD-9040-AE47-1F3C753B987E}" type="parTrans" cxnId="{8AAA09EF-5AE4-FD4C-BA2A-8A8A67AA16FB}">
      <dgm:prSet/>
      <dgm:spPr/>
      <dgm:t>
        <a:bodyPr/>
        <a:lstStyle/>
        <a:p>
          <a:endParaRPr lang="en-US"/>
        </a:p>
      </dgm:t>
    </dgm:pt>
    <dgm:pt modelId="{F2D30782-6ED5-BE48-A62E-97F866EF0A25}" type="sibTrans" cxnId="{8AAA09EF-5AE4-FD4C-BA2A-8A8A67AA16FB}">
      <dgm:prSet/>
      <dgm:spPr/>
      <dgm:t>
        <a:bodyPr/>
        <a:lstStyle/>
        <a:p>
          <a:endParaRPr lang="en-US"/>
        </a:p>
      </dgm:t>
    </dgm:pt>
    <dgm:pt modelId="{B3BA19A0-69BE-384A-BF38-A49CC2E8D230}">
      <dgm:prSet/>
      <dgm:spPr/>
      <dgm:t>
        <a:bodyPr/>
        <a:lstStyle/>
        <a:p>
          <a:r>
            <a:rPr lang="en-NL" dirty="0"/>
            <a:t>Request and offer help/calls when possible</a:t>
          </a:r>
        </a:p>
      </dgm:t>
    </dgm:pt>
    <dgm:pt modelId="{D8F8BB15-6C42-7340-A8C0-C1B728B077E0}" type="parTrans" cxnId="{F70EE7E1-BDC5-5246-9B59-9D008FDBA5E2}">
      <dgm:prSet/>
      <dgm:spPr/>
      <dgm:t>
        <a:bodyPr/>
        <a:lstStyle/>
        <a:p>
          <a:endParaRPr lang="en-US"/>
        </a:p>
      </dgm:t>
    </dgm:pt>
    <dgm:pt modelId="{E55D19D1-9176-5149-8132-0E33486120BC}" type="sibTrans" cxnId="{F70EE7E1-BDC5-5246-9B59-9D008FDBA5E2}">
      <dgm:prSet/>
      <dgm:spPr/>
      <dgm:t>
        <a:bodyPr/>
        <a:lstStyle/>
        <a:p>
          <a:endParaRPr lang="en-US"/>
        </a:p>
      </dgm:t>
    </dgm:pt>
    <dgm:pt modelId="{F560B0B0-DA5E-8B4B-B799-F910EA7CAAC3}">
      <dgm:prSet/>
      <dgm:spPr/>
      <dgm:t>
        <a:bodyPr/>
        <a:lstStyle/>
        <a:p>
          <a:r>
            <a:rPr lang="en-NL" dirty="0"/>
            <a:t>Prioritize synchronous communication when possible</a:t>
          </a:r>
        </a:p>
      </dgm:t>
    </dgm:pt>
    <dgm:pt modelId="{8767A5B5-0FB2-F144-96D3-0D4965EF0851}" type="parTrans" cxnId="{C74DFDB3-16F4-5340-B1DC-2CB29D0FA471}">
      <dgm:prSet/>
      <dgm:spPr/>
      <dgm:t>
        <a:bodyPr/>
        <a:lstStyle/>
        <a:p>
          <a:endParaRPr lang="en-US"/>
        </a:p>
      </dgm:t>
    </dgm:pt>
    <dgm:pt modelId="{82862592-6D51-F64B-A9B5-A885DC93CB58}" type="sibTrans" cxnId="{C74DFDB3-16F4-5340-B1DC-2CB29D0FA471}">
      <dgm:prSet/>
      <dgm:spPr/>
      <dgm:t>
        <a:bodyPr/>
        <a:lstStyle/>
        <a:p>
          <a:endParaRPr lang="en-US"/>
        </a:p>
      </dgm:t>
    </dgm:pt>
    <dgm:pt modelId="{E8B48782-AF7C-A343-A2FA-5DCCDB865040}">
      <dgm:prSet/>
      <dgm:spPr/>
      <dgm:t>
        <a:bodyPr/>
        <a:lstStyle/>
        <a:p>
          <a:r>
            <a:rPr lang="en-NL" dirty="0"/>
            <a:t>Be proud of your work</a:t>
          </a:r>
        </a:p>
      </dgm:t>
    </dgm:pt>
    <dgm:pt modelId="{8EA093B1-C3CB-C24A-8849-79C295640398}" type="parTrans" cxnId="{60355BD2-C501-9A45-9EBA-4B6FDD4891C2}">
      <dgm:prSet/>
      <dgm:spPr/>
      <dgm:t>
        <a:bodyPr/>
        <a:lstStyle/>
        <a:p>
          <a:endParaRPr lang="en-US"/>
        </a:p>
      </dgm:t>
    </dgm:pt>
    <dgm:pt modelId="{6729E5A6-E516-FE42-99C2-A779CBE2EDF6}" type="sibTrans" cxnId="{60355BD2-C501-9A45-9EBA-4B6FDD4891C2}">
      <dgm:prSet/>
      <dgm:spPr/>
      <dgm:t>
        <a:bodyPr/>
        <a:lstStyle/>
        <a:p>
          <a:endParaRPr lang="en-US"/>
        </a:p>
      </dgm:t>
    </dgm:pt>
    <dgm:pt modelId="{2BB594F9-50DB-234A-9CCC-88059B761E8B}">
      <dgm:prSet/>
      <dgm:spPr/>
      <dgm:t>
        <a:bodyPr/>
        <a:lstStyle/>
        <a:p>
          <a:r>
            <a:rPr lang="en-NL" dirty="0"/>
            <a:t>Feel free to add yourself to the Bank.Green team page,</a:t>
          </a:r>
        </a:p>
      </dgm:t>
    </dgm:pt>
    <dgm:pt modelId="{A4A4A43C-3F46-594D-9253-625E6D482E16}" type="parTrans" cxnId="{A8B1858A-1A52-9C4E-B040-23CE2567F7C6}">
      <dgm:prSet/>
      <dgm:spPr/>
      <dgm:t>
        <a:bodyPr/>
        <a:lstStyle/>
        <a:p>
          <a:endParaRPr lang="en-US"/>
        </a:p>
      </dgm:t>
    </dgm:pt>
    <dgm:pt modelId="{8F10E4B4-82B6-3C47-B72C-E7B83AFB5963}" type="sibTrans" cxnId="{A8B1858A-1A52-9C4E-B040-23CE2567F7C6}">
      <dgm:prSet/>
      <dgm:spPr/>
      <dgm:t>
        <a:bodyPr/>
        <a:lstStyle/>
        <a:p>
          <a:endParaRPr lang="en-US"/>
        </a:p>
      </dgm:t>
    </dgm:pt>
    <dgm:pt modelId="{6AC322AA-CA6C-C240-9F12-1F745305F5AB}">
      <dgm:prSet/>
      <dgm:spPr/>
      <dgm:t>
        <a:bodyPr/>
        <a:lstStyle/>
        <a:p>
          <a:r>
            <a:rPr lang="en-NL" dirty="0"/>
            <a:t>link to your profile/website, and</a:t>
          </a:r>
        </a:p>
      </dgm:t>
    </dgm:pt>
    <dgm:pt modelId="{F0BFD78F-9B61-9D43-81A9-03AA0A423934}" type="parTrans" cxnId="{73185125-227D-694C-A54E-299E24CBF1D1}">
      <dgm:prSet/>
      <dgm:spPr/>
      <dgm:t>
        <a:bodyPr/>
        <a:lstStyle/>
        <a:p>
          <a:endParaRPr lang="en-US"/>
        </a:p>
      </dgm:t>
    </dgm:pt>
    <dgm:pt modelId="{DA876FE3-58B9-D74C-9A9F-D41B14CC9BE4}" type="sibTrans" cxnId="{73185125-227D-694C-A54E-299E24CBF1D1}">
      <dgm:prSet/>
      <dgm:spPr/>
      <dgm:t>
        <a:bodyPr/>
        <a:lstStyle/>
        <a:p>
          <a:endParaRPr lang="en-US"/>
        </a:p>
      </dgm:t>
    </dgm:pt>
    <dgm:pt modelId="{59339006-5D79-AC45-B65A-05FB1E4F7A6E}">
      <dgm:prSet/>
      <dgm:spPr/>
      <dgm:t>
        <a:bodyPr/>
        <a:lstStyle/>
        <a:p>
          <a:r>
            <a:rPr lang="en-NL" dirty="0"/>
            <a:t>link your profile/website to Bank.Green</a:t>
          </a:r>
        </a:p>
      </dgm:t>
    </dgm:pt>
    <dgm:pt modelId="{361CDAFB-A2E2-5245-B5F6-2DA7C357E52C}" type="parTrans" cxnId="{34F08F86-CB3E-1944-B532-D213DCD30A93}">
      <dgm:prSet/>
      <dgm:spPr/>
      <dgm:t>
        <a:bodyPr/>
        <a:lstStyle/>
        <a:p>
          <a:endParaRPr lang="en-US"/>
        </a:p>
      </dgm:t>
    </dgm:pt>
    <dgm:pt modelId="{BCA6167E-B10E-0C45-BBDB-4E3AFD8D5104}" type="sibTrans" cxnId="{34F08F86-CB3E-1944-B532-D213DCD30A93}">
      <dgm:prSet/>
      <dgm:spPr/>
      <dgm:t>
        <a:bodyPr/>
        <a:lstStyle/>
        <a:p>
          <a:endParaRPr lang="en-US"/>
        </a:p>
      </dgm:t>
    </dgm:pt>
    <dgm:pt modelId="{17ED8A8F-C4E4-E447-87FD-740FFD80A254}">
      <dgm:prSet/>
      <dgm:spPr/>
      <dgm:t>
        <a:bodyPr/>
        <a:lstStyle/>
        <a:p>
          <a:r>
            <a:rPr lang="en-NL" dirty="0"/>
            <a:t>Choose well- known technologies</a:t>
          </a:r>
        </a:p>
      </dgm:t>
    </dgm:pt>
    <dgm:pt modelId="{4DBE8B6F-EA46-F545-BDE7-77D736B7828F}" type="parTrans" cxnId="{242B510E-0E6C-744B-9869-7496FD64878E}">
      <dgm:prSet/>
      <dgm:spPr/>
      <dgm:t>
        <a:bodyPr/>
        <a:lstStyle/>
        <a:p>
          <a:endParaRPr lang="en-US"/>
        </a:p>
      </dgm:t>
    </dgm:pt>
    <dgm:pt modelId="{F4653219-49F0-5945-AC2B-159246A43565}" type="sibTrans" cxnId="{242B510E-0E6C-744B-9869-7496FD64878E}">
      <dgm:prSet/>
      <dgm:spPr/>
      <dgm:t>
        <a:bodyPr/>
        <a:lstStyle/>
        <a:p>
          <a:endParaRPr lang="en-US"/>
        </a:p>
      </dgm:t>
    </dgm:pt>
    <dgm:pt modelId="{87B852C5-D73C-8A4A-8197-D3568532F35C}">
      <dgm:prSet/>
      <dgm:spPr/>
      <dgm:t>
        <a:bodyPr/>
        <a:lstStyle/>
        <a:p>
          <a:r>
            <a:rPr lang="en-NL" dirty="0"/>
            <a:t>Boring and bulletproof &gt; cutting-edge future abandonware</a:t>
          </a:r>
        </a:p>
      </dgm:t>
    </dgm:pt>
    <dgm:pt modelId="{1BFFBE76-CD0B-F645-9182-42C868CD0611}" type="parTrans" cxnId="{F679F9B5-713A-2646-8AB7-9EF8FA8E3443}">
      <dgm:prSet/>
      <dgm:spPr/>
      <dgm:t>
        <a:bodyPr/>
        <a:lstStyle/>
        <a:p>
          <a:endParaRPr lang="en-US"/>
        </a:p>
      </dgm:t>
    </dgm:pt>
    <dgm:pt modelId="{2B5B4523-5BD4-C44A-A085-50E17276FA2A}" type="sibTrans" cxnId="{F679F9B5-713A-2646-8AB7-9EF8FA8E3443}">
      <dgm:prSet/>
      <dgm:spPr/>
      <dgm:t>
        <a:bodyPr/>
        <a:lstStyle/>
        <a:p>
          <a:endParaRPr lang="en-US"/>
        </a:p>
      </dgm:t>
    </dgm:pt>
    <dgm:pt modelId="{F8DC2BC0-6349-1E4F-A903-20D357B3F82C}">
      <dgm:prSet/>
      <dgm:spPr/>
      <dgm:t>
        <a:bodyPr/>
        <a:lstStyle/>
        <a:p>
          <a:r>
            <a:rPr lang="en-NL"/>
            <a:t>Use Bank.Green as an opportunity to learn proven but new-to-you tech</a:t>
          </a:r>
        </a:p>
      </dgm:t>
    </dgm:pt>
    <dgm:pt modelId="{A0DD8F5D-8AC1-3E44-90C9-E4DA6FB70548}" type="parTrans" cxnId="{3BC2E5A7-923C-0B4D-8AD0-DEEEE09A31D8}">
      <dgm:prSet/>
      <dgm:spPr/>
      <dgm:t>
        <a:bodyPr/>
        <a:lstStyle/>
        <a:p>
          <a:endParaRPr lang="en-US"/>
        </a:p>
      </dgm:t>
    </dgm:pt>
    <dgm:pt modelId="{71254834-A8B3-2B41-96B3-81544BBE7B66}" type="sibTrans" cxnId="{3BC2E5A7-923C-0B4D-8AD0-DEEEE09A31D8}">
      <dgm:prSet/>
      <dgm:spPr/>
      <dgm:t>
        <a:bodyPr/>
        <a:lstStyle/>
        <a:p>
          <a:endParaRPr lang="en-US"/>
        </a:p>
      </dgm:t>
    </dgm:pt>
    <dgm:pt modelId="{969DB5A1-9C86-D44B-A7B9-B3E391E32354}">
      <dgm:prSet/>
      <dgm:spPr/>
      <dgm:t>
        <a:bodyPr/>
        <a:lstStyle/>
        <a:p>
          <a:r>
            <a:rPr lang="en-NL" dirty="0"/>
            <a:t>Say when you will respond</a:t>
          </a:r>
        </a:p>
      </dgm:t>
    </dgm:pt>
    <dgm:pt modelId="{5C3D57AA-A922-BA4E-94A0-A963D7A6221F}" type="parTrans" cxnId="{D4933326-1AF0-1E4A-9DD9-7E9B8534AA8C}">
      <dgm:prSet/>
      <dgm:spPr/>
      <dgm:t>
        <a:bodyPr/>
        <a:lstStyle/>
        <a:p>
          <a:endParaRPr lang="en-US"/>
        </a:p>
      </dgm:t>
    </dgm:pt>
    <dgm:pt modelId="{EF3C23FE-640A-D441-A60C-2FD79FBD8CF7}" type="sibTrans" cxnId="{D4933326-1AF0-1E4A-9DD9-7E9B8534AA8C}">
      <dgm:prSet/>
      <dgm:spPr/>
      <dgm:t>
        <a:bodyPr/>
        <a:lstStyle/>
        <a:p>
          <a:endParaRPr lang="en-US"/>
        </a:p>
      </dgm:t>
    </dgm:pt>
    <dgm:pt modelId="{2EFD96B0-B9D8-D148-8210-82AF41F46052}" type="pres">
      <dgm:prSet presAssocID="{01950745-B6C8-2547-A0AA-27BABE0ED80E}" presName="Name0" presStyleCnt="0">
        <dgm:presLayoutVars>
          <dgm:dir/>
          <dgm:animLvl val="lvl"/>
          <dgm:resizeHandles val="exact"/>
        </dgm:presLayoutVars>
      </dgm:prSet>
      <dgm:spPr/>
    </dgm:pt>
    <dgm:pt modelId="{5662DB05-2718-8049-87BB-627840FCC0E1}" type="pres">
      <dgm:prSet presAssocID="{4A1884D2-D2AA-4949-817F-D68BD655157D}" presName="linNode" presStyleCnt="0"/>
      <dgm:spPr/>
    </dgm:pt>
    <dgm:pt modelId="{C26E835C-9D77-A04E-A00B-20EBA5234F1F}" type="pres">
      <dgm:prSet presAssocID="{4A1884D2-D2AA-4949-817F-D68BD655157D}" presName="parentText" presStyleLbl="node1" presStyleIdx="0" presStyleCnt="3">
        <dgm:presLayoutVars>
          <dgm:chMax val="1"/>
          <dgm:bulletEnabled val="1"/>
        </dgm:presLayoutVars>
      </dgm:prSet>
      <dgm:spPr/>
    </dgm:pt>
    <dgm:pt modelId="{4E3B09CC-0B69-4A46-932C-6FBC588AD309}" type="pres">
      <dgm:prSet presAssocID="{4A1884D2-D2AA-4949-817F-D68BD655157D}" presName="descendantText" presStyleLbl="alignAccFollowNode1" presStyleIdx="0" presStyleCnt="3">
        <dgm:presLayoutVars>
          <dgm:bulletEnabled val="1"/>
        </dgm:presLayoutVars>
      </dgm:prSet>
      <dgm:spPr/>
    </dgm:pt>
    <dgm:pt modelId="{8058F76D-B390-654B-814E-509696967BD7}" type="pres">
      <dgm:prSet presAssocID="{F2D30782-6ED5-BE48-A62E-97F866EF0A25}" presName="sp" presStyleCnt="0"/>
      <dgm:spPr/>
    </dgm:pt>
    <dgm:pt modelId="{F72C1635-85BB-484D-900B-D54BEA93249F}" type="pres">
      <dgm:prSet presAssocID="{E8B48782-AF7C-A343-A2FA-5DCCDB865040}" presName="linNode" presStyleCnt="0"/>
      <dgm:spPr/>
    </dgm:pt>
    <dgm:pt modelId="{D406EEA9-E5A2-3B41-AF44-CD39E58D7E0C}" type="pres">
      <dgm:prSet presAssocID="{E8B48782-AF7C-A343-A2FA-5DCCDB865040}" presName="parentText" presStyleLbl="node1" presStyleIdx="1" presStyleCnt="3">
        <dgm:presLayoutVars>
          <dgm:chMax val="1"/>
          <dgm:bulletEnabled val="1"/>
        </dgm:presLayoutVars>
      </dgm:prSet>
      <dgm:spPr/>
    </dgm:pt>
    <dgm:pt modelId="{3622EC57-EB8B-BA49-9075-5B2FBE2CC484}" type="pres">
      <dgm:prSet presAssocID="{E8B48782-AF7C-A343-A2FA-5DCCDB865040}" presName="descendantText" presStyleLbl="alignAccFollowNode1" presStyleIdx="1" presStyleCnt="3">
        <dgm:presLayoutVars>
          <dgm:bulletEnabled val="1"/>
        </dgm:presLayoutVars>
      </dgm:prSet>
      <dgm:spPr/>
    </dgm:pt>
    <dgm:pt modelId="{985BEEDB-576A-0348-995A-110790ADF84D}" type="pres">
      <dgm:prSet presAssocID="{6729E5A6-E516-FE42-99C2-A779CBE2EDF6}" presName="sp" presStyleCnt="0"/>
      <dgm:spPr/>
    </dgm:pt>
    <dgm:pt modelId="{25CB3130-0277-8145-86C3-E826C3B95CA9}" type="pres">
      <dgm:prSet presAssocID="{17ED8A8F-C4E4-E447-87FD-740FFD80A254}" presName="linNode" presStyleCnt="0"/>
      <dgm:spPr/>
    </dgm:pt>
    <dgm:pt modelId="{B1B2FF2C-5061-3548-B8A1-919A8CECF82E}" type="pres">
      <dgm:prSet presAssocID="{17ED8A8F-C4E4-E447-87FD-740FFD80A254}" presName="parentText" presStyleLbl="node1" presStyleIdx="2" presStyleCnt="3" custScaleY="99765" custLinFactNeighborY="1427">
        <dgm:presLayoutVars>
          <dgm:chMax val="1"/>
          <dgm:bulletEnabled val="1"/>
        </dgm:presLayoutVars>
      </dgm:prSet>
      <dgm:spPr/>
    </dgm:pt>
    <dgm:pt modelId="{FF672FB6-CD8D-134B-BCB0-7DB43C07E11C}" type="pres">
      <dgm:prSet presAssocID="{17ED8A8F-C4E4-E447-87FD-740FFD80A254}" presName="descendantText" presStyleLbl="alignAccFollowNode1" presStyleIdx="2" presStyleCnt="3">
        <dgm:presLayoutVars>
          <dgm:bulletEnabled val="1"/>
        </dgm:presLayoutVars>
      </dgm:prSet>
      <dgm:spPr/>
    </dgm:pt>
  </dgm:ptLst>
  <dgm:cxnLst>
    <dgm:cxn modelId="{50452C01-150C-C142-B15C-A066837C4D1B}" type="presOf" srcId="{01950745-B6C8-2547-A0AA-27BABE0ED80E}" destId="{2EFD96B0-B9D8-D148-8210-82AF41F46052}" srcOrd="0" destOrd="0" presId="urn:microsoft.com/office/officeart/2005/8/layout/vList5"/>
    <dgm:cxn modelId="{242B510E-0E6C-744B-9869-7496FD64878E}" srcId="{01950745-B6C8-2547-A0AA-27BABE0ED80E}" destId="{17ED8A8F-C4E4-E447-87FD-740FFD80A254}" srcOrd="2" destOrd="0" parTransId="{4DBE8B6F-EA46-F545-BDE7-77D736B7828F}" sibTransId="{F4653219-49F0-5945-AC2B-159246A43565}"/>
    <dgm:cxn modelId="{73185125-227D-694C-A54E-299E24CBF1D1}" srcId="{2BB594F9-50DB-234A-9CCC-88059B761E8B}" destId="{6AC322AA-CA6C-C240-9F12-1F745305F5AB}" srcOrd="0" destOrd="0" parTransId="{F0BFD78F-9B61-9D43-81A9-03AA0A423934}" sibTransId="{DA876FE3-58B9-D74C-9A9F-D41B14CC9BE4}"/>
    <dgm:cxn modelId="{D4933326-1AF0-1E4A-9DD9-7E9B8534AA8C}" srcId="{4A1884D2-D2AA-4949-817F-D68BD655157D}" destId="{969DB5A1-9C86-D44B-A7B9-B3E391E32354}" srcOrd="1" destOrd="0" parTransId="{5C3D57AA-A922-BA4E-94A0-A963D7A6221F}" sibTransId="{EF3C23FE-640A-D441-A60C-2FD79FBD8CF7}"/>
    <dgm:cxn modelId="{291CF234-D6D2-E04C-99D1-B6B068350099}" type="presOf" srcId="{87B852C5-D73C-8A4A-8197-D3568532F35C}" destId="{FF672FB6-CD8D-134B-BCB0-7DB43C07E11C}" srcOrd="0" destOrd="0" presId="urn:microsoft.com/office/officeart/2005/8/layout/vList5"/>
    <dgm:cxn modelId="{7E1D9159-3E22-9446-8843-F8DCF5D9E169}" type="presOf" srcId="{59339006-5D79-AC45-B65A-05FB1E4F7A6E}" destId="{3622EC57-EB8B-BA49-9075-5B2FBE2CC484}" srcOrd="0" destOrd="2" presId="urn:microsoft.com/office/officeart/2005/8/layout/vList5"/>
    <dgm:cxn modelId="{6A704D6C-7D71-8E45-AF1A-1E5B505C7943}" type="presOf" srcId="{B3BA19A0-69BE-384A-BF38-A49CC2E8D230}" destId="{4E3B09CC-0B69-4A46-932C-6FBC588AD309}" srcOrd="0" destOrd="0" presId="urn:microsoft.com/office/officeart/2005/8/layout/vList5"/>
    <dgm:cxn modelId="{3A0FFC71-CD96-2A45-AD74-458C8E86F6CF}" type="presOf" srcId="{2BB594F9-50DB-234A-9CCC-88059B761E8B}" destId="{3622EC57-EB8B-BA49-9075-5B2FBE2CC484}" srcOrd="0" destOrd="0" presId="urn:microsoft.com/office/officeart/2005/8/layout/vList5"/>
    <dgm:cxn modelId="{34F08F86-CB3E-1944-B532-D213DCD30A93}" srcId="{2BB594F9-50DB-234A-9CCC-88059B761E8B}" destId="{59339006-5D79-AC45-B65A-05FB1E4F7A6E}" srcOrd="1" destOrd="0" parTransId="{361CDAFB-A2E2-5245-B5F6-2DA7C357E52C}" sibTransId="{BCA6167E-B10E-0C45-BBDB-4E3AFD8D5104}"/>
    <dgm:cxn modelId="{A8B1858A-1A52-9C4E-B040-23CE2567F7C6}" srcId="{E8B48782-AF7C-A343-A2FA-5DCCDB865040}" destId="{2BB594F9-50DB-234A-9CCC-88059B761E8B}" srcOrd="0" destOrd="0" parTransId="{A4A4A43C-3F46-594D-9253-625E6D482E16}" sibTransId="{8F10E4B4-82B6-3C47-B72C-E7B83AFB5963}"/>
    <dgm:cxn modelId="{1000579A-B3DE-9F43-9DE8-3583F3EA1F76}" type="presOf" srcId="{F560B0B0-DA5E-8B4B-B799-F910EA7CAAC3}" destId="{4E3B09CC-0B69-4A46-932C-6FBC588AD309}" srcOrd="0" destOrd="2" presId="urn:microsoft.com/office/officeart/2005/8/layout/vList5"/>
    <dgm:cxn modelId="{4C71919F-610C-BA44-8041-24A500BBBC28}" type="presOf" srcId="{6AC322AA-CA6C-C240-9F12-1F745305F5AB}" destId="{3622EC57-EB8B-BA49-9075-5B2FBE2CC484}" srcOrd="0" destOrd="1" presId="urn:microsoft.com/office/officeart/2005/8/layout/vList5"/>
    <dgm:cxn modelId="{3BC2E5A7-923C-0B4D-8AD0-DEEEE09A31D8}" srcId="{17ED8A8F-C4E4-E447-87FD-740FFD80A254}" destId="{F8DC2BC0-6349-1E4F-A903-20D357B3F82C}" srcOrd="1" destOrd="0" parTransId="{A0DD8F5D-8AC1-3E44-90C9-E4DA6FB70548}" sibTransId="{71254834-A8B3-2B41-96B3-81544BBE7B66}"/>
    <dgm:cxn modelId="{E57FA2AD-B436-354E-B25C-46EC418F629A}" type="presOf" srcId="{4A1884D2-D2AA-4949-817F-D68BD655157D}" destId="{C26E835C-9D77-A04E-A00B-20EBA5234F1F}" srcOrd="0" destOrd="0" presId="urn:microsoft.com/office/officeart/2005/8/layout/vList5"/>
    <dgm:cxn modelId="{C74DFDB3-16F4-5340-B1DC-2CB29D0FA471}" srcId="{4A1884D2-D2AA-4949-817F-D68BD655157D}" destId="{F560B0B0-DA5E-8B4B-B799-F910EA7CAAC3}" srcOrd="2" destOrd="0" parTransId="{8767A5B5-0FB2-F144-96D3-0D4965EF0851}" sibTransId="{82862592-6D51-F64B-A9B5-A885DC93CB58}"/>
    <dgm:cxn modelId="{F679F9B5-713A-2646-8AB7-9EF8FA8E3443}" srcId="{17ED8A8F-C4E4-E447-87FD-740FFD80A254}" destId="{87B852C5-D73C-8A4A-8197-D3568532F35C}" srcOrd="0" destOrd="0" parTransId="{1BFFBE76-CD0B-F645-9182-42C868CD0611}" sibTransId="{2B5B4523-5BD4-C44A-A085-50E17276FA2A}"/>
    <dgm:cxn modelId="{62EAD8BB-052E-7342-BA4D-025072321641}" type="presOf" srcId="{969DB5A1-9C86-D44B-A7B9-B3E391E32354}" destId="{4E3B09CC-0B69-4A46-932C-6FBC588AD309}" srcOrd="0" destOrd="1" presId="urn:microsoft.com/office/officeart/2005/8/layout/vList5"/>
    <dgm:cxn modelId="{04BD05BC-6217-5540-9500-A4AC95D12D39}" type="presOf" srcId="{E8B48782-AF7C-A343-A2FA-5DCCDB865040}" destId="{D406EEA9-E5A2-3B41-AF44-CD39E58D7E0C}" srcOrd="0" destOrd="0" presId="urn:microsoft.com/office/officeart/2005/8/layout/vList5"/>
    <dgm:cxn modelId="{392D40C7-6876-A344-9FAB-9646B398125D}" type="presOf" srcId="{17ED8A8F-C4E4-E447-87FD-740FFD80A254}" destId="{B1B2FF2C-5061-3548-B8A1-919A8CECF82E}" srcOrd="0" destOrd="0" presId="urn:microsoft.com/office/officeart/2005/8/layout/vList5"/>
    <dgm:cxn modelId="{60355BD2-C501-9A45-9EBA-4B6FDD4891C2}" srcId="{01950745-B6C8-2547-A0AA-27BABE0ED80E}" destId="{E8B48782-AF7C-A343-A2FA-5DCCDB865040}" srcOrd="1" destOrd="0" parTransId="{8EA093B1-C3CB-C24A-8849-79C295640398}" sibTransId="{6729E5A6-E516-FE42-99C2-A779CBE2EDF6}"/>
    <dgm:cxn modelId="{8144FED9-1792-3345-A31A-FB542071C360}" type="presOf" srcId="{F8DC2BC0-6349-1E4F-A903-20D357B3F82C}" destId="{FF672FB6-CD8D-134B-BCB0-7DB43C07E11C}" srcOrd="0" destOrd="1" presId="urn:microsoft.com/office/officeart/2005/8/layout/vList5"/>
    <dgm:cxn modelId="{F70EE7E1-BDC5-5246-9B59-9D008FDBA5E2}" srcId="{4A1884D2-D2AA-4949-817F-D68BD655157D}" destId="{B3BA19A0-69BE-384A-BF38-A49CC2E8D230}" srcOrd="0" destOrd="0" parTransId="{D8F8BB15-6C42-7340-A8C0-C1B728B077E0}" sibTransId="{E55D19D1-9176-5149-8132-0E33486120BC}"/>
    <dgm:cxn modelId="{8AAA09EF-5AE4-FD4C-BA2A-8A8A67AA16FB}" srcId="{01950745-B6C8-2547-A0AA-27BABE0ED80E}" destId="{4A1884D2-D2AA-4949-817F-D68BD655157D}" srcOrd="0" destOrd="0" parTransId="{DA654310-0ACD-9040-AE47-1F3C753B987E}" sibTransId="{F2D30782-6ED5-BE48-A62E-97F866EF0A25}"/>
    <dgm:cxn modelId="{16A64501-0D6E-7F44-8E7C-CD92B2ABA18E}" type="presParOf" srcId="{2EFD96B0-B9D8-D148-8210-82AF41F46052}" destId="{5662DB05-2718-8049-87BB-627840FCC0E1}" srcOrd="0" destOrd="0" presId="urn:microsoft.com/office/officeart/2005/8/layout/vList5"/>
    <dgm:cxn modelId="{565237E4-FED4-C744-9EBE-E691E2CDB029}" type="presParOf" srcId="{5662DB05-2718-8049-87BB-627840FCC0E1}" destId="{C26E835C-9D77-A04E-A00B-20EBA5234F1F}" srcOrd="0" destOrd="0" presId="urn:microsoft.com/office/officeart/2005/8/layout/vList5"/>
    <dgm:cxn modelId="{FCAC5883-E465-0F49-889A-AEAEC0722441}" type="presParOf" srcId="{5662DB05-2718-8049-87BB-627840FCC0E1}" destId="{4E3B09CC-0B69-4A46-932C-6FBC588AD309}" srcOrd="1" destOrd="0" presId="urn:microsoft.com/office/officeart/2005/8/layout/vList5"/>
    <dgm:cxn modelId="{899DC4C5-4E27-E949-86CA-360F7B979139}" type="presParOf" srcId="{2EFD96B0-B9D8-D148-8210-82AF41F46052}" destId="{8058F76D-B390-654B-814E-509696967BD7}" srcOrd="1" destOrd="0" presId="urn:microsoft.com/office/officeart/2005/8/layout/vList5"/>
    <dgm:cxn modelId="{9484B71F-8A23-B040-A1EA-CBE960D7A85F}" type="presParOf" srcId="{2EFD96B0-B9D8-D148-8210-82AF41F46052}" destId="{F72C1635-85BB-484D-900B-D54BEA93249F}" srcOrd="2" destOrd="0" presId="urn:microsoft.com/office/officeart/2005/8/layout/vList5"/>
    <dgm:cxn modelId="{3C2261B2-F510-5443-8C3E-FFD7F1FBC5E5}" type="presParOf" srcId="{F72C1635-85BB-484D-900B-D54BEA93249F}" destId="{D406EEA9-E5A2-3B41-AF44-CD39E58D7E0C}" srcOrd="0" destOrd="0" presId="urn:microsoft.com/office/officeart/2005/8/layout/vList5"/>
    <dgm:cxn modelId="{82DBD99F-AA7E-BA4B-8670-4EC57B87BB83}" type="presParOf" srcId="{F72C1635-85BB-484D-900B-D54BEA93249F}" destId="{3622EC57-EB8B-BA49-9075-5B2FBE2CC484}" srcOrd="1" destOrd="0" presId="urn:microsoft.com/office/officeart/2005/8/layout/vList5"/>
    <dgm:cxn modelId="{6AED69ED-9C01-C84B-A100-71F094B59B95}" type="presParOf" srcId="{2EFD96B0-B9D8-D148-8210-82AF41F46052}" destId="{985BEEDB-576A-0348-995A-110790ADF84D}" srcOrd="3" destOrd="0" presId="urn:microsoft.com/office/officeart/2005/8/layout/vList5"/>
    <dgm:cxn modelId="{753958C9-E41F-3749-B2F8-5F4492A09DFA}" type="presParOf" srcId="{2EFD96B0-B9D8-D148-8210-82AF41F46052}" destId="{25CB3130-0277-8145-86C3-E826C3B95CA9}" srcOrd="4" destOrd="0" presId="urn:microsoft.com/office/officeart/2005/8/layout/vList5"/>
    <dgm:cxn modelId="{2C7F9E24-13BB-1A47-B099-417733750C62}" type="presParOf" srcId="{25CB3130-0277-8145-86C3-E826C3B95CA9}" destId="{B1B2FF2C-5061-3548-B8A1-919A8CECF82E}" srcOrd="0" destOrd="0" presId="urn:microsoft.com/office/officeart/2005/8/layout/vList5"/>
    <dgm:cxn modelId="{098B5138-B20A-5B4D-9EA0-84068809FF92}" type="presParOf" srcId="{25CB3130-0277-8145-86C3-E826C3B95CA9}" destId="{FF672FB6-CD8D-134B-BCB0-7DB43C07E11C}" srcOrd="1" destOrd="0" presId="urn:microsoft.com/office/officeart/2005/8/layout/vList5"/>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4CFAF9D3-4F3D-B148-A575-6330DE6238C7}"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8FC032FB-3270-5B42-B18E-37BB33CBB17E}">
      <dgm:prSet custT="1"/>
      <dgm:spPr/>
      <dgm:t>
        <a:bodyPr/>
        <a:lstStyle/>
        <a:p>
          <a:r>
            <a:rPr lang="en-NL" sz="2000"/>
            <a:t>Promise less. Deliver more</a:t>
          </a:r>
        </a:p>
      </dgm:t>
    </dgm:pt>
    <dgm:pt modelId="{DBB9D948-88E2-CD41-8FCE-D603089185BF}" type="parTrans" cxnId="{F7E2E4FD-65A5-4A40-98EE-FCBB98FEC233}">
      <dgm:prSet/>
      <dgm:spPr/>
      <dgm:t>
        <a:bodyPr/>
        <a:lstStyle/>
        <a:p>
          <a:endParaRPr lang="en-US"/>
        </a:p>
      </dgm:t>
    </dgm:pt>
    <dgm:pt modelId="{02B75A3C-5568-7F4D-8E4B-551E02B5FF8F}" type="sibTrans" cxnId="{F7E2E4FD-65A5-4A40-98EE-FCBB98FEC233}">
      <dgm:prSet/>
      <dgm:spPr/>
      <dgm:t>
        <a:bodyPr/>
        <a:lstStyle/>
        <a:p>
          <a:endParaRPr lang="en-US"/>
        </a:p>
      </dgm:t>
    </dgm:pt>
    <dgm:pt modelId="{0FD1671E-F2C4-C646-8BE8-D83888A655EA}">
      <dgm:prSet/>
      <dgm:spPr/>
      <dgm:t>
        <a:bodyPr/>
        <a:lstStyle/>
        <a:p>
          <a:r>
            <a:rPr lang="en-NL" dirty="0"/>
            <a:t>undelivered promises have negative value</a:t>
          </a:r>
        </a:p>
      </dgm:t>
    </dgm:pt>
    <dgm:pt modelId="{DA03F4D8-A2DB-A944-B65A-FEC47C13D7E0}" type="parTrans" cxnId="{2EDAF7FE-0872-184A-8E9C-A208784A9840}">
      <dgm:prSet/>
      <dgm:spPr/>
      <dgm:t>
        <a:bodyPr/>
        <a:lstStyle/>
        <a:p>
          <a:endParaRPr lang="en-US"/>
        </a:p>
      </dgm:t>
    </dgm:pt>
    <dgm:pt modelId="{AE9AD2C3-3EBA-ED45-825B-99EDDDBE9CF7}" type="sibTrans" cxnId="{2EDAF7FE-0872-184A-8E9C-A208784A9840}">
      <dgm:prSet/>
      <dgm:spPr/>
      <dgm:t>
        <a:bodyPr/>
        <a:lstStyle/>
        <a:p>
          <a:endParaRPr lang="en-US"/>
        </a:p>
      </dgm:t>
    </dgm:pt>
    <dgm:pt modelId="{5ECC2A78-2F40-8E4E-B8F5-33B308F993DE}">
      <dgm:prSet/>
      <dgm:spPr/>
      <dgm:t>
        <a:bodyPr/>
        <a:lstStyle/>
        <a:p>
          <a:r>
            <a:rPr lang="en-NL" dirty="0"/>
            <a:t>Keep your promises </a:t>
          </a:r>
          <a:r>
            <a:rPr lang="en-US" dirty="0"/>
            <a:t>manageable</a:t>
          </a:r>
          <a:r>
            <a:rPr lang="en-NL" dirty="0"/>
            <a:t> and deliver more if possible.</a:t>
          </a:r>
        </a:p>
      </dgm:t>
    </dgm:pt>
    <dgm:pt modelId="{14DF693E-14D9-864A-B99C-54829FA7927F}" type="parTrans" cxnId="{58146C75-AEEC-CE42-9A6C-E85190D8644B}">
      <dgm:prSet/>
      <dgm:spPr/>
      <dgm:t>
        <a:bodyPr/>
        <a:lstStyle/>
        <a:p>
          <a:endParaRPr lang="en-US"/>
        </a:p>
      </dgm:t>
    </dgm:pt>
    <dgm:pt modelId="{F380F5E1-9DC1-1D46-AE16-F60898DC5EBB}" type="sibTrans" cxnId="{58146C75-AEEC-CE42-9A6C-E85190D8644B}">
      <dgm:prSet/>
      <dgm:spPr/>
      <dgm:t>
        <a:bodyPr/>
        <a:lstStyle/>
        <a:p>
          <a:endParaRPr lang="en-US"/>
        </a:p>
      </dgm:t>
    </dgm:pt>
    <dgm:pt modelId="{FF2D43F5-041A-0E45-BF41-B0D6188FF694}" type="pres">
      <dgm:prSet presAssocID="{4CFAF9D3-4F3D-B148-A575-6330DE6238C7}" presName="Name0" presStyleCnt="0">
        <dgm:presLayoutVars>
          <dgm:dir/>
          <dgm:animLvl val="lvl"/>
          <dgm:resizeHandles val="exact"/>
        </dgm:presLayoutVars>
      </dgm:prSet>
      <dgm:spPr/>
    </dgm:pt>
    <dgm:pt modelId="{D53EBB54-9A75-1C41-9317-D32FD8FA046A}" type="pres">
      <dgm:prSet presAssocID="{8FC032FB-3270-5B42-B18E-37BB33CBB17E}" presName="linNode" presStyleCnt="0"/>
      <dgm:spPr/>
    </dgm:pt>
    <dgm:pt modelId="{29E1D790-116F-4546-A66F-2CA688CB26BD}" type="pres">
      <dgm:prSet presAssocID="{8FC032FB-3270-5B42-B18E-37BB33CBB17E}" presName="parentText" presStyleLbl="node1" presStyleIdx="0" presStyleCnt="1">
        <dgm:presLayoutVars>
          <dgm:chMax val="1"/>
          <dgm:bulletEnabled val="1"/>
        </dgm:presLayoutVars>
      </dgm:prSet>
      <dgm:spPr/>
    </dgm:pt>
    <dgm:pt modelId="{E71D1A07-E872-FD42-913C-EC038E3027A8}" type="pres">
      <dgm:prSet presAssocID="{8FC032FB-3270-5B42-B18E-37BB33CBB17E}" presName="descendantText" presStyleLbl="alignAccFollowNode1" presStyleIdx="0" presStyleCnt="1">
        <dgm:presLayoutVars>
          <dgm:bulletEnabled val="1"/>
        </dgm:presLayoutVars>
      </dgm:prSet>
      <dgm:spPr/>
    </dgm:pt>
  </dgm:ptLst>
  <dgm:cxnLst>
    <dgm:cxn modelId="{E630D759-335A-E548-9140-E55C2F717CBC}" type="presOf" srcId="{4CFAF9D3-4F3D-B148-A575-6330DE6238C7}" destId="{FF2D43F5-041A-0E45-BF41-B0D6188FF694}" srcOrd="0" destOrd="0" presId="urn:microsoft.com/office/officeart/2005/8/layout/vList5"/>
    <dgm:cxn modelId="{58146C75-AEEC-CE42-9A6C-E85190D8644B}" srcId="{8FC032FB-3270-5B42-B18E-37BB33CBB17E}" destId="{5ECC2A78-2F40-8E4E-B8F5-33B308F993DE}" srcOrd="1" destOrd="0" parTransId="{14DF693E-14D9-864A-B99C-54829FA7927F}" sibTransId="{F380F5E1-9DC1-1D46-AE16-F60898DC5EBB}"/>
    <dgm:cxn modelId="{E5CC4797-0344-974A-90BE-56AA250E8467}" type="presOf" srcId="{8FC032FB-3270-5B42-B18E-37BB33CBB17E}" destId="{29E1D790-116F-4546-A66F-2CA688CB26BD}" srcOrd="0" destOrd="0" presId="urn:microsoft.com/office/officeart/2005/8/layout/vList5"/>
    <dgm:cxn modelId="{647D78B2-CC4C-EA4C-ABE7-DBEB1252D70E}" type="presOf" srcId="{5ECC2A78-2F40-8E4E-B8F5-33B308F993DE}" destId="{E71D1A07-E872-FD42-913C-EC038E3027A8}" srcOrd="0" destOrd="1" presId="urn:microsoft.com/office/officeart/2005/8/layout/vList5"/>
    <dgm:cxn modelId="{66C3CDFA-3DBC-AC40-B0CE-3C13E749B481}" type="presOf" srcId="{0FD1671E-F2C4-C646-8BE8-D83888A655EA}" destId="{E71D1A07-E872-FD42-913C-EC038E3027A8}" srcOrd="0" destOrd="0" presId="urn:microsoft.com/office/officeart/2005/8/layout/vList5"/>
    <dgm:cxn modelId="{F7E2E4FD-65A5-4A40-98EE-FCBB98FEC233}" srcId="{4CFAF9D3-4F3D-B148-A575-6330DE6238C7}" destId="{8FC032FB-3270-5B42-B18E-37BB33CBB17E}" srcOrd="0" destOrd="0" parTransId="{DBB9D948-88E2-CD41-8FCE-D603089185BF}" sibTransId="{02B75A3C-5568-7F4D-8E4B-551E02B5FF8F}"/>
    <dgm:cxn modelId="{2EDAF7FE-0872-184A-8E9C-A208784A9840}" srcId="{8FC032FB-3270-5B42-B18E-37BB33CBB17E}" destId="{0FD1671E-F2C4-C646-8BE8-D83888A655EA}" srcOrd="0" destOrd="0" parTransId="{DA03F4D8-A2DB-A944-B65A-FEC47C13D7E0}" sibTransId="{AE9AD2C3-3EBA-ED45-825B-99EDDDBE9CF7}"/>
    <dgm:cxn modelId="{5B8AC097-1C5C-F64C-804C-4FB393FC9EC6}" type="presParOf" srcId="{FF2D43F5-041A-0E45-BF41-B0D6188FF694}" destId="{D53EBB54-9A75-1C41-9317-D32FD8FA046A}" srcOrd="0" destOrd="0" presId="urn:microsoft.com/office/officeart/2005/8/layout/vList5"/>
    <dgm:cxn modelId="{9861DFD9-50A3-EE4D-A168-0C8ACAEC3E7B}" type="presParOf" srcId="{D53EBB54-9A75-1C41-9317-D32FD8FA046A}" destId="{29E1D790-116F-4546-A66F-2CA688CB26BD}" srcOrd="0" destOrd="0" presId="urn:microsoft.com/office/officeart/2005/8/layout/vList5"/>
    <dgm:cxn modelId="{49E0A7D4-67CA-EA47-91E2-F1E2981642D6}" type="presParOf" srcId="{D53EBB54-9A75-1C41-9317-D32FD8FA046A}" destId="{E71D1A07-E872-FD42-913C-EC038E3027A8}" srcOrd="1" destOrd="0" presId="urn:microsoft.com/office/officeart/2005/8/layout/vList5"/>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67B9A8C-41CF-0142-BF6D-86C3F4E13AE1}" type="doc">
      <dgm:prSet loTypeId="urn:microsoft.com/office/officeart/2005/8/layout/chevron1" loCatId="list" qsTypeId="urn:microsoft.com/office/officeart/2005/8/quickstyle/simple1" qsCatId="simple" csTypeId="urn:microsoft.com/office/officeart/2005/8/colors/accent1_2" csCatId="accent1" phldr="1"/>
      <dgm:spPr/>
      <dgm:t>
        <a:bodyPr/>
        <a:lstStyle/>
        <a:p>
          <a:endParaRPr lang="en-US"/>
        </a:p>
      </dgm:t>
    </dgm:pt>
    <dgm:pt modelId="{8C32E808-0DAB-ED4E-BADC-4538D0230FB4}">
      <dgm:prSet phldrT="[Text]"/>
      <dgm:spPr/>
      <dgm:t>
        <a:bodyPr/>
        <a:lstStyle/>
        <a:p>
          <a:r>
            <a:rPr lang="en-US" dirty="0"/>
            <a:t>Defunding Fossil Fuels</a:t>
          </a:r>
        </a:p>
      </dgm:t>
    </dgm:pt>
    <dgm:pt modelId="{C51CEC07-BA76-8F48-B7BB-6F79F8B66E4E}" type="parTrans" cxnId="{66BEC0B8-A860-A141-B16E-41310B861FF7}">
      <dgm:prSet/>
      <dgm:spPr/>
      <dgm:t>
        <a:bodyPr/>
        <a:lstStyle/>
        <a:p>
          <a:endParaRPr lang="en-US"/>
        </a:p>
      </dgm:t>
    </dgm:pt>
    <dgm:pt modelId="{F1FF77F9-E8EE-8E49-A389-8ACB2655B98C}" type="sibTrans" cxnId="{66BEC0B8-A860-A141-B16E-41310B861FF7}">
      <dgm:prSet/>
      <dgm:spPr/>
      <dgm:t>
        <a:bodyPr/>
        <a:lstStyle/>
        <a:p>
          <a:endParaRPr lang="en-US"/>
        </a:p>
      </dgm:t>
    </dgm:pt>
    <dgm:pt modelId="{BB7227B3-DEE4-7B41-86D8-6342C9A41EED}">
      <dgm:prSet phldrT="[Text]" phldr="1"/>
      <dgm:spPr/>
      <dgm:t>
        <a:bodyPr/>
        <a:lstStyle/>
        <a:p>
          <a:endParaRPr lang="en-US" dirty="0"/>
        </a:p>
      </dgm:t>
    </dgm:pt>
    <dgm:pt modelId="{8A83486C-2578-4E48-BB96-C20715A8B60E}" type="parTrans" cxnId="{760D705B-9A8C-944B-9784-BFA999DA7401}">
      <dgm:prSet/>
      <dgm:spPr/>
      <dgm:t>
        <a:bodyPr/>
        <a:lstStyle/>
        <a:p>
          <a:endParaRPr lang="en-US"/>
        </a:p>
      </dgm:t>
    </dgm:pt>
    <dgm:pt modelId="{0DE3BD1B-E930-9149-B2E0-F134F31F825D}" type="sibTrans" cxnId="{760D705B-9A8C-944B-9784-BFA999DA7401}">
      <dgm:prSet/>
      <dgm:spPr/>
      <dgm:t>
        <a:bodyPr/>
        <a:lstStyle/>
        <a:p>
          <a:endParaRPr lang="en-US"/>
        </a:p>
      </dgm:t>
    </dgm:pt>
    <dgm:pt modelId="{20D1C5A2-C752-644A-804C-F14E380C267F}">
      <dgm:prSet phldrT="[Text]"/>
      <dgm:spPr/>
      <dgm:t>
        <a:bodyPr/>
        <a:lstStyle/>
        <a:p>
          <a:r>
            <a:rPr lang="en-US" dirty="0"/>
            <a:t>Showing </a:t>
          </a:r>
        </a:p>
      </dgm:t>
    </dgm:pt>
    <dgm:pt modelId="{411DCEA1-CAD7-CE40-9DF4-E8BC57454725}" type="parTrans" cxnId="{E3338ADC-EDD4-BF49-B0A0-9DFFBA943B98}">
      <dgm:prSet/>
      <dgm:spPr/>
      <dgm:t>
        <a:bodyPr/>
        <a:lstStyle/>
        <a:p>
          <a:endParaRPr lang="en-US"/>
        </a:p>
      </dgm:t>
    </dgm:pt>
    <dgm:pt modelId="{0A5C865D-D194-FF4A-A464-00228C73A9FA}" type="sibTrans" cxnId="{E3338ADC-EDD4-BF49-B0A0-9DFFBA943B98}">
      <dgm:prSet/>
      <dgm:spPr/>
      <dgm:t>
        <a:bodyPr/>
        <a:lstStyle/>
        <a:p>
          <a:endParaRPr lang="en-US"/>
        </a:p>
      </dgm:t>
    </dgm:pt>
    <dgm:pt modelId="{029FBAA7-3A14-0148-A6D7-9BF7417F92C4}">
      <dgm:prSet phldrT="[Text]" phldr="1"/>
      <dgm:spPr/>
      <dgm:t>
        <a:bodyPr/>
        <a:lstStyle/>
        <a:p>
          <a:endParaRPr lang="en-US" dirty="0"/>
        </a:p>
      </dgm:t>
    </dgm:pt>
    <dgm:pt modelId="{5D81BBDD-A1BE-4A43-AEFE-65B0A876CA6B}" type="parTrans" cxnId="{DDCB89F7-1CD0-7548-BABA-6B898BBB0DB1}">
      <dgm:prSet/>
      <dgm:spPr/>
      <dgm:t>
        <a:bodyPr/>
        <a:lstStyle/>
        <a:p>
          <a:endParaRPr lang="en-US"/>
        </a:p>
      </dgm:t>
    </dgm:pt>
    <dgm:pt modelId="{B12C296D-C64C-9943-BA92-E865E25361E2}" type="sibTrans" cxnId="{DDCB89F7-1CD0-7548-BABA-6B898BBB0DB1}">
      <dgm:prSet/>
      <dgm:spPr/>
      <dgm:t>
        <a:bodyPr/>
        <a:lstStyle/>
        <a:p>
          <a:endParaRPr lang="en-US"/>
        </a:p>
      </dgm:t>
    </dgm:pt>
    <dgm:pt modelId="{A2E7E83F-B34D-9241-85DE-5A56DD227212}">
      <dgm:prSet phldrT="[Text]" phldr="1"/>
      <dgm:spPr/>
      <dgm:t>
        <a:bodyPr/>
        <a:lstStyle/>
        <a:p>
          <a:endParaRPr lang="en-US" dirty="0"/>
        </a:p>
      </dgm:t>
    </dgm:pt>
    <dgm:pt modelId="{98FE309E-6D16-734C-A97A-041FC915FB1A}" type="parTrans" cxnId="{7470BF14-1ADD-DA41-AC86-E4C4F9DBE8E4}">
      <dgm:prSet/>
      <dgm:spPr/>
      <dgm:t>
        <a:bodyPr/>
        <a:lstStyle/>
        <a:p>
          <a:endParaRPr lang="en-US"/>
        </a:p>
      </dgm:t>
    </dgm:pt>
    <dgm:pt modelId="{2EBE5262-1EF0-AA48-916F-1834E3F8470B}" type="sibTrans" cxnId="{7470BF14-1ADD-DA41-AC86-E4C4F9DBE8E4}">
      <dgm:prSet/>
      <dgm:spPr/>
      <dgm:t>
        <a:bodyPr/>
        <a:lstStyle/>
        <a:p>
          <a:endParaRPr lang="en-US"/>
        </a:p>
      </dgm:t>
    </dgm:pt>
    <dgm:pt modelId="{F229D47D-0897-D945-AB3D-A05A0F58E137}">
      <dgm:prSet phldrT="[Text]" phldr="1"/>
      <dgm:spPr/>
      <dgm:t>
        <a:bodyPr/>
        <a:lstStyle/>
        <a:p>
          <a:endParaRPr lang="en-US" dirty="0"/>
        </a:p>
      </dgm:t>
    </dgm:pt>
    <dgm:pt modelId="{D909A66F-C4E5-D740-895C-D5A8A9652968}" type="parTrans" cxnId="{7F2EC1FC-A403-C847-BD92-188A0424511B}">
      <dgm:prSet/>
      <dgm:spPr/>
      <dgm:t>
        <a:bodyPr/>
        <a:lstStyle/>
        <a:p>
          <a:endParaRPr lang="en-US"/>
        </a:p>
      </dgm:t>
    </dgm:pt>
    <dgm:pt modelId="{670F2E55-E2F3-C643-A28C-15D84CB2F25D}" type="sibTrans" cxnId="{7F2EC1FC-A403-C847-BD92-188A0424511B}">
      <dgm:prSet/>
      <dgm:spPr/>
      <dgm:t>
        <a:bodyPr/>
        <a:lstStyle/>
        <a:p>
          <a:endParaRPr lang="en-US"/>
        </a:p>
      </dgm:t>
    </dgm:pt>
    <dgm:pt modelId="{5910BD16-F1C5-134D-B111-738A4E9796B4}" type="pres">
      <dgm:prSet presAssocID="{067B9A8C-41CF-0142-BF6D-86C3F4E13AE1}" presName="Name0" presStyleCnt="0">
        <dgm:presLayoutVars>
          <dgm:dir/>
          <dgm:animLvl val="lvl"/>
          <dgm:resizeHandles val="exact"/>
        </dgm:presLayoutVars>
      </dgm:prSet>
      <dgm:spPr/>
    </dgm:pt>
    <dgm:pt modelId="{6E0CB8F2-FB9A-3A43-91EC-CB40BF047F9B}" type="pres">
      <dgm:prSet presAssocID="{8C32E808-0DAB-ED4E-BADC-4538D0230FB4}" presName="composite" presStyleCnt="0"/>
      <dgm:spPr/>
    </dgm:pt>
    <dgm:pt modelId="{C9D7659B-A933-A649-87A7-B6CC9899D9D8}" type="pres">
      <dgm:prSet presAssocID="{8C32E808-0DAB-ED4E-BADC-4538D0230FB4}" presName="parTx" presStyleLbl="node1" presStyleIdx="0" presStyleCnt="3">
        <dgm:presLayoutVars>
          <dgm:chMax val="0"/>
          <dgm:chPref val="0"/>
          <dgm:bulletEnabled val="1"/>
        </dgm:presLayoutVars>
      </dgm:prSet>
      <dgm:spPr/>
    </dgm:pt>
    <dgm:pt modelId="{2AC8D9E6-5710-C94B-86B8-C3B9774F1ED2}" type="pres">
      <dgm:prSet presAssocID="{8C32E808-0DAB-ED4E-BADC-4538D0230FB4}" presName="desTx" presStyleLbl="revTx" presStyleIdx="0" presStyleCnt="3">
        <dgm:presLayoutVars>
          <dgm:bulletEnabled val="1"/>
        </dgm:presLayoutVars>
      </dgm:prSet>
      <dgm:spPr/>
    </dgm:pt>
    <dgm:pt modelId="{FA4970CC-F8DB-004D-9007-626B01030740}" type="pres">
      <dgm:prSet presAssocID="{F1FF77F9-E8EE-8E49-A389-8ACB2655B98C}" presName="space" presStyleCnt="0"/>
      <dgm:spPr/>
    </dgm:pt>
    <dgm:pt modelId="{B05061D9-D10B-484C-AE9C-267259F2B100}" type="pres">
      <dgm:prSet presAssocID="{20D1C5A2-C752-644A-804C-F14E380C267F}" presName="composite" presStyleCnt="0"/>
      <dgm:spPr/>
    </dgm:pt>
    <dgm:pt modelId="{AF53676D-1DE5-2C4B-9BDF-FD434450D1FC}" type="pres">
      <dgm:prSet presAssocID="{20D1C5A2-C752-644A-804C-F14E380C267F}" presName="parTx" presStyleLbl="node1" presStyleIdx="1" presStyleCnt="3">
        <dgm:presLayoutVars>
          <dgm:chMax val="0"/>
          <dgm:chPref val="0"/>
          <dgm:bulletEnabled val="1"/>
        </dgm:presLayoutVars>
      </dgm:prSet>
      <dgm:spPr/>
    </dgm:pt>
    <dgm:pt modelId="{261FE1CC-3425-124C-B20B-133E3B5B4E58}" type="pres">
      <dgm:prSet presAssocID="{20D1C5A2-C752-644A-804C-F14E380C267F}" presName="desTx" presStyleLbl="revTx" presStyleIdx="1" presStyleCnt="3">
        <dgm:presLayoutVars>
          <dgm:bulletEnabled val="1"/>
        </dgm:presLayoutVars>
      </dgm:prSet>
      <dgm:spPr/>
    </dgm:pt>
    <dgm:pt modelId="{F47D7CCF-C42B-6745-A91E-7CEE24F483FC}" type="pres">
      <dgm:prSet presAssocID="{0A5C865D-D194-FF4A-A464-00228C73A9FA}" presName="space" presStyleCnt="0"/>
      <dgm:spPr/>
    </dgm:pt>
    <dgm:pt modelId="{66620E06-90D5-2B48-B30C-8F3DAE13FDBE}" type="pres">
      <dgm:prSet presAssocID="{A2E7E83F-B34D-9241-85DE-5A56DD227212}" presName="composite" presStyleCnt="0"/>
      <dgm:spPr/>
    </dgm:pt>
    <dgm:pt modelId="{1D6C0919-0016-4B4D-9BCB-115906CE6A48}" type="pres">
      <dgm:prSet presAssocID="{A2E7E83F-B34D-9241-85DE-5A56DD227212}" presName="parTx" presStyleLbl="node1" presStyleIdx="2" presStyleCnt="3">
        <dgm:presLayoutVars>
          <dgm:chMax val="0"/>
          <dgm:chPref val="0"/>
          <dgm:bulletEnabled val="1"/>
        </dgm:presLayoutVars>
      </dgm:prSet>
      <dgm:spPr/>
    </dgm:pt>
    <dgm:pt modelId="{C1175A39-52EF-1E41-B405-EEA796D1DB5D}" type="pres">
      <dgm:prSet presAssocID="{A2E7E83F-B34D-9241-85DE-5A56DD227212}" presName="desTx" presStyleLbl="revTx" presStyleIdx="2" presStyleCnt="3">
        <dgm:presLayoutVars>
          <dgm:bulletEnabled val="1"/>
        </dgm:presLayoutVars>
      </dgm:prSet>
      <dgm:spPr/>
    </dgm:pt>
  </dgm:ptLst>
  <dgm:cxnLst>
    <dgm:cxn modelId="{6AFE7004-D568-A84B-A0E8-2AE36306F3BB}" type="presOf" srcId="{A2E7E83F-B34D-9241-85DE-5A56DD227212}" destId="{1D6C0919-0016-4B4D-9BCB-115906CE6A48}" srcOrd="0" destOrd="0" presId="urn:microsoft.com/office/officeart/2005/8/layout/chevron1"/>
    <dgm:cxn modelId="{7470BF14-1ADD-DA41-AC86-E4C4F9DBE8E4}" srcId="{067B9A8C-41CF-0142-BF6D-86C3F4E13AE1}" destId="{A2E7E83F-B34D-9241-85DE-5A56DD227212}" srcOrd="2" destOrd="0" parTransId="{98FE309E-6D16-734C-A97A-041FC915FB1A}" sibTransId="{2EBE5262-1EF0-AA48-916F-1834E3F8470B}"/>
    <dgm:cxn modelId="{35718A1C-A9CB-2548-ACA4-42E85A660BE0}" type="presOf" srcId="{F229D47D-0897-D945-AB3D-A05A0F58E137}" destId="{C1175A39-52EF-1E41-B405-EEA796D1DB5D}" srcOrd="0" destOrd="0" presId="urn:microsoft.com/office/officeart/2005/8/layout/chevron1"/>
    <dgm:cxn modelId="{760D705B-9A8C-944B-9784-BFA999DA7401}" srcId="{8C32E808-0DAB-ED4E-BADC-4538D0230FB4}" destId="{BB7227B3-DEE4-7B41-86D8-6342C9A41EED}" srcOrd="0" destOrd="0" parTransId="{8A83486C-2578-4E48-BB96-C20715A8B60E}" sibTransId="{0DE3BD1B-E930-9149-B2E0-F134F31F825D}"/>
    <dgm:cxn modelId="{3E79B785-F096-4448-AFAB-77DB340FAE23}" type="presOf" srcId="{8C32E808-0DAB-ED4E-BADC-4538D0230FB4}" destId="{C9D7659B-A933-A649-87A7-B6CC9899D9D8}" srcOrd="0" destOrd="0" presId="urn:microsoft.com/office/officeart/2005/8/layout/chevron1"/>
    <dgm:cxn modelId="{1A54D495-8D14-3F44-8CE0-14BE42A146A8}" type="presOf" srcId="{029FBAA7-3A14-0148-A6D7-9BF7417F92C4}" destId="{261FE1CC-3425-124C-B20B-133E3B5B4E58}" srcOrd="0" destOrd="0" presId="urn:microsoft.com/office/officeart/2005/8/layout/chevron1"/>
    <dgm:cxn modelId="{FC7522AB-B589-7846-ADB1-77D3BFC113F6}" type="presOf" srcId="{BB7227B3-DEE4-7B41-86D8-6342C9A41EED}" destId="{2AC8D9E6-5710-C94B-86B8-C3B9774F1ED2}" srcOrd="0" destOrd="0" presId="urn:microsoft.com/office/officeart/2005/8/layout/chevron1"/>
    <dgm:cxn modelId="{6E516CB7-9629-6A46-B70C-374918F4E139}" type="presOf" srcId="{067B9A8C-41CF-0142-BF6D-86C3F4E13AE1}" destId="{5910BD16-F1C5-134D-B111-738A4E9796B4}" srcOrd="0" destOrd="0" presId="urn:microsoft.com/office/officeart/2005/8/layout/chevron1"/>
    <dgm:cxn modelId="{66BEC0B8-A860-A141-B16E-41310B861FF7}" srcId="{067B9A8C-41CF-0142-BF6D-86C3F4E13AE1}" destId="{8C32E808-0DAB-ED4E-BADC-4538D0230FB4}" srcOrd="0" destOrd="0" parTransId="{C51CEC07-BA76-8F48-B7BB-6F79F8B66E4E}" sibTransId="{F1FF77F9-E8EE-8E49-A389-8ACB2655B98C}"/>
    <dgm:cxn modelId="{4DE552B9-3B5E-BE4A-9A3C-5AAC234FD0E6}" type="presOf" srcId="{20D1C5A2-C752-644A-804C-F14E380C267F}" destId="{AF53676D-1DE5-2C4B-9BDF-FD434450D1FC}" srcOrd="0" destOrd="0" presId="urn:microsoft.com/office/officeart/2005/8/layout/chevron1"/>
    <dgm:cxn modelId="{E3338ADC-EDD4-BF49-B0A0-9DFFBA943B98}" srcId="{067B9A8C-41CF-0142-BF6D-86C3F4E13AE1}" destId="{20D1C5A2-C752-644A-804C-F14E380C267F}" srcOrd="1" destOrd="0" parTransId="{411DCEA1-CAD7-CE40-9DF4-E8BC57454725}" sibTransId="{0A5C865D-D194-FF4A-A464-00228C73A9FA}"/>
    <dgm:cxn modelId="{DDCB89F7-1CD0-7548-BABA-6B898BBB0DB1}" srcId="{20D1C5A2-C752-644A-804C-F14E380C267F}" destId="{029FBAA7-3A14-0148-A6D7-9BF7417F92C4}" srcOrd="0" destOrd="0" parTransId="{5D81BBDD-A1BE-4A43-AEFE-65B0A876CA6B}" sibTransId="{B12C296D-C64C-9943-BA92-E865E25361E2}"/>
    <dgm:cxn modelId="{7F2EC1FC-A403-C847-BD92-188A0424511B}" srcId="{A2E7E83F-B34D-9241-85DE-5A56DD227212}" destId="{F229D47D-0897-D945-AB3D-A05A0F58E137}" srcOrd="0" destOrd="0" parTransId="{D909A66F-C4E5-D740-895C-D5A8A9652968}" sibTransId="{670F2E55-E2F3-C643-A28C-15D84CB2F25D}"/>
    <dgm:cxn modelId="{7A183AFB-CCB1-1647-B992-2D2C08B7DDDA}" type="presParOf" srcId="{5910BD16-F1C5-134D-B111-738A4E9796B4}" destId="{6E0CB8F2-FB9A-3A43-91EC-CB40BF047F9B}" srcOrd="0" destOrd="0" presId="urn:microsoft.com/office/officeart/2005/8/layout/chevron1"/>
    <dgm:cxn modelId="{EF8028CE-A202-9647-84CF-8061B049B6EE}" type="presParOf" srcId="{6E0CB8F2-FB9A-3A43-91EC-CB40BF047F9B}" destId="{C9D7659B-A933-A649-87A7-B6CC9899D9D8}" srcOrd="0" destOrd="0" presId="urn:microsoft.com/office/officeart/2005/8/layout/chevron1"/>
    <dgm:cxn modelId="{E7A1A6A8-8ECD-C04E-BF52-53679274E27E}" type="presParOf" srcId="{6E0CB8F2-FB9A-3A43-91EC-CB40BF047F9B}" destId="{2AC8D9E6-5710-C94B-86B8-C3B9774F1ED2}" srcOrd="1" destOrd="0" presId="urn:microsoft.com/office/officeart/2005/8/layout/chevron1"/>
    <dgm:cxn modelId="{DB6CC787-4817-F142-97FC-D172E0EF3586}" type="presParOf" srcId="{5910BD16-F1C5-134D-B111-738A4E9796B4}" destId="{FA4970CC-F8DB-004D-9007-626B01030740}" srcOrd="1" destOrd="0" presId="urn:microsoft.com/office/officeart/2005/8/layout/chevron1"/>
    <dgm:cxn modelId="{E98C677B-74A4-4D41-953C-53CC67AC8755}" type="presParOf" srcId="{5910BD16-F1C5-134D-B111-738A4E9796B4}" destId="{B05061D9-D10B-484C-AE9C-267259F2B100}" srcOrd="2" destOrd="0" presId="urn:microsoft.com/office/officeart/2005/8/layout/chevron1"/>
    <dgm:cxn modelId="{730844EB-C1BA-A843-85B7-E45D04BC2A30}" type="presParOf" srcId="{B05061D9-D10B-484C-AE9C-267259F2B100}" destId="{AF53676D-1DE5-2C4B-9BDF-FD434450D1FC}" srcOrd="0" destOrd="0" presId="urn:microsoft.com/office/officeart/2005/8/layout/chevron1"/>
    <dgm:cxn modelId="{BB7E0B13-09F6-8C4A-AF03-337CBC0B27FF}" type="presParOf" srcId="{B05061D9-D10B-484C-AE9C-267259F2B100}" destId="{261FE1CC-3425-124C-B20B-133E3B5B4E58}" srcOrd="1" destOrd="0" presId="urn:microsoft.com/office/officeart/2005/8/layout/chevron1"/>
    <dgm:cxn modelId="{33D6BEB0-6B5B-3D46-8F97-B614FD52858A}" type="presParOf" srcId="{5910BD16-F1C5-134D-B111-738A4E9796B4}" destId="{F47D7CCF-C42B-6745-A91E-7CEE24F483FC}" srcOrd="3" destOrd="0" presId="urn:microsoft.com/office/officeart/2005/8/layout/chevron1"/>
    <dgm:cxn modelId="{615A08A9-B66C-4949-AFFC-C1607F1C4F6D}" type="presParOf" srcId="{5910BD16-F1C5-134D-B111-738A4E9796B4}" destId="{66620E06-90D5-2B48-B30C-8F3DAE13FDBE}" srcOrd="4" destOrd="0" presId="urn:microsoft.com/office/officeart/2005/8/layout/chevron1"/>
    <dgm:cxn modelId="{0CE09040-50EA-D240-A279-750E28001BEA}" type="presParOf" srcId="{66620E06-90D5-2B48-B30C-8F3DAE13FDBE}" destId="{1D6C0919-0016-4B4D-9BCB-115906CE6A48}" srcOrd="0" destOrd="0" presId="urn:microsoft.com/office/officeart/2005/8/layout/chevron1"/>
    <dgm:cxn modelId="{08C83DC0-E004-FC4C-8290-AB52E506250C}" type="presParOf" srcId="{66620E06-90D5-2B48-B30C-8F3DAE13FDBE}" destId="{C1175A39-52EF-1E41-B405-EEA796D1DB5D}" srcOrd="1"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67B9A8C-41CF-0142-BF6D-86C3F4E13AE1}" type="doc">
      <dgm:prSet loTypeId="urn:microsoft.com/office/officeart/2005/8/layout/chevron1" loCatId="list" qsTypeId="urn:microsoft.com/office/officeart/2005/8/quickstyle/simple1" qsCatId="simple" csTypeId="urn:microsoft.com/office/officeart/2005/8/colors/accent1_2" csCatId="accent1" phldr="1"/>
      <dgm:spPr/>
      <dgm:t>
        <a:bodyPr/>
        <a:lstStyle/>
        <a:p>
          <a:endParaRPr lang="en-US"/>
        </a:p>
      </dgm:t>
    </dgm:pt>
    <dgm:pt modelId="{8C32E808-0DAB-ED4E-BADC-4538D0230FB4}">
      <dgm:prSet phldrT="[Text]"/>
      <dgm:spPr/>
      <dgm:t>
        <a:bodyPr/>
        <a:lstStyle/>
        <a:p>
          <a:r>
            <a:rPr lang="en-US" dirty="0"/>
            <a:t>Defunding Fossil Fuels</a:t>
          </a:r>
        </a:p>
      </dgm:t>
    </dgm:pt>
    <dgm:pt modelId="{C51CEC07-BA76-8F48-B7BB-6F79F8B66E4E}" type="parTrans" cxnId="{66BEC0B8-A860-A141-B16E-41310B861FF7}">
      <dgm:prSet/>
      <dgm:spPr/>
      <dgm:t>
        <a:bodyPr/>
        <a:lstStyle/>
        <a:p>
          <a:endParaRPr lang="en-US"/>
        </a:p>
      </dgm:t>
    </dgm:pt>
    <dgm:pt modelId="{F1FF77F9-E8EE-8E49-A389-8ACB2655B98C}" type="sibTrans" cxnId="{66BEC0B8-A860-A141-B16E-41310B861FF7}">
      <dgm:prSet/>
      <dgm:spPr/>
      <dgm:t>
        <a:bodyPr/>
        <a:lstStyle/>
        <a:p>
          <a:endParaRPr lang="en-US"/>
        </a:p>
      </dgm:t>
    </dgm:pt>
    <dgm:pt modelId="{BB7227B3-DEE4-7B41-86D8-6342C9A41EED}">
      <dgm:prSet phldrT="[Text]" phldr="1"/>
      <dgm:spPr/>
      <dgm:t>
        <a:bodyPr/>
        <a:lstStyle/>
        <a:p>
          <a:endParaRPr lang="en-US" dirty="0"/>
        </a:p>
      </dgm:t>
    </dgm:pt>
    <dgm:pt modelId="{8A83486C-2578-4E48-BB96-C20715A8B60E}" type="parTrans" cxnId="{760D705B-9A8C-944B-9784-BFA999DA7401}">
      <dgm:prSet/>
      <dgm:spPr/>
      <dgm:t>
        <a:bodyPr/>
        <a:lstStyle/>
        <a:p>
          <a:endParaRPr lang="en-US"/>
        </a:p>
      </dgm:t>
    </dgm:pt>
    <dgm:pt modelId="{0DE3BD1B-E930-9149-B2E0-F134F31F825D}" type="sibTrans" cxnId="{760D705B-9A8C-944B-9784-BFA999DA7401}">
      <dgm:prSet/>
      <dgm:spPr/>
      <dgm:t>
        <a:bodyPr/>
        <a:lstStyle/>
        <a:p>
          <a:endParaRPr lang="en-US"/>
        </a:p>
      </dgm:t>
    </dgm:pt>
    <dgm:pt modelId="{20D1C5A2-C752-644A-804C-F14E380C267F}">
      <dgm:prSet phldrT="[Text]"/>
      <dgm:spPr/>
      <dgm:t>
        <a:bodyPr/>
        <a:lstStyle/>
        <a:p>
          <a:r>
            <a:rPr lang="en-US" dirty="0"/>
            <a:t>Showing </a:t>
          </a:r>
        </a:p>
      </dgm:t>
    </dgm:pt>
    <dgm:pt modelId="{411DCEA1-CAD7-CE40-9DF4-E8BC57454725}" type="parTrans" cxnId="{E3338ADC-EDD4-BF49-B0A0-9DFFBA943B98}">
      <dgm:prSet/>
      <dgm:spPr/>
      <dgm:t>
        <a:bodyPr/>
        <a:lstStyle/>
        <a:p>
          <a:endParaRPr lang="en-US"/>
        </a:p>
      </dgm:t>
    </dgm:pt>
    <dgm:pt modelId="{0A5C865D-D194-FF4A-A464-00228C73A9FA}" type="sibTrans" cxnId="{E3338ADC-EDD4-BF49-B0A0-9DFFBA943B98}">
      <dgm:prSet/>
      <dgm:spPr/>
      <dgm:t>
        <a:bodyPr/>
        <a:lstStyle/>
        <a:p>
          <a:endParaRPr lang="en-US"/>
        </a:p>
      </dgm:t>
    </dgm:pt>
    <dgm:pt modelId="{029FBAA7-3A14-0148-A6D7-9BF7417F92C4}">
      <dgm:prSet phldrT="[Text]" phldr="1"/>
      <dgm:spPr/>
      <dgm:t>
        <a:bodyPr/>
        <a:lstStyle/>
        <a:p>
          <a:endParaRPr lang="en-US" dirty="0"/>
        </a:p>
      </dgm:t>
    </dgm:pt>
    <dgm:pt modelId="{5D81BBDD-A1BE-4A43-AEFE-65B0A876CA6B}" type="parTrans" cxnId="{DDCB89F7-1CD0-7548-BABA-6B898BBB0DB1}">
      <dgm:prSet/>
      <dgm:spPr/>
      <dgm:t>
        <a:bodyPr/>
        <a:lstStyle/>
        <a:p>
          <a:endParaRPr lang="en-US"/>
        </a:p>
      </dgm:t>
    </dgm:pt>
    <dgm:pt modelId="{B12C296D-C64C-9943-BA92-E865E25361E2}" type="sibTrans" cxnId="{DDCB89F7-1CD0-7548-BABA-6B898BBB0DB1}">
      <dgm:prSet/>
      <dgm:spPr/>
      <dgm:t>
        <a:bodyPr/>
        <a:lstStyle/>
        <a:p>
          <a:endParaRPr lang="en-US"/>
        </a:p>
      </dgm:t>
    </dgm:pt>
    <dgm:pt modelId="{A2E7E83F-B34D-9241-85DE-5A56DD227212}">
      <dgm:prSet phldrT="[Text]" phldr="1"/>
      <dgm:spPr/>
      <dgm:t>
        <a:bodyPr/>
        <a:lstStyle/>
        <a:p>
          <a:endParaRPr lang="en-US" dirty="0"/>
        </a:p>
      </dgm:t>
    </dgm:pt>
    <dgm:pt modelId="{98FE309E-6D16-734C-A97A-041FC915FB1A}" type="parTrans" cxnId="{7470BF14-1ADD-DA41-AC86-E4C4F9DBE8E4}">
      <dgm:prSet/>
      <dgm:spPr/>
      <dgm:t>
        <a:bodyPr/>
        <a:lstStyle/>
        <a:p>
          <a:endParaRPr lang="en-US"/>
        </a:p>
      </dgm:t>
    </dgm:pt>
    <dgm:pt modelId="{2EBE5262-1EF0-AA48-916F-1834E3F8470B}" type="sibTrans" cxnId="{7470BF14-1ADD-DA41-AC86-E4C4F9DBE8E4}">
      <dgm:prSet/>
      <dgm:spPr/>
      <dgm:t>
        <a:bodyPr/>
        <a:lstStyle/>
        <a:p>
          <a:endParaRPr lang="en-US"/>
        </a:p>
      </dgm:t>
    </dgm:pt>
    <dgm:pt modelId="{F229D47D-0897-D945-AB3D-A05A0F58E137}">
      <dgm:prSet phldrT="[Text]" phldr="1"/>
      <dgm:spPr/>
      <dgm:t>
        <a:bodyPr/>
        <a:lstStyle/>
        <a:p>
          <a:endParaRPr lang="en-US" dirty="0"/>
        </a:p>
      </dgm:t>
    </dgm:pt>
    <dgm:pt modelId="{D909A66F-C4E5-D740-895C-D5A8A9652968}" type="parTrans" cxnId="{7F2EC1FC-A403-C847-BD92-188A0424511B}">
      <dgm:prSet/>
      <dgm:spPr/>
      <dgm:t>
        <a:bodyPr/>
        <a:lstStyle/>
        <a:p>
          <a:endParaRPr lang="en-US"/>
        </a:p>
      </dgm:t>
    </dgm:pt>
    <dgm:pt modelId="{670F2E55-E2F3-C643-A28C-15D84CB2F25D}" type="sibTrans" cxnId="{7F2EC1FC-A403-C847-BD92-188A0424511B}">
      <dgm:prSet/>
      <dgm:spPr/>
      <dgm:t>
        <a:bodyPr/>
        <a:lstStyle/>
        <a:p>
          <a:endParaRPr lang="en-US"/>
        </a:p>
      </dgm:t>
    </dgm:pt>
    <dgm:pt modelId="{5910BD16-F1C5-134D-B111-738A4E9796B4}" type="pres">
      <dgm:prSet presAssocID="{067B9A8C-41CF-0142-BF6D-86C3F4E13AE1}" presName="Name0" presStyleCnt="0">
        <dgm:presLayoutVars>
          <dgm:dir/>
          <dgm:animLvl val="lvl"/>
          <dgm:resizeHandles val="exact"/>
        </dgm:presLayoutVars>
      </dgm:prSet>
      <dgm:spPr/>
    </dgm:pt>
    <dgm:pt modelId="{6E0CB8F2-FB9A-3A43-91EC-CB40BF047F9B}" type="pres">
      <dgm:prSet presAssocID="{8C32E808-0DAB-ED4E-BADC-4538D0230FB4}" presName="composite" presStyleCnt="0"/>
      <dgm:spPr/>
    </dgm:pt>
    <dgm:pt modelId="{C9D7659B-A933-A649-87A7-B6CC9899D9D8}" type="pres">
      <dgm:prSet presAssocID="{8C32E808-0DAB-ED4E-BADC-4538D0230FB4}" presName="parTx" presStyleLbl="node1" presStyleIdx="0" presStyleCnt="3">
        <dgm:presLayoutVars>
          <dgm:chMax val="0"/>
          <dgm:chPref val="0"/>
          <dgm:bulletEnabled val="1"/>
        </dgm:presLayoutVars>
      </dgm:prSet>
      <dgm:spPr/>
    </dgm:pt>
    <dgm:pt modelId="{2AC8D9E6-5710-C94B-86B8-C3B9774F1ED2}" type="pres">
      <dgm:prSet presAssocID="{8C32E808-0DAB-ED4E-BADC-4538D0230FB4}" presName="desTx" presStyleLbl="revTx" presStyleIdx="0" presStyleCnt="3">
        <dgm:presLayoutVars>
          <dgm:bulletEnabled val="1"/>
        </dgm:presLayoutVars>
      </dgm:prSet>
      <dgm:spPr/>
    </dgm:pt>
    <dgm:pt modelId="{FA4970CC-F8DB-004D-9007-626B01030740}" type="pres">
      <dgm:prSet presAssocID="{F1FF77F9-E8EE-8E49-A389-8ACB2655B98C}" presName="space" presStyleCnt="0"/>
      <dgm:spPr/>
    </dgm:pt>
    <dgm:pt modelId="{B05061D9-D10B-484C-AE9C-267259F2B100}" type="pres">
      <dgm:prSet presAssocID="{20D1C5A2-C752-644A-804C-F14E380C267F}" presName="composite" presStyleCnt="0"/>
      <dgm:spPr/>
    </dgm:pt>
    <dgm:pt modelId="{AF53676D-1DE5-2C4B-9BDF-FD434450D1FC}" type="pres">
      <dgm:prSet presAssocID="{20D1C5A2-C752-644A-804C-F14E380C267F}" presName="parTx" presStyleLbl="node1" presStyleIdx="1" presStyleCnt="3">
        <dgm:presLayoutVars>
          <dgm:chMax val="0"/>
          <dgm:chPref val="0"/>
          <dgm:bulletEnabled val="1"/>
        </dgm:presLayoutVars>
      </dgm:prSet>
      <dgm:spPr/>
    </dgm:pt>
    <dgm:pt modelId="{261FE1CC-3425-124C-B20B-133E3B5B4E58}" type="pres">
      <dgm:prSet presAssocID="{20D1C5A2-C752-644A-804C-F14E380C267F}" presName="desTx" presStyleLbl="revTx" presStyleIdx="1" presStyleCnt="3">
        <dgm:presLayoutVars>
          <dgm:bulletEnabled val="1"/>
        </dgm:presLayoutVars>
      </dgm:prSet>
      <dgm:spPr/>
    </dgm:pt>
    <dgm:pt modelId="{F47D7CCF-C42B-6745-A91E-7CEE24F483FC}" type="pres">
      <dgm:prSet presAssocID="{0A5C865D-D194-FF4A-A464-00228C73A9FA}" presName="space" presStyleCnt="0"/>
      <dgm:spPr/>
    </dgm:pt>
    <dgm:pt modelId="{66620E06-90D5-2B48-B30C-8F3DAE13FDBE}" type="pres">
      <dgm:prSet presAssocID="{A2E7E83F-B34D-9241-85DE-5A56DD227212}" presName="composite" presStyleCnt="0"/>
      <dgm:spPr/>
    </dgm:pt>
    <dgm:pt modelId="{1D6C0919-0016-4B4D-9BCB-115906CE6A48}" type="pres">
      <dgm:prSet presAssocID="{A2E7E83F-B34D-9241-85DE-5A56DD227212}" presName="parTx" presStyleLbl="node1" presStyleIdx="2" presStyleCnt="3">
        <dgm:presLayoutVars>
          <dgm:chMax val="0"/>
          <dgm:chPref val="0"/>
          <dgm:bulletEnabled val="1"/>
        </dgm:presLayoutVars>
      </dgm:prSet>
      <dgm:spPr/>
    </dgm:pt>
    <dgm:pt modelId="{C1175A39-52EF-1E41-B405-EEA796D1DB5D}" type="pres">
      <dgm:prSet presAssocID="{A2E7E83F-B34D-9241-85DE-5A56DD227212}" presName="desTx" presStyleLbl="revTx" presStyleIdx="2" presStyleCnt="3">
        <dgm:presLayoutVars>
          <dgm:bulletEnabled val="1"/>
        </dgm:presLayoutVars>
      </dgm:prSet>
      <dgm:spPr/>
    </dgm:pt>
  </dgm:ptLst>
  <dgm:cxnLst>
    <dgm:cxn modelId="{6AFE7004-D568-A84B-A0E8-2AE36306F3BB}" type="presOf" srcId="{A2E7E83F-B34D-9241-85DE-5A56DD227212}" destId="{1D6C0919-0016-4B4D-9BCB-115906CE6A48}" srcOrd="0" destOrd="0" presId="urn:microsoft.com/office/officeart/2005/8/layout/chevron1"/>
    <dgm:cxn modelId="{7470BF14-1ADD-DA41-AC86-E4C4F9DBE8E4}" srcId="{067B9A8C-41CF-0142-BF6D-86C3F4E13AE1}" destId="{A2E7E83F-B34D-9241-85DE-5A56DD227212}" srcOrd="2" destOrd="0" parTransId="{98FE309E-6D16-734C-A97A-041FC915FB1A}" sibTransId="{2EBE5262-1EF0-AA48-916F-1834E3F8470B}"/>
    <dgm:cxn modelId="{35718A1C-A9CB-2548-ACA4-42E85A660BE0}" type="presOf" srcId="{F229D47D-0897-D945-AB3D-A05A0F58E137}" destId="{C1175A39-52EF-1E41-B405-EEA796D1DB5D}" srcOrd="0" destOrd="0" presId="urn:microsoft.com/office/officeart/2005/8/layout/chevron1"/>
    <dgm:cxn modelId="{760D705B-9A8C-944B-9784-BFA999DA7401}" srcId="{8C32E808-0DAB-ED4E-BADC-4538D0230FB4}" destId="{BB7227B3-DEE4-7B41-86D8-6342C9A41EED}" srcOrd="0" destOrd="0" parTransId="{8A83486C-2578-4E48-BB96-C20715A8B60E}" sibTransId="{0DE3BD1B-E930-9149-B2E0-F134F31F825D}"/>
    <dgm:cxn modelId="{3E79B785-F096-4448-AFAB-77DB340FAE23}" type="presOf" srcId="{8C32E808-0DAB-ED4E-BADC-4538D0230FB4}" destId="{C9D7659B-A933-A649-87A7-B6CC9899D9D8}" srcOrd="0" destOrd="0" presId="urn:microsoft.com/office/officeart/2005/8/layout/chevron1"/>
    <dgm:cxn modelId="{1A54D495-8D14-3F44-8CE0-14BE42A146A8}" type="presOf" srcId="{029FBAA7-3A14-0148-A6D7-9BF7417F92C4}" destId="{261FE1CC-3425-124C-B20B-133E3B5B4E58}" srcOrd="0" destOrd="0" presId="urn:microsoft.com/office/officeart/2005/8/layout/chevron1"/>
    <dgm:cxn modelId="{FC7522AB-B589-7846-ADB1-77D3BFC113F6}" type="presOf" srcId="{BB7227B3-DEE4-7B41-86D8-6342C9A41EED}" destId="{2AC8D9E6-5710-C94B-86B8-C3B9774F1ED2}" srcOrd="0" destOrd="0" presId="urn:microsoft.com/office/officeart/2005/8/layout/chevron1"/>
    <dgm:cxn modelId="{6E516CB7-9629-6A46-B70C-374918F4E139}" type="presOf" srcId="{067B9A8C-41CF-0142-BF6D-86C3F4E13AE1}" destId="{5910BD16-F1C5-134D-B111-738A4E9796B4}" srcOrd="0" destOrd="0" presId="urn:microsoft.com/office/officeart/2005/8/layout/chevron1"/>
    <dgm:cxn modelId="{66BEC0B8-A860-A141-B16E-41310B861FF7}" srcId="{067B9A8C-41CF-0142-BF6D-86C3F4E13AE1}" destId="{8C32E808-0DAB-ED4E-BADC-4538D0230FB4}" srcOrd="0" destOrd="0" parTransId="{C51CEC07-BA76-8F48-B7BB-6F79F8B66E4E}" sibTransId="{F1FF77F9-E8EE-8E49-A389-8ACB2655B98C}"/>
    <dgm:cxn modelId="{4DE552B9-3B5E-BE4A-9A3C-5AAC234FD0E6}" type="presOf" srcId="{20D1C5A2-C752-644A-804C-F14E380C267F}" destId="{AF53676D-1DE5-2C4B-9BDF-FD434450D1FC}" srcOrd="0" destOrd="0" presId="urn:microsoft.com/office/officeart/2005/8/layout/chevron1"/>
    <dgm:cxn modelId="{E3338ADC-EDD4-BF49-B0A0-9DFFBA943B98}" srcId="{067B9A8C-41CF-0142-BF6D-86C3F4E13AE1}" destId="{20D1C5A2-C752-644A-804C-F14E380C267F}" srcOrd="1" destOrd="0" parTransId="{411DCEA1-CAD7-CE40-9DF4-E8BC57454725}" sibTransId="{0A5C865D-D194-FF4A-A464-00228C73A9FA}"/>
    <dgm:cxn modelId="{DDCB89F7-1CD0-7548-BABA-6B898BBB0DB1}" srcId="{20D1C5A2-C752-644A-804C-F14E380C267F}" destId="{029FBAA7-3A14-0148-A6D7-9BF7417F92C4}" srcOrd="0" destOrd="0" parTransId="{5D81BBDD-A1BE-4A43-AEFE-65B0A876CA6B}" sibTransId="{B12C296D-C64C-9943-BA92-E865E25361E2}"/>
    <dgm:cxn modelId="{7F2EC1FC-A403-C847-BD92-188A0424511B}" srcId="{A2E7E83F-B34D-9241-85DE-5A56DD227212}" destId="{F229D47D-0897-D945-AB3D-A05A0F58E137}" srcOrd="0" destOrd="0" parTransId="{D909A66F-C4E5-D740-895C-D5A8A9652968}" sibTransId="{670F2E55-E2F3-C643-A28C-15D84CB2F25D}"/>
    <dgm:cxn modelId="{7A183AFB-CCB1-1647-B992-2D2C08B7DDDA}" type="presParOf" srcId="{5910BD16-F1C5-134D-B111-738A4E9796B4}" destId="{6E0CB8F2-FB9A-3A43-91EC-CB40BF047F9B}" srcOrd="0" destOrd="0" presId="urn:microsoft.com/office/officeart/2005/8/layout/chevron1"/>
    <dgm:cxn modelId="{EF8028CE-A202-9647-84CF-8061B049B6EE}" type="presParOf" srcId="{6E0CB8F2-FB9A-3A43-91EC-CB40BF047F9B}" destId="{C9D7659B-A933-A649-87A7-B6CC9899D9D8}" srcOrd="0" destOrd="0" presId="urn:microsoft.com/office/officeart/2005/8/layout/chevron1"/>
    <dgm:cxn modelId="{E7A1A6A8-8ECD-C04E-BF52-53679274E27E}" type="presParOf" srcId="{6E0CB8F2-FB9A-3A43-91EC-CB40BF047F9B}" destId="{2AC8D9E6-5710-C94B-86B8-C3B9774F1ED2}" srcOrd="1" destOrd="0" presId="urn:microsoft.com/office/officeart/2005/8/layout/chevron1"/>
    <dgm:cxn modelId="{DB6CC787-4817-F142-97FC-D172E0EF3586}" type="presParOf" srcId="{5910BD16-F1C5-134D-B111-738A4E9796B4}" destId="{FA4970CC-F8DB-004D-9007-626B01030740}" srcOrd="1" destOrd="0" presId="urn:microsoft.com/office/officeart/2005/8/layout/chevron1"/>
    <dgm:cxn modelId="{E98C677B-74A4-4D41-953C-53CC67AC8755}" type="presParOf" srcId="{5910BD16-F1C5-134D-B111-738A4E9796B4}" destId="{B05061D9-D10B-484C-AE9C-267259F2B100}" srcOrd="2" destOrd="0" presId="urn:microsoft.com/office/officeart/2005/8/layout/chevron1"/>
    <dgm:cxn modelId="{730844EB-C1BA-A843-85B7-E45D04BC2A30}" type="presParOf" srcId="{B05061D9-D10B-484C-AE9C-267259F2B100}" destId="{AF53676D-1DE5-2C4B-9BDF-FD434450D1FC}" srcOrd="0" destOrd="0" presId="urn:microsoft.com/office/officeart/2005/8/layout/chevron1"/>
    <dgm:cxn modelId="{BB7E0B13-09F6-8C4A-AF03-337CBC0B27FF}" type="presParOf" srcId="{B05061D9-D10B-484C-AE9C-267259F2B100}" destId="{261FE1CC-3425-124C-B20B-133E3B5B4E58}" srcOrd="1" destOrd="0" presId="urn:microsoft.com/office/officeart/2005/8/layout/chevron1"/>
    <dgm:cxn modelId="{33D6BEB0-6B5B-3D46-8F97-B614FD52858A}" type="presParOf" srcId="{5910BD16-F1C5-134D-B111-738A4E9796B4}" destId="{F47D7CCF-C42B-6745-A91E-7CEE24F483FC}" srcOrd="3" destOrd="0" presId="urn:microsoft.com/office/officeart/2005/8/layout/chevron1"/>
    <dgm:cxn modelId="{615A08A9-B66C-4949-AFFC-C1607F1C4F6D}" type="presParOf" srcId="{5910BD16-F1C5-134D-B111-738A4E9796B4}" destId="{66620E06-90D5-2B48-B30C-8F3DAE13FDBE}" srcOrd="4" destOrd="0" presId="urn:microsoft.com/office/officeart/2005/8/layout/chevron1"/>
    <dgm:cxn modelId="{0CE09040-50EA-D240-A279-750E28001BEA}" type="presParOf" srcId="{66620E06-90D5-2B48-B30C-8F3DAE13FDBE}" destId="{1D6C0919-0016-4B4D-9BCB-115906CE6A48}" srcOrd="0" destOrd="0" presId="urn:microsoft.com/office/officeart/2005/8/layout/chevron1"/>
    <dgm:cxn modelId="{08C83DC0-E004-FC4C-8290-AB52E506250C}" type="presParOf" srcId="{66620E06-90D5-2B48-B30C-8F3DAE13FDBE}" destId="{C1175A39-52EF-1E41-B405-EEA796D1DB5D}" srcOrd="1"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67B9A8C-41CF-0142-BF6D-86C3F4E13AE1}" type="doc">
      <dgm:prSet loTypeId="urn:microsoft.com/office/officeart/2005/8/layout/chevron1" loCatId="list" qsTypeId="urn:microsoft.com/office/officeart/2005/8/quickstyle/simple1" qsCatId="simple" csTypeId="urn:microsoft.com/office/officeart/2005/8/colors/accent1_2" csCatId="accent1" phldr="1"/>
      <dgm:spPr/>
      <dgm:t>
        <a:bodyPr/>
        <a:lstStyle/>
        <a:p>
          <a:endParaRPr lang="en-US"/>
        </a:p>
      </dgm:t>
    </dgm:pt>
    <dgm:pt modelId="{8C32E808-0DAB-ED4E-BADC-4538D0230FB4}">
      <dgm:prSet phldrT="[Text]"/>
      <dgm:spPr/>
      <dgm:t>
        <a:bodyPr/>
        <a:lstStyle/>
        <a:p>
          <a:r>
            <a:rPr lang="en-US" dirty="0"/>
            <a:t>Defunding Fossil Fuels</a:t>
          </a:r>
        </a:p>
      </dgm:t>
    </dgm:pt>
    <dgm:pt modelId="{C51CEC07-BA76-8F48-B7BB-6F79F8B66E4E}" type="parTrans" cxnId="{66BEC0B8-A860-A141-B16E-41310B861FF7}">
      <dgm:prSet/>
      <dgm:spPr/>
      <dgm:t>
        <a:bodyPr/>
        <a:lstStyle/>
        <a:p>
          <a:endParaRPr lang="en-US"/>
        </a:p>
      </dgm:t>
    </dgm:pt>
    <dgm:pt modelId="{F1FF77F9-E8EE-8E49-A389-8ACB2655B98C}" type="sibTrans" cxnId="{66BEC0B8-A860-A141-B16E-41310B861FF7}">
      <dgm:prSet/>
      <dgm:spPr/>
      <dgm:t>
        <a:bodyPr/>
        <a:lstStyle/>
        <a:p>
          <a:endParaRPr lang="en-US"/>
        </a:p>
      </dgm:t>
    </dgm:pt>
    <dgm:pt modelId="{BB7227B3-DEE4-7B41-86D8-6342C9A41EED}">
      <dgm:prSet phldrT="[Text]" phldr="1"/>
      <dgm:spPr/>
      <dgm:t>
        <a:bodyPr/>
        <a:lstStyle/>
        <a:p>
          <a:endParaRPr lang="en-US" dirty="0"/>
        </a:p>
      </dgm:t>
    </dgm:pt>
    <dgm:pt modelId="{8A83486C-2578-4E48-BB96-C20715A8B60E}" type="parTrans" cxnId="{760D705B-9A8C-944B-9784-BFA999DA7401}">
      <dgm:prSet/>
      <dgm:spPr/>
      <dgm:t>
        <a:bodyPr/>
        <a:lstStyle/>
        <a:p>
          <a:endParaRPr lang="en-US"/>
        </a:p>
      </dgm:t>
    </dgm:pt>
    <dgm:pt modelId="{0DE3BD1B-E930-9149-B2E0-F134F31F825D}" type="sibTrans" cxnId="{760D705B-9A8C-944B-9784-BFA999DA7401}">
      <dgm:prSet/>
      <dgm:spPr/>
      <dgm:t>
        <a:bodyPr/>
        <a:lstStyle/>
        <a:p>
          <a:endParaRPr lang="en-US"/>
        </a:p>
      </dgm:t>
    </dgm:pt>
    <dgm:pt modelId="{20D1C5A2-C752-644A-804C-F14E380C267F}">
      <dgm:prSet phldrT="[Text]"/>
      <dgm:spPr/>
      <dgm:t>
        <a:bodyPr/>
        <a:lstStyle/>
        <a:p>
          <a:r>
            <a:rPr lang="en-US" dirty="0"/>
            <a:t>Showing </a:t>
          </a:r>
        </a:p>
      </dgm:t>
    </dgm:pt>
    <dgm:pt modelId="{411DCEA1-CAD7-CE40-9DF4-E8BC57454725}" type="parTrans" cxnId="{E3338ADC-EDD4-BF49-B0A0-9DFFBA943B98}">
      <dgm:prSet/>
      <dgm:spPr/>
      <dgm:t>
        <a:bodyPr/>
        <a:lstStyle/>
        <a:p>
          <a:endParaRPr lang="en-US"/>
        </a:p>
      </dgm:t>
    </dgm:pt>
    <dgm:pt modelId="{0A5C865D-D194-FF4A-A464-00228C73A9FA}" type="sibTrans" cxnId="{E3338ADC-EDD4-BF49-B0A0-9DFFBA943B98}">
      <dgm:prSet/>
      <dgm:spPr/>
      <dgm:t>
        <a:bodyPr/>
        <a:lstStyle/>
        <a:p>
          <a:endParaRPr lang="en-US"/>
        </a:p>
      </dgm:t>
    </dgm:pt>
    <dgm:pt modelId="{029FBAA7-3A14-0148-A6D7-9BF7417F92C4}">
      <dgm:prSet phldrT="[Text]" phldr="1"/>
      <dgm:spPr/>
      <dgm:t>
        <a:bodyPr/>
        <a:lstStyle/>
        <a:p>
          <a:endParaRPr lang="en-US" dirty="0"/>
        </a:p>
      </dgm:t>
    </dgm:pt>
    <dgm:pt modelId="{5D81BBDD-A1BE-4A43-AEFE-65B0A876CA6B}" type="parTrans" cxnId="{DDCB89F7-1CD0-7548-BABA-6B898BBB0DB1}">
      <dgm:prSet/>
      <dgm:spPr/>
      <dgm:t>
        <a:bodyPr/>
        <a:lstStyle/>
        <a:p>
          <a:endParaRPr lang="en-US"/>
        </a:p>
      </dgm:t>
    </dgm:pt>
    <dgm:pt modelId="{B12C296D-C64C-9943-BA92-E865E25361E2}" type="sibTrans" cxnId="{DDCB89F7-1CD0-7548-BABA-6B898BBB0DB1}">
      <dgm:prSet/>
      <dgm:spPr/>
      <dgm:t>
        <a:bodyPr/>
        <a:lstStyle/>
        <a:p>
          <a:endParaRPr lang="en-US"/>
        </a:p>
      </dgm:t>
    </dgm:pt>
    <dgm:pt modelId="{A2E7E83F-B34D-9241-85DE-5A56DD227212}">
      <dgm:prSet phldrT="[Text]" phldr="1"/>
      <dgm:spPr/>
      <dgm:t>
        <a:bodyPr/>
        <a:lstStyle/>
        <a:p>
          <a:endParaRPr lang="en-US" dirty="0"/>
        </a:p>
      </dgm:t>
    </dgm:pt>
    <dgm:pt modelId="{98FE309E-6D16-734C-A97A-041FC915FB1A}" type="parTrans" cxnId="{7470BF14-1ADD-DA41-AC86-E4C4F9DBE8E4}">
      <dgm:prSet/>
      <dgm:spPr/>
      <dgm:t>
        <a:bodyPr/>
        <a:lstStyle/>
        <a:p>
          <a:endParaRPr lang="en-US"/>
        </a:p>
      </dgm:t>
    </dgm:pt>
    <dgm:pt modelId="{2EBE5262-1EF0-AA48-916F-1834E3F8470B}" type="sibTrans" cxnId="{7470BF14-1ADD-DA41-AC86-E4C4F9DBE8E4}">
      <dgm:prSet/>
      <dgm:spPr/>
      <dgm:t>
        <a:bodyPr/>
        <a:lstStyle/>
        <a:p>
          <a:endParaRPr lang="en-US"/>
        </a:p>
      </dgm:t>
    </dgm:pt>
    <dgm:pt modelId="{F229D47D-0897-D945-AB3D-A05A0F58E137}">
      <dgm:prSet phldrT="[Text]" phldr="1"/>
      <dgm:spPr/>
      <dgm:t>
        <a:bodyPr/>
        <a:lstStyle/>
        <a:p>
          <a:endParaRPr lang="en-US" dirty="0"/>
        </a:p>
      </dgm:t>
    </dgm:pt>
    <dgm:pt modelId="{D909A66F-C4E5-D740-895C-D5A8A9652968}" type="parTrans" cxnId="{7F2EC1FC-A403-C847-BD92-188A0424511B}">
      <dgm:prSet/>
      <dgm:spPr/>
      <dgm:t>
        <a:bodyPr/>
        <a:lstStyle/>
        <a:p>
          <a:endParaRPr lang="en-US"/>
        </a:p>
      </dgm:t>
    </dgm:pt>
    <dgm:pt modelId="{670F2E55-E2F3-C643-A28C-15D84CB2F25D}" type="sibTrans" cxnId="{7F2EC1FC-A403-C847-BD92-188A0424511B}">
      <dgm:prSet/>
      <dgm:spPr/>
      <dgm:t>
        <a:bodyPr/>
        <a:lstStyle/>
        <a:p>
          <a:endParaRPr lang="en-US"/>
        </a:p>
      </dgm:t>
    </dgm:pt>
    <dgm:pt modelId="{5910BD16-F1C5-134D-B111-738A4E9796B4}" type="pres">
      <dgm:prSet presAssocID="{067B9A8C-41CF-0142-BF6D-86C3F4E13AE1}" presName="Name0" presStyleCnt="0">
        <dgm:presLayoutVars>
          <dgm:dir/>
          <dgm:animLvl val="lvl"/>
          <dgm:resizeHandles val="exact"/>
        </dgm:presLayoutVars>
      </dgm:prSet>
      <dgm:spPr/>
    </dgm:pt>
    <dgm:pt modelId="{6E0CB8F2-FB9A-3A43-91EC-CB40BF047F9B}" type="pres">
      <dgm:prSet presAssocID="{8C32E808-0DAB-ED4E-BADC-4538D0230FB4}" presName="composite" presStyleCnt="0"/>
      <dgm:spPr/>
    </dgm:pt>
    <dgm:pt modelId="{C9D7659B-A933-A649-87A7-B6CC9899D9D8}" type="pres">
      <dgm:prSet presAssocID="{8C32E808-0DAB-ED4E-BADC-4538D0230FB4}" presName="parTx" presStyleLbl="node1" presStyleIdx="0" presStyleCnt="3">
        <dgm:presLayoutVars>
          <dgm:chMax val="0"/>
          <dgm:chPref val="0"/>
          <dgm:bulletEnabled val="1"/>
        </dgm:presLayoutVars>
      </dgm:prSet>
      <dgm:spPr/>
    </dgm:pt>
    <dgm:pt modelId="{2AC8D9E6-5710-C94B-86B8-C3B9774F1ED2}" type="pres">
      <dgm:prSet presAssocID="{8C32E808-0DAB-ED4E-BADC-4538D0230FB4}" presName="desTx" presStyleLbl="revTx" presStyleIdx="0" presStyleCnt="3">
        <dgm:presLayoutVars>
          <dgm:bulletEnabled val="1"/>
        </dgm:presLayoutVars>
      </dgm:prSet>
      <dgm:spPr/>
    </dgm:pt>
    <dgm:pt modelId="{FA4970CC-F8DB-004D-9007-626B01030740}" type="pres">
      <dgm:prSet presAssocID="{F1FF77F9-E8EE-8E49-A389-8ACB2655B98C}" presName="space" presStyleCnt="0"/>
      <dgm:spPr/>
    </dgm:pt>
    <dgm:pt modelId="{B05061D9-D10B-484C-AE9C-267259F2B100}" type="pres">
      <dgm:prSet presAssocID="{20D1C5A2-C752-644A-804C-F14E380C267F}" presName="composite" presStyleCnt="0"/>
      <dgm:spPr/>
    </dgm:pt>
    <dgm:pt modelId="{AF53676D-1DE5-2C4B-9BDF-FD434450D1FC}" type="pres">
      <dgm:prSet presAssocID="{20D1C5A2-C752-644A-804C-F14E380C267F}" presName="parTx" presStyleLbl="node1" presStyleIdx="1" presStyleCnt="3">
        <dgm:presLayoutVars>
          <dgm:chMax val="0"/>
          <dgm:chPref val="0"/>
          <dgm:bulletEnabled val="1"/>
        </dgm:presLayoutVars>
      </dgm:prSet>
      <dgm:spPr/>
    </dgm:pt>
    <dgm:pt modelId="{261FE1CC-3425-124C-B20B-133E3B5B4E58}" type="pres">
      <dgm:prSet presAssocID="{20D1C5A2-C752-644A-804C-F14E380C267F}" presName="desTx" presStyleLbl="revTx" presStyleIdx="1" presStyleCnt="3">
        <dgm:presLayoutVars>
          <dgm:bulletEnabled val="1"/>
        </dgm:presLayoutVars>
      </dgm:prSet>
      <dgm:spPr/>
    </dgm:pt>
    <dgm:pt modelId="{F47D7CCF-C42B-6745-A91E-7CEE24F483FC}" type="pres">
      <dgm:prSet presAssocID="{0A5C865D-D194-FF4A-A464-00228C73A9FA}" presName="space" presStyleCnt="0"/>
      <dgm:spPr/>
    </dgm:pt>
    <dgm:pt modelId="{66620E06-90D5-2B48-B30C-8F3DAE13FDBE}" type="pres">
      <dgm:prSet presAssocID="{A2E7E83F-B34D-9241-85DE-5A56DD227212}" presName="composite" presStyleCnt="0"/>
      <dgm:spPr/>
    </dgm:pt>
    <dgm:pt modelId="{1D6C0919-0016-4B4D-9BCB-115906CE6A48}" type="pres">
      <dgm:prSet presAssocID="{A2E7E83F-B34D-9241-85DE-5A56DD227212}" presName="parTx" presStyleLbl="node1" presStyleIdx="2" presStyleCnt="3">
        <dgm:presLayoutVars>
          <dgm:chMax val="0"/>
          <dgm:chPref val="0"/>
          <dgm:bulletEnabled val="1"/>
        </dgm:presLayoutVars>
      </dgm:prSet>
      <dgm:spPr/>
    </dgm:pt>
    <dgm:pt modelId="{C1175A39-52EF-1E41-B405-EEA796D1DB5D}" type="pres">
      <dgm:prSet presAssocID="{A2E7E83F-B34D-9241-85DE-5A56DD227212}" presName="desTx" presStyleLbl="revTx" presStyleIdx="2" presStyleCnt="3">
        <dgm:presLayoutVars>
          <dgm:bulletEnabled val="1"/>
        </dgm:presLayoutVars>
      </dgm:prSet>
      <dgm:spPr/>
    </dgm:pt>
  </dgm:ptLst>
  <dgm:cxnLst>
    <dgm:cxn modelId="{6AFE7004-D568-A84B-A0E8-2AE36306F3BB}" type="presOf" srcId="{A2E7E83F-B34D-9241-85DE-5A56DD227212}" destId="{1D6C0919-0016-4B4D-9BCB-115906CE6A48}" srcOrd="0" destOrd="0" presId="urn:microsoft.com/office/officeart/2005/8/layout/chevron1"/>
    <dgm:cxn modelId="{7470BF14-1ADD-DA41-AC86-E4C4F9DBE8E4}" srcId="{067B9A8C-41CF-0142-BF6D-86C3F4E13AE1}" destId="{A2E7E83F-B34D-9241-85DE-5A56DD227212}" srcOrd="2" destOrd="0" parTransId="{98FE309E-6D16-734C-A97A-041FC915FB1A}" sibTransId="{2EBE5262-1EF0-AA48-916F-1834E3F8470B}"/>
    <dgm:cxn modelId="{35718A1C-A9CB-2548-ACA4-42E85A660BE0}" type="presOf" srcId="{F229D47D-0897-D945-AB3D-A05A0F58E137}" destId="{C1175A39-52EF-1E41-B405-EEA796D1DB5D}" srcOrd="0" destOrd="0" presId="urn:microsoft.com/office/officeart/2005/8/layout/chevron1"/>
    <dgm:cxn modelId="{760D705B-9A8C-944B-9784-BFA999DA7401}" srcId="{8C32E808-0DAB-ED4E-BADC-4538D0230FB4}" destId="{BB7227B3-DEE4-7B41-86D8-6342C9A41EED}" srcOrd="0" destOrd="0" parTransId="{8A83486C-2578-4E48-BB96-C20715A8B60E}" sibTransId="{0DE3BD1B-E930-9149-B2E0-F134F31F825D}"/>
    <dgm:cxn modelId="{3E79B785-F096-4448-AFAB-77DB340FAE23}" type="presOf" srcId="{8C32E808-0DAB-ED4E-BADC-4538D0230FB4}" destId="{C9D7659B-A933-A649-87A7-B6CC9899D9D8}" srcOrd="0" destOrd="0" presId="urn:microsoft.com/office/officeart/2005/8/layout/chevron1"/>
    <dgm:cxn modelId="{1A54D495-8D14-3F44-8CE0-14BE42A146A8}" type="presOf" srcId="{029FBAA7-3A14-0148-A6D7-9BF7417F92C4}" destId="{261FE1CC-3425-124C-B20B-133E3B5B4E58}" srcOrd="0" destOrd="0" presId="urn:microsoft.com/office/officeart/2005/8/layout/chevron1"/>
    <dgm:cxn modelId="{FC7522AB-B589-7846-ADB1-77D3BFC113F6}" type="presOf" srcId="{BB7227B3-DEE4-7B41-86D8-6342C9A41EED}" destId="{2AC8D9E6-5710-C94B-86B8-C3B9774F1ED2}" srcOrd="0" destOrd="0" presId="urn:microsoft.com/office/officeart/2005/8/layout/chevron1"/>
    <dgm:cxn modelId="{6E516CB7-9629-6A46-B70C-374918F4E139}" type="presOf" srcId="{067B9A8C-41CF-0142-BF6D-86C3F4E13AE1}" destId="{5910BD16-F1C5-134D-B111-738A4E9796B4}" srcOrd="0" destOrd="0" presId="urn:microsoft.com/office/officeart/2005/8/layout/chevron1"/>
    <dgm:cxn modelId="{66BEC0B8-A860-A141-B16E-41310B861FF7}" srcId="{067B9A8C-41CF-0142-BF6D-86C3F4E13AE1}" destId="{8C32E808-0DAB-ED4E-BADC-4538D0230FB4}" srcOrd="0" destOrd="0" parTransId="{C51CEC07-BA76-8F48-B7BB-6F79F8B66E4E}" sibTransId="{F1FF77F9-E8EE-8E49-A389-8ACB2655B98C}"/>
    <dgm:cxn modelId="{4DE552B9-3B5E-BE4A-9A3C-5AAC234FD0E6}" type="presOf" srcId="{20D1C5A2-C752-644A-804C-F14E380C267F}" destId="{AF53676D-1DE5-2C4B-9BDF-FD434450D1FC}" srcOrd="0" destOrd="0" presId="urn:microsoft.com/office/officeart/2005/8/layout/chevron1"/>
    <dgm:cxn modelId="{E3338ADC-EDD4-BF49-B0A0-9DFFBA943B98}" srcId="{067B9A8C-41CF-0142-BF6D-86C3F4E13AE1}" destId="{20D1C5A2-C752-644A-804C-F14E380C267F}" srcOrd="1" destOrd="0" parTransId="{411DCEA1-CAD7-CE40-9DF4-E8BC57454725}" sibTransId="{0A5C865D-D194-FF4A-A464-00228C73A9FA}"/>
    <dgm:cxn modelId="{DDCB89F7-1CD0-7548-BABA-6B898BBB0DB1}" srcId="{20D1C5A2-C752-644A-804C-F14E380C267F}" destId="{029FBAA7-3A14-0148-A6D7-9BF7417F92C4}" srcOrd="0" destOrd="0" parTransId="{5D81BBDD-A1BE-4A43-AEFE-65B0A876CA6B}" sibTransId="{B12C296D-C64C-9943-BA92-E865E25361E2}"/>
    <dgm:cxn modelId="{7F2EC1FC-A403-C847-BD92-188A0424511B}" srcId="{A2E7E83F-B34D-9241-85DE-5A56DD227212}" destId="{F229D47D-0897-D945-AB3D-A05A0F58E137}" srcOrd="0" destOrd="0" parTransId="{D909A66F-C4E5-D740-895C-D5A8A9652968}" sibTransId="{670F2E55-E2F3-C643-A28C-15D84CB2F25D}"/>
    <dgm:cxn modelId="{7A183AFB-CCB1-1647-B992-2D2C08B7DDDA}" type="presParOf" srcId="{5910BD16-F1C5-134D-B111-738A4E9796B4}" destId="{6E0CB8F2-FB9A-3A43-91EC-CB40BF047F9B}" srcOrd="0" destOrd="0" presId="urn:microsoft.com/office/officeart/2005/8/layout/chevron1"/>
    <dgm:cxn modelId="{EF8028CE-A202-9647-84CF-8061B049B6EE}" type="presParOf" srcId="{6E0CB8F2-FB9A-3A43-91EC-CB40BF047F9B}" destId="{C9D7659B-A933-A649-87A7-B6CC9899D9D8}" srcOrd="0" destOrd="0" presId="urn:microsoft.com/office/officeart/2005/8/layout/chevron1"/>
    <dgm:cxn modelId="{E7A1A6A8-8ECD-C04E-BF52-53679274E27E}" type="presParOf" srcId="{6E0CB8F2-FB9A-3A43-91EC-CB40BF047F9B}" destId="{2AC8D9E6-5710-C94B-86B8-C3B9774F1ED2}" srcOrd="1" destOrd="0" presId="urn:microsoft.com/office/officeart/2005/8/layout/chevron1"/>
    <dgm:cxn modelId="{DB6CC787-4817-F142-97FC-D172E0EF3586}" type="presParOf" srcId="{5910BD16-F1C5-134D-B111-738A4E9796B4}" destId="{FA4970CC-F8DB-004D-9007-626B01030740}" srcOrd="1" destOrd="0" presId="urn:microsoft.com/office/officeart/2005/8/layout/chevron1"/>
    <dgm:cxn modelId="{E98C677B-74A4-4D41-953C-53CC67AC8755}" type="presParOf" srcId="{5910BD16-F1C5-134D-B111-738A4E9796B4}" destId="{B05061D9-D10B-484C-AE9C-267259F2B100}" srcOrd="2" destOrd="0" presId="urn:microsoft.com/office/officeart/2005/8/layout/chevron1"/>
    <dgm:cxn modelId="{730844EB-C1BA-A843-85B7-E45D04BC2A30}" type="presParOf" srcId="{B05061D9-D10B-484C-AE9C-267259F2B100}" destId="{AF53676D-1DE5-2C4B-9BDF-FD434450D1FC}" srcOrd="0" destOrd="0" presId="urn:microsoft.com/office/officeart/2005/8/layout/chevron1"/>
    <dgm:cxn modelId="{BB7E0B13-09F6-8C4A-AF03-337CBC0B27FF}" type="presParOf" srcId="{B05061D9-D10B-484C-AE9C-267259F2B100}" destId="{261FE1CC-3425-124C-B20B-133E3B5B4E58}" srcOrd="1" destOrd="0" presId="urn:microsoft.com/office/officeart/2005/8/layout/chevron1"/>
    <dgm:cxn modelId="{33D6BEB0-6B5B-3D46-8F97-B614FD52858A}" type="presParOf" srcId="{5910BD16-F1C5-134D-B111-738A4E9796B4}" destId="{F47D7CCF-C42B-6745-A91E-7CEE24F483FC}" srcOrd="3" destOrd="0" presId="urn:microsoft.com/office/officeart/2005/8/layout/chevron1"/>
    <dgm:cxn modelId="{615A08A9-B66C-4949-AFFC-C1607F1C4F6D}" type="presParOf" srcId="{5910BD16-F1C5-134D-B111-738A4E9796B4}" destId="{66620E06-90D5-2B48-B30C-8F3DAE13FDBE}" srcOrd="4" destOrd="0" presId="urn:microsoft.com/office/officeart/2005/8/layout/chevron1"/>
    <dgm:cxn modelId="{0CE09040-50EA-D240-A279-750E28001BEA}" type="presParOf" srcId="{66620E06-90D5-2B48-B30C-8F3DAE13FDBE}" destId="{1D6C0919-0016-4B4D-9BCB-115906CE6A48}" srcOrd="0" destOrd="0" presId="urn:microsoft.com/office/officeart/2005/8/layout/chevron1"/>
    <dgm:cxn modelId="{08C83DC0-E004-FC4C-8290-AB52E506250C}" type="presParOf" srcId="{66620E06-90D5-2B48-B30C-8F3DAE13FDBE}" destId="{C1175A39-52EF-1E41-B405-EEA796D1DB5D}" srcOrd="1"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6F295D8-4C71-FC4B-AEB5-A42FD13F1C54}" type="doc">
      <dgm:prSet loTypeId="urn:microsoft.com/office/officeart/2005/8/layout/default" loCatId="list" qsTypeId="urn:microsoft.com/office/officeart/2005/8/quickstyle/simple4" qsCatId="simple" csTypeId="urn:microsoft.com/office/officeart/2005/8/colors/colorful5" csCatId="colorful" phldr="1"/>
      <dgm:spPr/>
      <dgm:t>
        <a:bodyPr/>
        <a:lstStyle/>
        <a:p>
          <a:endParaRPr lang="en-US"/>
        </a:p>
      </dgm:t>
    </dgm:pt>
    <dgm:pt modelId="{5E5E6F9D-53CF-EC4F-9A3B-DF6318FAF002}">
      <dgm:prSet/>
      <dgm:spPr/>
      <dgm:t>
        <a:bodyPr/>
        <a:lstStyle/>
        <a:p>
          <a:r>
            <a:rPr lang="en-US" dirty="0"/>
            <a:t>Use your hard skills</a:t>
          </a:r>
        </a:p>
      </dgm:t>
    </dgm:pt>
    <dgm:pt modelId="{96BA9F82-E2F8-DB46-A37F-7AE30AB7A69C}" type="parTrans" cxnId="{42925468-96DF-F24C-91D8-80802E37EE02}">
      <dgm:prSet/>
      <dgm:spPr/>
      <dgm:t>
        <a:bodyPr/>
        <a:lstStyle/>
        <a:p>
          <a:endParaRPr lang="en-US"/>
        </a:p>
      </dgm:t>
    </dgm:pt>
    <dgm:pt modelId="{6CD9BF01-2199-F44D-84B1-4B7944CB8324}" type="sibTrans" cxnId="{42925468-96DF-F24C-91D8-80802E37EE02}">
      <dgm:prSet/>
      <dgm:spPr/>
      <dgm:t>
        <a:bodyPr/>
        <a:lstStyle/>
        <a:p>
          <a:endParaRPr lang="en-US"/>
        </a:p>
      </dgm:t>
    </dgm:pt>
    <dgm:pt modelId="{EB876085-B004-9640-BCE5-AC3F685A9AD7}">
      <dgm:prSet/>
      <dgm:spPr/>
      <dgm:t>
        <a:bodyPr/>
        <a:lstStyle/>
        <a:p>
          <a:r>
            <a:rPr lang="en-US" dirty="0"/>
            <a:t>See your impact</a:t>
          </a:r>
        </a:p>
      </dgm:t>
    </dgm:pt>
    <dgm:pt modelId="{88DBBF53-000E-5748-81EA-7859A00C64EA}" type="parTrans" cxnId="{CCFD9D6C-3C47-314C-8B3A-81454B73AF92}">
      <dgm:prSet/>
      <dgm:spPr/>
      <dgm:t>
        <a:bodyPr/>
        <a:lstStyle/>
        <a:p>
          <a:endParaRPr lang="en-US"/>
        </a:p>
      </dgm:t>
    </dgm:pt>
    <dgm:pt modelId="{7B44ED8E-843F-4045-A1EC-FFDFDDA20662}" type="sibTrans" cxnId="{CCFD9D6C-3C47-314C-8B3A-81454B73AF92}">
      <dgm:prSet/>
      <dgm:spPr/>
      <dgm:t>
        <a:bodyPr/>
        <a:lstStyle/>
        <a:p>
          <a:endParaRPr lang="en-US"/>
        </a:p>
      </dgm:t>
    </dgm:pt>
    <dgm:pt modelId="{E70A8BD5-7B19-1F4B-BD9A-30E15462A5ED}">
      <dgm:prSet/>
      <dgm:spPr/>
      <dgm:t>
        <a:bodyPr/>
        <a:lstStyle/>
        <a:p>
          <a:r>
            <a:rPr lang="en-US" dirty="0"/>
            <a:t>Learn new skills &amp; technologies</a:t>
          </a:r>
        </a:p>
      </dgm:t>
    </dgm:pt>
    <dgm:pt modelId="{226EC8B1-F79C-3043-9358-6FF9E82FA559}" type="parTrans" cxnId="{E343FC8C-FFCA-6B4F-9171-62F4598C3E6D}">
      <dgm:prSet/>
      <dgm:spPr/>
      <dgm:t>
        <a:bodyPr/>
        <a:lstStyle/>
        <a:p>
          <a:endParaRPr lang="en-US"/>
        </a:p>
      </dgm:t>
    </dgm:pt>
    <dgm:pt modelId="{FE781865-F270-974D-B750-3D3993D22615}" type="sibTrans" cxnId="{E343FC8C-FFCA-6B4F-9171-62F4598C3E6D}">
      <dgm:prSet/>
      <dgm:spPr/>
      <dgm:t>
        <a:bodyPr/>
        <a:lstStyle/>
        <a:p>
          <a:endParaRPr lang="en-US"/>
        </a:p>
      </dgm:t>
    </dgm:pt>
    <dgm:pt modelId="{047F8067-8673-CC48-9039-3C157ACE7884}">
      <dgm:prSet/>
      <dgm:spPr/>
      <dgm:t>
        <a:bodyPr/>
        <a:lstStyle/>
        <a:p>
          <a:r>
            <a:rPr lang="en-US" dirty="0"/>
            <a:t>Most effective use of your effort</a:t>
          </a:r>
        </a:p>
      </dgm:t>
    </dgm:pt>
    <dgm:pt modelId="{4139F42C-4B17-7C4A-BD58-23AD33DA0896}" type="parTrans" cxnId="{EAB35872-33FB-CB4D-8BA2-CE0CDF6234B3}">
      <dgm:prSet/>
      <dgm:spPr/>
      <dgm:t>
        <a:bodyPr/>
        <a:lstStyle/>
        <a:p>
          <a:endParaRPr lang="en-US"/>
        </a:p>
      </dgm:t>
    </dgm:pt>
    <dgm:pt modelId="{56B0CA69-4232-4942-8C9B-1DA5A0809BB5}" type="sibTrans" cxnId="{EAB35872-33FB-CB4D-8BA2-CE0CDF6234B3}">
      <dgm:prSet/>
      <dgm:spPr/>
      <dgm:t>
        <a:bodyPr/>
        <a:lstStyle/>
        <a:p>
          <a:endParaRPr lang="en-US"/>
        </a:p>
      </dgm:t>
    </dgm:pt>
    <dgm:pt modelId="{B909E96A-3114-1F41-AF79-762E444273A4}" type="pres">
      <dgm:prSet presAssocID="{C6F295D8-4C71-FC4B-AEB5-A42FD13F1C54}" presName="diagram" presStyleCnt="0">
        <dgm:presLayoutVars>
          <dgm:dir/>
          <dgm:resizeHandles val="exact"/>
        </dgm:presLayoutVars>
      </dgm:prSet>
      <dgm:spPr/>
    </dgm:pt>
    <dgm:pt modelId="{C16AFDD4-3862-CF4B-A3B9-F2F35F20C458}" type="pres">
      <dgm:prSet presAssocID="{5E5E6F9D-53CF-EC4F-9A3B-DF6318FAF002}" presName="node" presStyleLbl="node1" presStyleIdx="0" presStyleCnt="4">
        <dgm:presLayoutVars>
          <dgm:bulletEnabled val="1"/>
        </dgm:presLayoutVars>
      </dgm:prSet>
      <dgm:spPr/>
    </dgm:pt>
    <dgm:pt modelId="{2BDA9438-FC24-BB4E-9817-3348792BD48C}" type="pres">
      <dgm:prSet presAssocID="{6CD9BF01-2199-F44D-84B1-4B7944CB8324}" presName="sibTrans" presStyleCnt="0"/>
      <dgm:spPr/>
    </dgm:pt>
    <dgm:pt modelId="{948881CB-8347-5843-B896-D297DED10D99}" type="pres">
      <dgm:prSet presAssocID="{E70A8BD5-7B19-1F4B-BD9A-30E15462A5ED}" presName="node" presStyleLbl="node1" presStyleIdx="1" presStyleCnt="4">
        <dgm:presLayoutVars>
          <dgm:bulletEnabled val="1"/>
        </dgm:presLayoutVars>
      </dgm:prSet>
      <dgm:spPr/>
    </dgm:pt>
    <dgm:pt modelId="{500854AB-957D-484B-8670-484E4831292F}" type="pres">
      <dgm:prSet presAssocID="{FE781865-F270-974D-B750-3D3993D22615}" presName="sibTrans" presStyleCnt="0"/>
      <dgm:spPr/>
    </dgm:pt>
    <dgm:pt modelId="{FDD05564-BA36-134F-A167-9D8B463C6B65}" type="pres">
      <dgm:prSet presAssocID="{EB876085-B004-9640-BCE5-AC3F685A9AD7}" presName="node" presStyleLbl="node1" presStyleIdx="2" presStyleCnt="4">
        <dgm:presLayoutVars>
          <dgm:bulletEnabled val="1"/>
        </dgm:presLayoutVars>
      </dgm:prSet>
      <dgm:spPr/>
    </dgm:pt>
    <dgm:pt modelId="{F36C720E-F96E-104C-B912-FFDEA808995D}" type="pres">
      <dgm:prSet presAssocID="{7B44ED8E-843F-4045-A1EC-FFDFDDA20662}" presName="sibTrans" presStyleCnt="0"/>
      <dgm:spPr/>
    </dgm:pt>
    <dgm:pt modelId="{11AF722C-475D-0F43-8F6F-02C982F57135}" type="pres">
      <dgm:prSet presAssocID="{047F8067-8673-CC48-9039-3C157ACE7884}" presName="node" presStyleLbl="node1" presStyleIdx="3" presStyleCnt="4">
        <dgm:presLayoutVars>
          <dgm:bulletEnabled val="1"/>
        </dgm:presLayoutVars>
      </dgm:prSet>
      <dgm:spPr/>
    </dgm:pt>
  </dgm:ptLst>
  <dgm:cxnLst>
    <dgm:cxn modelId="{42925468-96DF-F24C-91D8-80802E37EE02}" srcId="{C6F295D8-4C71-FC4B-AEB5-A42FD13F1C54}" destId="{5E5E6F9D-53CF-EC4F-9A3B-DF6318FAF002}" srcOrd="0" destOrd="0" parTransId="{96BA9F82-E2F8-DB46-A37F-7AE30AB7A69C}" sibTransId="{6CD9BF01-2199-F44D-84B1-4B7944CB8324}"/>
    <dgm:cxn modelId="{CCFD9D6C-3C47-314C-8B3A-81454B73AF92}" srcId="{C6F295D8-4C71-FC4B-AEB5-A42FD13F1C54}" destId="{EB876085-B004-9640-BCE5-AC3F685A9AD7}" srcOrd="2" destOrd="0" parTransId="{88DBBF53-000E-5748-81EA-7859A00C64EA}" sibTransId="{7B44ED8E-843F-4045-A1EC-FFDFDDA20662}"/>
    <dgm:cxn modelId="{EAB35872-33FB-CB4D-8BA2-CE0CDF6234B3}" srcId="{C6F295D8-4C71-FC4B-AEB5-A42FD13F1C54}" destId="{047F8067-8673-CC48-9039-3C157ACE7884}" srcOrd="3" destOrd="0" parTransId="{4139F42C-4B17-7C4A-BD58-23AD33DA0896}" sibTransId="{56B0CA69-4232-4942-8C9B-1DA5A0809BB5}"/>
    <dgm:cxn modelId="{E343FC8C-FFCA-6B4F-9171-62F4598C3E6D}" srcId="{C6F295D8-4C71-FC4B-AEB5-A42FD13F1C54}" destId="{E70A8BD5-7B19-1F4B-BD9A-30E15462A5ED}" srcOrd="1" destOrd="0" parTransId="{226EC8B1-F79C-3043-9358-6FF9E82FA559}" sibTransId="{FE781865-F270-974D-B750-3D3993D22615}"/>
    <dgm:cxn modelId="{3C6551A1-2F40-804B-B606-29EF1E2679AF}" type="presOf" srcId="{5E5E6F9D-53CF-EC4F-9A3B-DF6318FAF002}" destId="{C16AFDD4-3862-CF4B-A3B9-F2F35F20C458}" srcOrd="0" destOrd="0" presId="urn:microsoft.com/office/officeart/2005/8/layout/default"/>
    <dgm:cxn modelId="{126571B3-4F29-D549-AAD9-419F431616E9}" type="presOf" srcId="{EB876085-B004-9640-BCE5-AC3F685A9AD7}" destId="{FDD05564-BA36-134F-A167-9D8B463C6B65}" srcOrd="0" destOrd="0" presId="urn:microsoft.com/office/officeart/2005/8/layout/default"/>
    <dgm:cxn modelId="{AF7E8EC3-62E0-4247-9595-B178E85FF51E}" type="presOf" srcId="{047F8067-8673-CC48-9039-3C157ACE7884}" destId="{11AF722C-475D-0F43-8F6F-02C982F57135}" srcOrd="0" destOrd="0" presId="urn:microsoft.com/office/officeart/2005/8/layout/default"/>
    <dgm:cxn modelId="{9CAEB2EE-7DC5-4F43-B36C-22C7310540BB}" type="presOf" srcId="{E70A8BD5-7B19-1F4B-BD9A-30E15462A5ED}" destId="{948881CB-8347-5843-B896-D297DED10D99}" srcOrd="0" destOrd="0" presId="urn:microsoft.com/office/officeart/2005/8/layout/default"/>
    <dgm:cxn modelId="{41E80FF0-4894-8140-8BCB-2590F79395E7}" type="presOf" srcId="{C6F295D8-4C71-FC4B-AEB5-A42FD13F1C54}" destId="{B909E96A-3114-1F41-AF79-762E444273A4}" srcOrd="0" destOrd="0" presId="urn:microsoft.com/office/officeart/2005/8/layout/default"/>
    <dgm:cxn modelId="{A4360786-9039-9342-9639-2FE313C01201}" type="presParOf" srcId="{B909E96A-3114-1F41-AF79-762E444273A4}" destId="{C16AFDD4-3862-CF4B-A3B9-F2F35F20C458}" srcOrd="0" destOrd="0" presId="urn:microsoft.com/office/officeart/2005/8/layout/default"/>
    <dgm:cxn modelId="{A35F97EC-4C2D-BF4A-8549-EC8A774AFB5A}" type="presParOf" srcId="{B909E96A-3114-1F41-AF79-762E444273A4}" destId="{2BDA9438-FC24-BB4E-9817-3348792BD48C}" srcOrd="1" destOrd="0" presId="urn:microsoft.com/office/officeart/2005/8/layout/default"/>
    <dgm:cxn modelId="{480B4B89-BB36-8846-BA62-7F2A1ABC8DFC}" type="presParOf" srcId="{B909E96A-3114-1F41-AF79-762E444273A4}" destId="{948881CB-8347-5843-B896-D297DED10D99}" srcOrd="2" destOrd="0" presId="urn:microsoft.com/office/officeart/2005/8/layout/default"/>
    <dgm:cxn modelId="{C11FAB4D-82AD-D148-86E7-06CD08C56B24}" type="presParOf" srcId="{B909E96A-3114-1F41-AF79-762E444273A4}" destId="{500854AB-957D-484B-8670-484E4831292F}" srcOrd="3" destOrd="0" presId="urn:microsoft.com/office/officeart/2005/8/layout/default"/>
    <dgm:cxn modelId="{BFC5F4D8-AEC6-FB46-AF27-A5EBBFB46ED9}" type="presParOf" srcId="{B909E96A-3114-1F41-AF79-762E444273A4}" destId="{FDD05564-BA36-134F-A167-9D8B463C6B65}" srcOrd="4" destOrd="0" presId="urn:microsoft.com/office/officeart/2005/8/layout/default"/>
    <dgm:cxn modelId="{161ADEEF-8C1D-E64A-8AC6-1A1A198C4707}" type="presParOf" srcId="{B909E96A-3114-1F41-AF79-762E444273A4}" destId="{F36C720E-F96E-104C-B912-FFDEA808995D}" srcOrd="5" destOrd="0" presId="urn:microsoft.com/office/officeart/2005/8/layout/default"/>
    <dgm:cxn modelId="{BF505E68-7842-6840-B0FB-8265108B15BE}" type="presParOf" srcId="{B909E96A-3114-1F41-AF79-762E444273A4}" destId="{11AF722C-475D-0F43-8F6F-02C982F57135}" srcOrd="6"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6F295D8-4C71-FC4B-AEB5-A42FD13F1C54}" type="doc">
      <dgm:prSet loTypeId="urn:microsoft.com/office/officeart/2005/8/layout/default" loCatId="list" qsTypeId="urn:microsoft.com/office/officeart/2005/8/quickstyle/simple4" qsCatId="simple" csTypeId="urn:microsoft.com/office/officeart/2005/8/colors/colorful5" csCatId="colorful" phldr="1"/>
      <dgm:spPr/>
      <dgm:t>
        <a:bodyPr/>
        <a:lstStyle/>
        <a:p>
          <a:endParaRPr lang="en-US"/>
        </a:p>
      </dgm:t>
    </dgm:pt>
    <dgm:pt modelId="{5E5E6F9D-53CF-EC4F-9A3B-DF6318FAF002}">
      <dgm:prSet/>
      <dgm:spPr/>
      <dgm:t>
        <a:bodyPr/>
        <a:lstStyle/>
        <a:p>
          <a:r>
            <a:rPr lang="en-US" dirty="0"/>
            <a:t>Bi-Weekly Plannings</a:t>
          </a:r>
        </a:p>
      </dgm:t>
    </dgm:pt>
    <dgm:pt modelId="{96BA9F82-E2F8-DB46-A37F-7AE30AB7A69C}" type="parTrans" cxnId="{42925468-96DF-F24C-91D8-80802E37EE02}">
      <dgm:prSet/>
      <dgm:spPr/>
      <dgm:t>
        <a:bodyPr/>
        <a:lstStyle/>
        <a:p>
          <a:endParaRPr lang="en-US"/>
        </a:p>
      </dgm:t>
    </dgm:pt>
    <dgm:pt modelId="{6CD9BF01-2199-F44D-84B1-4B7944CB8324}" type="sibTrans" cxnId="{42925468-96DF-F24C-91D8-80802E37EE02}">
      <dgm:prSet/>
      <dgm:spPr/>
      <dgm:t>
        <a:bodyPr/>
        <a:lstStyle/>
        <a:p>
          <a:endParaRPr lang="en-US"/>
        </a:p>
      </dgm:t>
    </dgm:pt>
    <dgm:pt modelId="{EB876085-B004-9640-BCE5-AC3F685A9AD7}">
      <dgm:prSet/>
      <dgm:spPr/>
      <dgm:t>
        <a:bodyPr/>
        <a:lstStyle/>
        <a:p>
          <a:r>
            <a:rPr lang="en-US" dirty="0"/>
            <a:t>Backend: Python Django + SQLite</a:t>
          </a:r>
        </a:p>
      </dgm:t>
    </dgm:pt>
    <dgm:pt modelId="{88DBBF53-000E-5748-81EA-7859A00C64EA}" type="parTrans" cxnId="{CCFD9D6C-3C47-314C-8B3A-81454B73AF92}">
      <dgm:prSet/>
      <dgm:spPr/>
      <dgm:t>
        <a:bodyPr/>
        <a:lstStyle/>
        <a:p>
          <a:endParaRPr lang="en-US"/>
        </a:p>
      </dgm:t>
    </dgm:pt>
    <dgm:pt modelId="{7B44ED8E-843F-4045-A1EC-FFDFDDA20662}" type="sibTrans" cxnId="{CCFD9D6C-3C47-314C-8B3A-81454B73AF92}">
      <dgm:prSet/>
      <dgm:spPr/>
      <dgm:t>
        <a:bodyPr/>
        <a:lstStyle/>
        <a:p>
          <a:endParaRPr lang="en-US"/>
        </a:p>
      </dgm:t>
    </dgm:pt>
    <dgm:pt modelId="{BB2987C5-F843-0841-B5A4-DC8593861F9B}">
      <dgm:prSet/>
      <dgm:spPr/>
      <dgm:t>
        <a:bodyPr/>
        <a:lstStyle/>
        <a:p>
          <a:r>
            <a:rPr lang="en-US" dirty="0"/>
            <a:t>Frontend: Vue.js + Nuxt</a:t>
          </a:r>
        </a:p>
      </dgm:t>
    </dgm:pt>
    <dgm:pt modelId="{E50AF09C-DB75-7E45-BDA6-1ABBDA0AC8A3}" type="parTrans" cxnId="{BFAE4541-C121-6948-A4CE-A1314B3A527F}">
      <dgm:prSet/>
      <dgm:spPr/>
      <dgm:t>
        <a:bodyPr/>
        <a:lstStyle/>
        <a:p>
          <a:endParaRPr lang="en-US"/>
        </a:p>
      </dgm:t>
    </dgm:pt>
    <dgm:pt modelId="{59197459-2907-0244-ACDB-80A8F10F0F78}" type="sibTrans" cxnId="{BFAE4541-C121-6948-A4CE-A1314B3A527F}">
      <dgm:prSet/>
      <dgm:spPr/>
      <dgm:t>
        <a:bodyPr/>
        <a:lstStyle/>
        <a:p>
          <a:endParaRPr lang="en-US"/>
        </a:p>
      </dgm:t>
    </dgm:pt>
    <dgm:pt modelId="{E70A8BD5-7B19-1F4B-BD9A-30E15462A5ED}">
      <dgm:prSet/>
      <dgm:spPr/>
      <dgm:t>
        <a:bodyPr/>
        <a:lstStyle/>
        <a:p>
          <a:r>
            <a:rPr lang="en-US" dirty="0"/>
            <a:t>Groomed Backlog</a:t>
          </a:r>
        </a:p>
      </dgm:t>
    </dgm:pt>
    <dgm:pt modelId="{226EC8B1-F79C-3043-9358-6FF9E82FA559}" type="parTrans" cxnId="{E343FC8C-FFCA-6B4F-9171-62F4598C3E6D}">
      <dgm:prSet/>
      <dgm:spPr/>
      <dgm:t>
        <a:bodyPr/>
        <a:lstStyle/>
        <a:p>
          <a:endParaRPr lang="en-US"/>
        </a:p>
      </dgm:t>
    </dgm:pt>
    <dgm:pt modelId="{FE781865-F270-974D-B750-3D3993D22615}" type="sibTrans" cxnId="{E343FC8C-FFCA-6B4F-9171-62F4598C3E6D}">
      <dgm:prSet/>
      <dgm:spPr/>
      <dgm:t>
        <a:bodyPr/>
        <a:lstStyle/>
        <a:p>
          <a:endParaRPr lang="en-US"/>
        </a:p>
      </dgm:t>
    </dgm:pt>
    <dgm:pt modelId="{A96923FF-4287-1B42-B562-9D3A654FBBC1}">
      <dgm:prSet/>
      <dgm:spPr/>
      <dgm:t>
        <a:bodyPr/>
        <a:lstStyle/>
        <a:p>
          <a:r>
            <a:rPr lang="en-US" dirty="0"/>
            <a:t>GraphQL API</a:t>
          </a:r>
        </a:p>
      </dgm:t>
    </dgm:pt>
    <dgm:pt modelId="{22F41E17-5C69-204B-BAAA-D94D3043933A}" type="parTrans" cxnId="{ED178111-FD8E-1548-9B70-87D4FC2939CA}">
      <dgm:prSet/>
      <dgm:spPr/>
      <dgm:t>
        <a:bodyPr/>
        <a:lstStyle/>
        <a:p>
          <a:endParaRPr lang="en-US"/>
        </a:p>
      </dgm:t>
    </dgm:pt>
    <dgm:pt modelId="{CB9ED296-9D11-5C4C-B9EF-BB78FF5391BC}" type="sibTrans" cxnId="{ED178111-FD8E-1548-9B70-87D4FC2939CA}">
      <dgm:prSet/>
      <dgm:spPr/>
      <dgm:t>
        <a:bodyPr/>
        <a:lstStyle/>
        <a:p>
          <a:endParaRPr lang="en-US"/>
        </a:p>
      </dgm:t>
    </dgm:pt>
    <dgm:pt modelId="{EA86363B-910C-9E42-8B57-9F269B1AE859}">
      <dgm:prSet/>
      <dgm:spPr/>
      <dgm:t>
        <a:bodyPr/>
        <a:lstStyle/>
        <a:p>
          <a:r>
            <a:rPr lang="en-US" dirty="0"/>
            <a:t>Open-Source Repos, Open Data</a:t>
          </a:r>
        </a:p>
      </dgm:t>
    </dgm:pt>
    <dgm:pt modelId="{D612B5D0-B956-D24C-A787-0BA029FC3F6A}" type="parTrans" cxnId="{58A3B813-77D3-504D-85E3-8D7009F85BCF}">
      <dgm:prSet/>
      <dgm:spPr/>
      <dgm:t>
        <a:bodyPr/>
        <a:lstStyle/>
        <a:p>
          <a:endParaRPr lang="en-US"/>
        </a:p>
      </dgm:t>
    </dgm:pt>
    <dgm:pt modelId="{E5EC010B-BB3D-5A48-A378-8967969475CC}" type="sibTrans" cxnId="{58A3B813-77D3-504D-85E3-8D7009F85BCF}">
      <dgm:prSet/>
      <dgm:spPr/>
      <dgm:t>
        <a:bodyPr/>
        <a:lstStyle/>
        <a:p>
          <a:endParaRPr lang="en-US"/>
        </a:p>
      </dgm:t>
    </dgm:pt>
    <dgm:pt modelId="{B909E96A-3114-1F41-AF79-762E444273A4}" type="pres">
      <dgm:prSet presAssocID="{C6F295D8-4C71-FC4B-AEB5-A42FD13F1C54}" presName="diagram" presStyleCnt="0">
        <dgm:presLayoutVars>
          <dgm:dir/>
          <dgm:resizeHandles val="exact"/>
        </dgm:presLayoutVars>
      </dgm:prSet>
      <dgm:spPr/>
    </dgm:pt>
    <dgm:pt modelId="{C16AFDD4-3862-CF4B-A3B9-F2F35F20C458}" type="pres">
      <dgm:prSet presAssocID="{5E5E6F9D-53CF-EC4F-9A3B-DF6318FAF002}" presName="node" presStyleLbl="node1" presStyleIdx="0" presStyleCnt="6">
        <dgm:presLayoutVars>
          <dgm:bulletEnabled val="1"/>
        </dgm:presLayoutVars>
      </dgm:prSet>
      <dgm:spPr/>
    </dgm:pt>
    <dgm:pt modelId="{2BDA9438-FC24-BB4E-9817-3348792BD48C}" type="pres">
      <dgm:prSet presAssocID="{6CD9BF01-2199-F44D-84B1-4B7944CB8324}" presName="sibTrans" presStyleCnt="0"/>
      <dgm:spPr/>
    </dgm:pt>
    <dgm:pt modelId="{948881CB-8347-5843-B896-D297DED10D99}" type="pres">
      <dgm:prSet presAssocID="{E70A8BD5-7B19-1F4B-BD9A-30E15462A5ED}" presName="node" presStyleLbl="node1" presStyleIdx="1" presStyleCnt="6">
        <dgm:presLayoutVars>
          <dgm:bulletEnabled val="1"/>
        </dgm:presLayoutVars>
      </dgm:prSet>
      <dgm:spPr/>
    </dgm:pt>
    <dgm:pt modelId="{500854AB-957D-484B-8670-484E4831292F}" type="pres">
      <dgm:prSet presAssocID="{FE781865-F270-974D-B750-3D3993D22615}" presName="sibTrans" presStyleCnt="0"/>
      <dgm:spPr/>
    </dgm:pt>
    <dgm:pt modelId="{FDD05564-BA36-134F-A167-9D8B463C6B65}" type="pres">
      <dgm:prSet presAssocID="{EB876085-B004-9640-BCE5-AC3F685A9AD7}" presName="node" presStyleLbl="node1" presStyleIdx="2" presStyleCnt="6">
        <dgm:presLayoutVars>
          <dgm:bulletEnabled val="1"/>
        </dgm:presLayoutVars>
      </dgm:prSet>
      <dgm:spPr/>
    </dgm:pt>
    <dgm:pt modelId="{F36C720E-F96E-104C-B912-FFDEA808995D}" type="pres">
      <dgm:prSet presAssocID="{7B44ED8E-843F-4045-A1EC-FFDFDDA20662}" presName="sibTrans" presStyleCnt="0"/>
      <dgm:spPr/>
    </dgm:pt>
    <dgm:pt modelId="{5829DFF7-44F3-C34C-89E6-B193AEEB8928}" type="pres">
      <dgm:prSet presAssocID="{BB2987C5-F843-0841-B5A4-DC8593861F9B}" presName="node" presStyleLbl="node1" presStyleIdx="3" presStyleCnt="6">
        <dgm:presLayoutVars>
          <dgm:bulletEnabled val="1"/>
        </dgm:presLayoutVars>
      </dgm:prSet>
      <dgm:spPr/>
    </dgm:pt>
    <dgm:pt modelId="{872946EF-62CA-394E-B8AB-37C3480821F1}" type="pres">
      <dgm:prSet presAssocID="{59197459-2907-0244-ACDB-80A8F10F0F78}" presName="sibTrans" presStyleCnt="0"/>
      <dgm:spPr/>
    </dgm:pt>
    <dgm:pt modelId="{7AA1EF60-EA5D-8A4F-9D38-25207AD0818F}" type="pres">
      <dgm:prSet presAssocID="{A96923FF-4287-1B42-B562-9D3A654FBBC1}" presName="node" presStyleLbl="node1" presStyleIdx="4" presStyleCnt="6">
        <dgm:presLayoutVars>
          <dgm:bulletEnabled val="1"/>
        </dgm:presLayoutVars>
      </dgm:prSet>
      <dgm:spPr/>
    </dgm:pt>
    <dgm:pt modelId="{281BFD17-DC4A-614C-A087-F02DA7779872}" type="pres">
      <dgm:prSet presAssocID="{CB9ED296-9D11-5C4C-B9EF-BB78FF5391BC}" presName="sibTrans" presStyleCnt="0"/>
      <dgm:spPr/>
    </dgm:pt>
    <dgm:pt modelId="{1DB9AFEF-5E07-2A41-AD7F-8FA41319AC13}" type="pres">
      <dgm:prSet presAssocID="{EA86363B-910C-9E42-8B57-9F269B1AE859}" presName="node" presStyleLbl="node1" presStyleIdx="5" presStyleCnt="6">
        <dgm:presLayoutVars>
          <dgm:bulletEnabled val="1"/>
        </dgm:presLayoutVars>
      </dgm:prSet>
      <dgm:spPr/>
    </dgm:pt>
  </dgm:ptLst>
  <dgm:cxnLst>
    <dgm:cxn modelId="{ED178111-FD8E-1548-9B70-87D4FC2939CA}" srcId="{C6F295D8-4C71-FC4B-AEB5-A42FD13F1C54}" destId="{A96923FF-4287-1B42-B562-9D3A654FBBC1}" srcOrd="4" destOrd="0" parTransId="{22F41E17-5C69-204B-BAAA-D94D3043933A}" sibTransId="{CB9ED296-9D11-5C4C-B9EF-BB78FF5391BC}"/>
    <dgm:cxn modelId="{58A3B813-77D3-504D-85E3-8D7009F85BCF}" srcId="{C6F295D8-4C71-FC4B-AEB5-A42FD13F1C54}" destId="{EA86363B-910C-9E42-8B57-9F269B1AE859}" srcOrd="5" destOrd="0" parTransId="{D612B5D0-B956-D24C-A787-0BA029FC3F6A}" sibTransId="{E5EC010B-BB3D-5A48-A378-8967969475CC}"/>
    <dgm:cxn modelId="{19C88823-14A7-9448-9EBC-E4A7C64D63B5}" type="presOf" srcId="{EA86363B-910C-9E42-8B57-9F269B1AE859}" destId="{1DB9AFEF-5E07-2A41-AD7F-8FA41319AC13}" srcOrd="0" destOrd="0" presId="urn:microsoft.com/office/officeart/2005/8/layout/default"/>
    <dgm:cxn modelId="{BFAE4541-C121-6948-A4CE-A1314B3A527F}" srcId="{C6F295D8-4C71-FC4B-AEB5-A42FD13F1C54}" destId="{BB2987C5-F843-0841-B5A4-DC8593861F9B}" srcOrd="3" destOrd="0" parTransId="{E50AF09C-DB75-7E45-BDA6-1ABBDA0AC8A3}" sibTransId="{59197459-2907-0244-ACDB-80A8F10F0F78}"/>
    <dgm:cxn modelId="{ED5FC546-E6D9-7742-943B-8530FC351B79}" type="presOf" srcId="{A96923FF-4287-1B42-B562-9D3A654FBBC1}" destId="{7AA1EF60-EA5D-8A4F-9D38-25207AD0818F}" srcOrd="0" destOrd="0" presId="urn:microsoft.com/office/officeart/2005/8/layout/default"/>
    <dgm:cxn modelId="{42925468-96DF-F24C-91D8-80802E37EE02}" srcId="{C6F295D8-4C71-FC4B-AEB5-A42FD13F1C54}" destId="{5E5E6F9D-53CF-EC4F-9A3B-DF6318FAF002}" srcOrd="0" destOrd="0" parTransId="{96BA9F82-E2F8-DB46-A37F-7AE30AB7A69C}" sibTransId="{6CD9BF01-2199-F44D-84B1-4B7944CB8324}"/>
    <dgm:cxn modelId="{CCFD9D6C-3C47-314C-8B3A-81454B73AF92}" srcId="{C6F295D8-4C71-FC4B-AEB5-A42FD13F1C54}" destId="{EB876085-B004-9640-BCE5-AC3F685A9AD7}" srcOrd="2" destOrd="0" parTransId="{88DBBF53-000E-5748-81EA-7859A00C64EA}" sibTransId="{7B44ED8E-843F-4045-A1EC-FFDFDDA20662}"/>
    <dgm:cxn modelId="{E343FC8C-FFCA-6B4F-9171-62F4598C3E6D}" srcId="{C6F295D8-4C71-FC4B-AEB5-A42FD13F1C54}" destId="{E70A8BD5-7B19-1F4B-BD9A-30E15462A5ED}" srcOrd="1" destOrd="0" parTransId="{226EC8B1-F79C-3043-9358-6FF9E82FA559}" sibTransId="{FE781865-F270-974D-B750-3D3993D22615}"/>
    <dgm:cxn modelId="{D8702692-C99C-2343-975D-3BEB26E988BD}" type="presOf" srcId="{BB2987C5-F843-0841-B5A4-DC8593861F9B}" destId="{5829DFF7-44F3-C34C-89E6-B193AEEB8928}" srcOrd="0" destOrd="0" presId="urn:microsoft.com/office/officeart/2005/8/layout/default"/>
    <dgm:cxn modelId="{B3164792-6E74-8B48-BE59-87FE4AA29C65}" type="presOf" srcId="{E70A8BD5-7B19-1F4B-BD9A-30E15462A5ED}" destId="{948881CB-8347-5843-B896-D297DED10D99}" srcOrd="0" destOrd="0" presId="urn:microsoft.com/office/officeart/2005/8/layout/default"/>
    <dgm:cxn modelId="{7BF1CBB8-F685-7945-BC0E-EE2AC28E05AF}" type="presOf" srcId="{5E5E6F9D-53CF-EC4F-9A3B-DF6318FAF002}" destId="{C16AFDD4-3862-CF4B-A3B9-F2F35F20C458}" srcOrd="0" destOrd="0" presId="urn:microsoft.com/office/officeart/2005/8/layout/default"/>
    <dgm:cxn modelId="{C12AA1BC-0AAF-0946-A18A-C1975543DF75}" type="presOf" srcId="{EB876085-B004-9640-BCE5-AC3F685A9AD7}" destId="{FDD05564-BA36-134F-A167-9D8B463C6B65}" srcOrd="0" destOrd="0" presId="urn:microsoft.com/office/officeart/2005/8/layout/default"/>
    <dgm:cxn modelId="{41E80FF0-4894-8140-8BCB-2590F79395E7}" type="presOf" srcId="{C6F295D8-4C71-FC4B-AEB5-A42FD13F1C54}" destId="{B909E96A-3114-1F41-AF79-762E444273A4}" srcOrd="0" destOrd="0" presId="urn:microsoft.com/office/officeart/2005/8/layout/default"/>
    <dgm:cxn modelId="{A0B201CC-FC4F-8F48-A76B-C76418FA3296}" type="presParOf" srcId="{B909E96A-3114-1F41-AF79-762E444273A4}" destId="{C16AFDD4-3862-CF4B-A3B9-F2F35F20C458}" srcOrd="0" destOrd="0" presId="urn:microsoft.com/office/officeart/2005/8/layout/default"/>
    <dgm:cxn modelId="{6FD2B1D4-4B5F-274F-9E56-3EED201D06F0}" type="presParOf" srcId="{B909E96A-3114-1F41-AF79-762E444273A4}" destId="{2BDA9438-FC24-BB4E-9817-3348792BD48C}" srcOrd="1" destOrd="0" presId="urn:microsoft.com/office/officeart/2005/8/layout/default"/>
    <dgm:cxn modelId="{76E02C66-6E23-644E-B62D-C4DB1F3AFC1B}" type="presParOf" srcId="{B909E96A-3114-1F41-AF79-762E444273A4}" destId="{948881CB-8347-5843-B896-D297DED10D99}" srcOrd="2" destOrd="0" presId="urn:microsoft.com/office/officeart/2005/8/layout/default"/>
    <dgm:cxn modelId="{24EC9923-E89D-814D-8FBF-DB952B475687}" type="presParOf" srcId="{B909E96A-3114-1F41-AF79-762E444273A4}" destId="{500854AB-957D-484B-8670-484E4831292F}" srcOrd="3" destOrd="0" presId="urn:microsoft.com/office/officeart/2005/8/layout/default"/>
    <dgm:cxn modelId="{78DA3280-667D-4849-A613-56D4F0BF71F7}" type="presParOf" srcId="{B909E96A-3114-1F41-AF79-762E444273A4}" destId="{FDD05564-BA36-134F-A167-9D8B463C6B65}" srcOrd="4" destOrd="0" presId="urn:microsoft.com/office/officeart/2005/8/layout/default"/>
    <dgm:cxn modelId="{2F9AAEC5-3B5D-CF44-94BA-AB650692D23F}" type="presParOf" srcId="{B909E96A-3114-1F41-AF79-762E444273A4}" destId="{F36C720E-F96E-104C-B912-FFDEA808995D}" srcOrd="5" destOrd="0" presId="urn:microsoft.com/office/officeart/2005/8/layout/default"/>
    <dgm:cxn modelId="{18DF8BC1-D70D-6A49-BB1F-D05270F9B77A}" type="presParOf" srcId="{B909E96A-3114-1F41-AF79-762E444273A4}" destId="{5829DFF7-44F3-C34C-89E6-B193AEEB8928}" srcOrd="6" destOrd="0" presId="urn:microsoft.com/office/officeart/2005/8/layout/default"/>
    <dgm:cxn modelId="{29A634A4-E72C-4C43-9327-AA29B4867E6C}" type="presParOf" srcId="{B909E96A-3114-1F41-AF79-762E444273A4}" destId="{872946EF-62CA-394E-B8AB-37C3480821F1}" srcOrd="7" destOrd="0" presId="urn:microsoft.com/office/officeart/2005/8/layout/default"/>
    <dgm:cxn modelId="{5E3BF566-C0D2-BA4C-9291-D99C5C288C3B}" type="presParOf" srcId="{B909E96A-3114-1F41-AF79-762E444273A4}" destId="{7AA1EF60-EA5D-8A4F-9D38-25207AD0818F}" srcOrd="8" destOrd="0" presId="urn:microsoft.com/office/officeart/2005/8/layout/default"/>
    <dgm:cxn modelId="{0944DD91-F43C-E146-9FAC-5FA8022D34CA}" type="presParOf" srcId="{B909E96A-3114-1F41-AF79-762E444273A4}" destId="{281BFD17-DC4A-614C-A087-F02DA7779872}" srcOrd="9" destOrd="0" presId="urn:microsoft.com/office/officeart/2005/8/layout/default"/>
    <dgm:cxn modelId="{B77757B6-A109-8D4C-AD06-AB485BB50BAA}" type="presParOf" srcId="{B909E96A-3114-1F41-AF79-762E444273A4}" destId="{1DB9AFEF-5E07-2A41-AD7F-8FA41319AC13}" srcOrd="10" destOrd="0" presId="urn:microsoft.com/office/officeart/2005/8/layout/defaul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E516613-BCAF-4C47-B310-97E9AF3D2130}" type="doc">
      <dgm:prSet loTypeId="urn:microsoft.com/office/officeart/2018/5/layout/IconCircleLabelList" loCatId="icon" qsTypeId="urn:microsoft.com/office/officeart/2005/8/quickstyle/simple1" qsCatId="simple" csTypeId="urn:microsoft.com/office/officeart/2018/5/colors/Iconchunking_neutralbg_accent2_2" csCatId="accent2" phldr="1"/>
      <dgm:spPr/>
      <dgm:t>
        <a:bodyPr/>
        <a:lstStyle/>
        <a:p>
          <a:endParaRPr lang="en-US"/>
        </a:p>
      </dgm:t>
    </dgm:pt>
    <dgm:pt modelId="{3D03851E-CC2A-4D49-B542-77A22767739B}">
      <dgm:prSet/>
      <dgm:spPr/>
      <dgm:t>
        <a:bodyPr/>
        <a:lstStyle/>
        <a:p>
          <a:pPr>
            <a:lnSpc>
              <a:spcPct val="100000"/>
            </a:lnSpc>
            <a:defRPr cap="all"/>
          </a:pPr>
          <a:r>
            <a:rPr lang="en-NL"/>
            <a:t>Testimonials</a:t>
          </a:r>
          <a:endParaRPr lang="en-US" dirty="0"/>
        </a:p>
      </dgm:t>
    </dgm:pt>
    <dgm:pt modelId="{DC7EBAA1-DE63-49A1-A46D-A54CC8C4FAC2}" type="parTrans" cxnId="{E51AE100-5539-4034-88EA-FFAF18CE1EA6}">
      <dgm:prSet/>
      <dgm:spPr/>
      <dgm:t>
        <a:bodyPr/>
        <a:lstStyle/>
        <a:p>
          <a:endParaRPr lang="en-US"/>
        </a:p>
      </dgm:t>
    </dgm:pt>
    <dgm:pt modelId="{B5DE9A16-E964-4F60-BCC1-D9C22790C1F1}" type="sibTrans" cxnId="{E51AE100-5539-4034-88EA-FFAF18CE1EA6}">
      <dgm:prSet/>
      <dgm:spPr/>
      <dgm:t>
        <a:bodyPr/>
        <a:lstStyle/>
        <a:p>
          <a:endParaRPr lang="en-US"/>
        </a:p>
      </dgm:t>
    </dgm:pt>
    <dgm:pt modelId="{6538785B-C0BF-4192-8163-C70246A29EBB}">
      <dgm:prSet/>
      <dgm:spPr/>
      <dgm:t>
        <a:bodyPr/>
        <a:lstStyle/>
        <a:p>
          <a:pPr>
            <a:lnSpc>
              <a:spcPct val="100000"/>
            </a:lnSpc>
            <a:defRPr cap="all"/>
          </a:pPr>
          <a:r>
            <a:rPr lang="en-NL"/>
            <a:t>Better Bank Ratings</a:t>
          </a:r>
          <a:endParaRPr lang="en-US" dirty="0"/>
        </a:p>
      </dgm:t>
    </dgm:pt>
    <dgm:pt modelId="{72384C3B-5CFE-4B70-918A-08522206021B}" type="parTrans" cxnId="{6E80FFF5-3BA3-46D5-8DFB-6F648F99C62E}">
      <dgm:prSet/>
      <dgm:spPr/>
      <dgm:t>
        <a:bodyPr/>
        <a:lstStyle/>
        <a:p>
          <a:endParaRPr lang="en-US"/>
        </a:p>
      </dgm:t>
    </dgm:pt>
    <dgm:pt modelId="{D4F8C1E5-3B3E-45A0-943E-6B5F33952748}" type="sibTrans" cxnId="{6E80FFF5-3BA3-46D5-8DFB-6F648F99C62E}">
      <dgm:prSet/>
      <dgm:spPr/>
      <dgm:t>
        <a:bodyPr/>
        <a:lstStyle/>
        <a:p>
          <a:endParaRPr lang="en-US"/>
        </a:p>
      </dgm:t>
    </dgm:pt>
    <dgm:pt modelId="{AA894D28-EBE6-4178-85A2-AF3A4E992521}">
      <dgm:prSet/>
      <dgm:spPr/>
      <dgm:t>
        <a:bodyPr/>
        <a:lstStyle/>
        <a:p>
          <a:pPr>
            <a:lnSpc>
              <a:spcPct val="100000"/>
            </a:lnSpc>
            <a:defRPr cap="all"/>
          </a:pPr>
          <a:r>
            <a:rPr lang="en-US" dirty="0"/>
            <a:t>Bank Customizability</a:t>
          </a:r>
        </a:p>
      </dgm:t>
    </dgm:pt>
    <dgm:pt modelId="{10E7B720-7324-4F34-965F-349973DA8D71}" type="parTrans" cxnId="{4DAF08C7-025F-42A2-AAF9-843251786BAE}">
      <dgm:prSet/>
      <dgm:spPr/>
      <dgm:t>
        <a:bodyPr/>
        <a:lstStyle/>
        <a:p>
          <a:endParaRPr lang="en-US"/>
        </a:p>
      </dgm:t>
    </dgm:pt>
    <dgm:pt modelId="{1D016313-9A1A-4CB5-8BCB-40DBF23EEFC3}" type="sibTrans" cxnId="{4DAF08C7-025F-42A2-AAF9-843251786BAE}">
      <dgm:prSet/>
      <dgm:spPr/>
      <dgm:t>
        <a:bodyPr/>
        <a:lstStyle/>
        <a:p>
          <a:endParaRPr lang="en-US"/>
        </a:p>
      </dgm:t>
    </dgm:pt>
    <dgm:pt modelId="{874AB6A5-5ED6-40F4-99BC-BA7EC84C0B90}" type="pres">
      <dgm:prSet presAssocID="{8E516613-BCAF-4C47-B310-97E9AF3D2130}" presName="root" presStyleCnt="0">
        <dgm:presLayoutVars>
          <dgm:dir/>
          <dgm:resizeHandles val="exact"/>
        </dgm:presLayoutVars>
      </dgm:prSet>
      <dgm:spPr/>
    </dgm:pt>
    <dgm:pt modelId="{7BBE7687-925C-40C3-A041-4F81CE0DD5D4}" type="pres">
      <dgm:prSet presAssocID="{3D03851E-CC2A-4D49-B542-77A22767739B}" presName="compNode" presStyleCnt="0"/>
      <dgm:spPr/>
    </dgm:pt>
    <dgm:pt modelId="{14150C3C-FED7-4998-A04B-9E702E728354}" type="pres">
      <dgm:prSet presAssocID="{3D03851E-CC2A-4D49-B542-77A22767739B}" presName="iconBgRect" presStyleLbl="bgShp" presStyleIdx="0" presStyleCnt="3"/>
      <dgm:spPr/>
    </dgm:pt>
    <dgm:pt modelId="{47F1C54B-E603-4128-8429-B39756B7B9C2}" type="pres">
      <dgm:prSet presAssocID="{3D03851E-CC2A-4D49-B542-77A22767739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at"/>
        </a:ext>
      </dgm:extLst>
    </dgm:pt>
    <dgm:pt modelId="{9D89045E-4200-450A-8F8E-5C13EDFE7401}" type="pres">
      <dgm:prSet presAssocID="{3D03851E-CC2A-4D49-B542-77A22767739B}" presName="spaceRect" presStyleCnt="0"/>
      <dgm:spPr/>
    </dgm:pt>
    <dgm:pt modelId="{CB1A3D12-DC72-4C6E-AF00-1E542DF58563}" type="pres">
      <dgm:prSet presAssocID="{3D03851E-CC2A-4D49-B542-77A22767739B}" presName="textRect" presStyleLbl="revTx" presStyleIdx="0" presStyleCnt="3">
        <dgm:presLayoutVars>
          <dgm:chMax val="1"/>
          <dgm:chPref val="1"/>
        </dgm:presLayoutVars>
      </dgm:prSet>
      <dgm:spPr/>
    </dgm:pt>
    <dgm:pt modelId="{5E3F7239-1A9B-430C-A4B5-B2CFDB50EE0C}" type="pres">
      <dgm:prSet presAssocID="{B5DE9A16-E964-4F60-BCC1-D9C22790C1F1}" presName="sibTrans" presStyleCnt="0"/>
      <dgm:spPr/>
    </dgm:pt>
    <dgm:pt modelId="{226ECD8D-37EB-4897-B2AF-B400CC491970}" type="pres">
      <dgm:prSet presAssocID="{6538785B-C0BF-4192-8163-C70246A29EBB}" presName="compNode" presStyleCnt="0"/>
      <dgm:spPr/>
    </dgm:pt>
    <dgm:pt modelId="{F8EEB777-A23F-4703-801A-85DB7FFA8986}" type="pres">
      <dgm:prSet presAssocID="{6538785B-C0BF-4192-8163-C70246A29EBB}" presName="iconBgRect" presStyleLbl="bgShp" presStyleIdx="1" presStyleCnt="3"/>
      <dgm:spPr/>
    </dgm:pt>
    <dgm:pt modelId="{D6727B64-A10B-4A5E-90EC-E643A689F2D7}" type="pres">
      <dgm:prSet presAssocID="{6538785B-C0BF-4192-8163-C70246A29EB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humbs Up Sign"/>
        </a:ext>
      </dgm:extLst>
    </dgm:pt>
    <dgm:pt modelId="{8CE6F1B4-5BB8-4D97-A8A9-071E0B9D8C43}" type="pres">
      <dgm:prSet presAssocID="{6538785B-C0BF-4192-8163-C70246A29EBB}" presName="spaceRect" presStyleCnt="0"/>
      <dgm:spPr/>
    </dgm:pt>
    <dgm:pt modelId="{5AFC25AC-F01B-491F-A689-77E698B94C1E}" type="pres">
      <dgm:prSet presAssocID="{6538785B-C0BF-4192-8163-C70246A29EBB}" presName="textRect" presStyleLbl="revTx" presStyleIdx="1" presStyleCnt="3">
        <dgm:presLayoutVars>
          <dgm:chMax val="1"/>
          <dgm:chPref val="1"/>
        </dgm:presLayoutVars>
      </dgm:prSet>
      <dgm:spPr/>
    </dgm:pt>
    <dgm:pt modelId="{1B186D01-C04E-4BBC-86F5-DE34B9CDE848}" type="pres">
      <dgm:prSet presAssocID="{D4F8C1E5-3B3E-45A0-943E-6B5F33952748}" presName="sibTrans" presStyleCnt="0"/>
      <dgm:spPr/>
    </dgm:pt>
    <dgm:pt modelId="{25D5A4CB-DA42-46F4-A0F5-B2D63F1F0C92}" type="pres">
      <dgm:prSet presAssocID="{AA894D28-EBE6-4178-85A2-AF3A4E992521}" presName="compNode" presStyleCnt="0"/>
      <dgm:spPr/>
    </dgm:pt>
    <dgm:pt modelId="{56D4F88B-D57F-409A-8117-E90A42385E65}" type="pres">
      <dgm:prSet presAssocID="{AA894D28-EBE6-4178-85A2-AF3A4E992521}" presName="iconBgRect" presStyleLbl="bgShp" presStyleIdx="2" presStyleCnt="3"/>
      <dgm:spPr/>
    </dgm:pt>
    <dgm:pt modelId="{1023558B-2373-42E7-B7B2-C96D351FC158}" type="pres">
      <dgm:prSet presAssocID="{AA894D28-EBE6-4178-85A2-AF3A4E99252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ank"/>
        </a:ext>
      </dgm:extLst>
    </dgm:pt>
    <dgm:pt modelId="{4389035C-DF12-4DCA-BCCB-DF85D0FBFFC5}" type="pres">
      <dgm:prSet presAssocID="{AA894D28-EBE6-4178-85A2-AF3A4E992521}" presName="spaceRect" presStyleCnt="0"/>
      <dgm:spPr/>
    </dgm:pt>
    <dgm:pt modelId="{926F4F26-1EE6-4ECD-AB65-0966AC54B253}" type="pres">
      <dgm:prSet presAssocID="{AA894D28-EBE6-4178-85A2-AF3A4E992521}" presName="textRect" presStyleLbl="revTx" presStyleIdx="2" presStyleCnt="3">
        <dgm:presLayoutVars>
          <dgm:chMax val="1"/>
          <dgm:chPref val="1"/>
        </dgm:presLayoutVars>
      </dgm:prSet>
      <dgm:spPr/>
    </dgm:pt>
  </dgm:ptLst>
  <dgm:cxnLst>
    <dgm:cxn modelId="{E51AE100-5539-4034-88EA-FFAF18CE1EA6}" srcId="{8E516613-BCAF-4C47-B310-97E9AF3D2130}" destId="{3D03851E-CC2A-4D49-B542-77A22767739B}" srcOrd="0" destOrd="0" parTransId="{DC7EBAA1-DE63-49A1-A46D-A54CC8C4FAC2}" sibTransId="{B5DE9A16-E964-4F60-BCC1-D9C22790C1F1}"/>
    <dgm:cxn modelId="{0206CD05-3A26-D24A-8204-7706B1D64159}" type="presOf" srcId="{8E516613-BCAF-4C47-B310-97E9AF3D2130}" destId="{874AB6A5-5ED6-40F4-99BC-BA7EC84C0B90}" srcOrd="0" destOrd="0" presId="urn:microsoft.com/office/officeart/2018/5/layout/IconCircleLabelList"/>
    <dgm:cxn modelId="{CED58327-3D90-8A49-A84D-D47019068C19}" type="presOf" srcId="{6538785B-C0BF-4192-8163-C70246A29EBB}" destId="{5AFC25AC-F01B-491F-A689-77E698B94C1E}" srcOrd="0" destOrd="0" presId="urn:microsoft.com/office/officeart/2018/5/layout/IconCircleLabelList"/>
    <dgm:cxn modelId="{608EE77A-4E52-7845-9CAE-3A9186B81E5F}" type="presOf" srcId="{AA894D28-EBE6-4178-85A2-AF3A4E992521}" destId="{926F4F26-1EE6-4ECD-AB65-0966AC54B253}" srcOrd="0" destOrd="0" presId="urn:microsoft.com/office/officeart/2018/5/layout/IconCircleLabelList"/>
    <dgm:cxn modelId="{B4472BC2-CE12-3846-84AC-4498CBB48C94}" type="presOf" srcId="{3D03851E-CC2A-4D49-B542-77A22767739B}" destId="{CB1A3D12-DC72-4C6E-AF00-1E542DF58563}" srcOrd="0" destOrd="0" presId="urn:microsoft.com/office/officeart/2018/5/layout/IconCircleLabelList"/>
    <dgm:cxn modelId="{4DAF08C7-025F-42A2-AAF9-843251786BAE}" srcId="{8E516613-BCAF-4C47-B310-97E9AF3D2130}" destId="{AA894D28-EBE6-4178-85A2-AF3A4E992521}" srcOrd="2" destOrd="0" parTransId="{10E7B720-7324-4F34-965F-349973DA8D71}" sibTransId="{1D016313-9A1A-4CB5-8BCB-40DBF23EEFC3}"/>
    <dgm:cxn modelId="{6E80FFF5-3BA3-46D5-8DFB-6F648F99C62E}" srcId="{8E516613-BCAF-4C47-B310-97E9AF3D2130}" destId="{6538785B-C0BF-4192-8163-C70246A29EBB}" srcOrd="1" destOrd="0" parTransId="{72384C3B-5CFE-4B70-918A-08522206021B}" sibTransId="{D4F8C1E5-3B3E-45A0-943E-6B5F33952748}"/>
    <dgm:cxn modelId="{3C594EC2-3269-D948-B67E-9086FE223FB0}" type="presParOf" srcId="{874AB6A5-5ED6-40F4-99BC-BA7EC84C0B90}" destId="{7BBE7687-925C-40C3-A041-4F81CE0DD5D4}" srcOrd="0" destOrd="0" presId="urn:microsoft.com/office/officeart/2018/5/layout/IconCircleLabelList"/>
    <dgm:cxn modelId="{7FFC05AE-5A08-094D-8D8F-C3A142531E82}" type="presParOf" srcId="{7BBE7687-925C-40C3-A041-4F81CE0DD5D4}" destId="{14150C3C-FED7-4998-A04B-9E702E728354}" srcOrd="0" destOrd="0" presId="urn:microsoft.com/office/officeart/2018/5/layout/IconCircleLabelList"/>
    <dgm:cxn modelId="{934B4F67-4EB4-AD4E-A48A-DB5E3B9D3714}" type="presParOf" srcId="{7BBE7687-925C-40C3-A041-4F81CE0DD5D4}" destId="{47F1C54B-E603-4128-8429-B39756B7B9C2}" srcOrd="1" destOrd="0" presId="urn:microsoft.com/office/officeart/2018/5/layout/IconCircleLabelList"/>
    <dgm:cxn modelId="{01FC0067-A4CB-514F-AACB-4EE5B6E1B17F}" type="presParOf" srcId="{7BBE7687-925C-40C3-A041-4F81CE0DD5D4}" destId="{9D89045E-4200-450A-8F8E-5C13EDFE7401}" srcOrd="2" destOrd="0" presId="urn:microsoft.com/office/officeart/2018/5/layout/IconCircleLabelList"/>
    <dgm:cxn modelId="{A2160765-3F6F-9F40-83D6-465828D41E50}" type="presParOf" srcId="{7BBE7687-925C-40C3-A041-4F81CE0DD5D4}" destId="{CB1A3D12-DC72-4C6E-AF00-1E542DF58563}" srcOrd="3" destOrd="0" presId="urn:microsoft.com/office/officeart/2018/5/layout/IconCircleLabelList"/>
    <dgm:cxn modelId="{4083B0B0-02B1-0243-879E-116AF0553E49}" type="presParOf" srcId="{874AB6A5-5ED6-40F4-99BC-BA7EC84C0B90}" destId="{5E3F7239-1A9B-430C-A4B5-B2CFDB50EE0C}" srcOrd="1" destOrd="0" presId="urn:microsoft.com/office/officeart/2018/5/layout/IconCircleLabelList"/>
    <dgm:cxn modelId="{0D3AD62D-CDEE-9D41-8080-82A37C20FDA9}" type="presParOf" srcId="{874AB6A5-5ED6-40F4-99BC-BA7EC84C0B90}" destId="{226ECD8D-37EB-4897-B2AF-B400CC491970}" srcOrd="2" destOrd="0" presId="urn:microsoft.com/office/officeart/2018/5/layout/IconCircleLabelList"/>
    <dgm:cxn modelId="{E343720A-E611-464A-95E3-90E7925199C1}" type="presParOf" srcId="{226ECD8D-37EB-4897-B2AF-B400CC491970}" destId="{F8EEB777-A23F-4703-801A-85DB7FFA8986}" srcOrd="0" destOrd="0" presId="urn:microsoft.com/office/officeart/2018/5/layout/IconCircleLabelList"/>
    <dgm:cxn modelId="{F54CD55E-7647-B444-8908-613A4B703482}" type="presParOf" srcId="{226ECD8D-37EB-4897-B2AF-B400CC491970}" destId="{D6727B64-A10B-4A5E-90EC-E643A689F2D7}" srcOrd="1" destOrd="0" presId="urn:microsoft.com/office/officeart/2018/5/layout/IconCircleLabelList"/>
    <dgm:cxn modelId="{BC108AC8-3C80-564A-9E48-438199346944}" type="presParOf" srcId="{226ECD8D-37EB-4897-B2AF-B400CC491970}" destId="{8CE6F1B4-5BB8-4D97-A8A9-071E0B9D8C43}" srcOrd="2" destOrd="0" presId="urn:microsoft.com/office/officeart/2018/5/layout/IconCircleLabelList"/>
    <dgm:cxn modelId="{DD668C81-D18A-7F41-9635-29C7C17C69D3}" type="presParOf" srcId="{226ECD8D-37EB-4897-B2AF-B400CC491970}" destId="{5AFC25AC-F01B-491F-A689-77E698B94C1E}" srcOrd="3" destOrd="0" presId="urn:microsoft.com/office/officeart/2018/5/layout/IconCircleLabelList"/>
    <dgm:cxn modelId="{5BE204F3-E96D-B142-B93B-B96008F67720}" type="presParOf" srcId="{874AB6A5-5ED6-40F4-99BC-BA7EC84C0B90}" destId="{1B186D01-C04E-4BBC-86F5-DE34B9CDE848}" srcOrd="3" destOrd="0" presId="urn:microsoft.com/office/officeart/2018/5/layout/IconCircleLabelList"/>
    <dgm:cxn modelId="{BDB18016-0ECB-C740-AEF6-1CE44ACC08F4}" type="presParOf" srcId="{874AB6A5-5ED6-40F4-99BC-BA7EC84C0B90}" destId="{25D5A4CB-DA42-46F4-A0F5-B2D63F1F0C92}" srcOrd="4" destOrd="0" presId="urn:microsoft.com/office/officeart/2018/5/layout/IconCircleLabelList"/>
    <dgm:cxn modelId="{A14D9491-340F-7844-9CF2-594B8DC7DA89}" type="presParOf" srcId="{25D5A4CB-DA42-46F4-A0F5-B2D63F1F0C92}" destId="{56D4F88B-D57F-409A-8117-E90A42385E65}" srcOrd="0" destOrd="0" presId="urn:microsoft.com/office/officeart/2018/5/layout/IconCircleLabelList"/>
    <dgm:cxn modelId="{8E91B94C-14EE-BC4E-BC01-B2686B97D2DA}" type="presParOf" srcId="{25D5A4CB-DA42-46F4-A0F5-B2D63F1F0C92}" destId="{1023558B-2373-42E7-B7B2-C96D351FC158}" srcOrd="1" destOrd="0" presId="urn:microsoft.com/office/officeart/2018/5/layout/IconCircleLabelList"/>
    <dgm:cxn modelId="{D5812DD9-9656-8C4E-ACD3-75F236FF5AC9}" type="presParOf" srcId="{25D5A4CB-DA42-46F4-A0F5-B2D63F1F0C92}" destId="{4389035C-DF12-4DCA-BCCB-DF85D0FBFFC5}" srcOrd="2" destOrd="0" presId="urn:microsoft.com/office/officeart/2018/5/layout/IconCircleLabelList"/>
    <dgm:cxn modelId="{74CC774E-CB09-2E4D-9D10-850BF9C69C1A}" type="presParOf" srcId="{25D5A4CB-DA42-46F4-A0F5-B2D63F1F0C92}" destId="{926F4F26-1EE6-4ECD-AB65-0966AC54B253}"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E516613-BCAF-4C47-B310-97E9AF3D2130}" type="doc">
      <dgm:prSet loTypeId="urn:microsoft.com/office/officeart/2018/2/layout/IconCircleList" loCatId="icon" qsTypeId="urn:microsoft.com/office/officeart/2005/8/quickstyle/simple1" qsCatId="simple" csTypeId="urn:microsoft.com/office/officeart/2018/5/colors/Iconchunking_neutralicon_accent4_2" csCatId="accent4" phldr="1"/>
      <dgm:spPr/>
      <dgm:t>
        <a:bodyPr/>
        <a:lstStyle/>
        <a:p>
          <a:endParaRPr lang="en-US"/>
        </a:p>
      </dgm:t>
    </dgm:pt>
    <dgm:pt modelId="{3D03851E-CC2A-4D49-B542-77A22767739B}">
      <dgm:prSet/>
      <dgm:spPr/>
      <dgm:t>
        <a:bodyPr/>
        <a:lstStyle/>
        <a:p>
          <a:pPr>
            <a:lnSpc>
              <a:spcPct val="100000"/>
            </a:lnSpc>
          </a:pPr>
          <a:r>
            <a:rPr lang="en-US" dirty="0"/>
            <a:t>Challenges</a:t>
          </a:r>
        </a:p>
      </dgm:t>
    </dgm:pt>
    <dgm:pt modelId="{DC7EBAA1-DE63-49A1-A46D-A54CC8C4FAC2}" type="parTrans" cxnId="{E51AE100-5539-4034-88EA-FFAF18CE1EA6}">
      <dgm:prSet/>
      <dgm:spPr/>
      <dgm:t>
        <a:bodyPr/>
        <a:lstStyle/>
        <a:p>
          <a:endParaRPr lang="en-US"/>
        </a:p>
      </dgm:t>
    </dgm:pt>
    <dgm:pt modelId="{B5DE9A16-E964-4F60-BCC1-D9C22790C1F1}" type="sibTrans" cxnId="{E51AE100-5539-4034-88EA-FFAF18CE1EA6}">
      <dgm:prSet/>
      <dgm:spPr/>
      <dgm:t>
        <a:bodyPr/>
        <a:lstStyle/>
        <a:p>
          <a:pPr>
            <a:lnSpc>
              <a:spcPct val="100000"/>
            </a:lnSpc>
          </a:pPr>
          <a:endParaRPr lang="en-US"/>
        </a:p>
      </dgm:t>
    </dgm:pt>
    <dgm:pt modelId="{6538785B-C0BF-4192-8163-C70246A29EBB}">
      <dgm:prSet/>
      <dgm:spPr/>
      <dgm:t>
        <a:bodyPr/>
        <a:lstStyle/>
        <a:p>
          <a:pPr>
            <a:lnSpc>
              <a:spcPct val="100000"/>
            </a:lnSpc>
          </a:pPr>
          <a:r>
            <a:rPr lang="en-NL"/>
            <a:t>Guidelines</a:t>
          </a:r>
          <a:endParaRPr lang="en-US" dirty="0"/>
        </a:p>
      </dgm:t>
    </dgm:pt>
    <dgm:pt modelId="{72384C3B-5CFE-4B70-918A-08522206021B}" type="parTrans" cxnId="{6E80FFF5-3BA3-46D5-8DFB-6F648F99C62E}">
      <dgm:prSet/>
      <dgm:spPr/>
      <dgm:t>
        <a:bodyPr/>
        <a:lstStyle/>
        <a:p>
          <a:endParaRPr lang="en-US"/>
        </a:p>
      </dgm:t>
    </dgm:pt>
    <dgm:pt modelId="{D4F8C1E5-3B3E-45A0-943E-6B5F33952748}" type="sibTrans" cxnId="{6E80FFF5-3BA3-46D5-8DFB-6F648F99C62E}">
      <dgm:prSet/>
      <dgm:spPr/>
      <dgm:t>
        <a:bodyPr/>
        <a:lstStyle/>
        <a:p>
          <a:pPr>
            <a:lnSpc>
              <a:spcPct val="100000"/>
            </a:lnSpc>
          </a:pPr>
          <a:endParaRPr lang="en-US"/>
        </a:p>
      </dgm:t>
    </dgm:pt>
    <dgm:pt modelId="{AA894D28-EBE6-4178-85A2-AF3A4E992521}">
      <dgm:prSet/>
      <dgm:spPr/>
      <dgm:t>
        <a:bodyPr/>
        <a:lstStyle/>
        <a:p>
          <a:pPr>
            <a:lnSpc>
              <a:spcPct val="100000"/>
            </a:lnSpc>
          </a:pPr>
          <a:r>
            <a:rPr lang="en-US" dirty="0"/>
            <a:t>Vision</a:t>
          </a:r>
        </a:p>
      </dgm:t>
    </dgm:pt>
    <dgm:pt modelId="{10E7B720-7324-4F34-965F-349973DA8D71}" type="parTrans" cxnId="{4DAF08C7-025F-42A2-AAF9-843251786BAE}">
      <dgm:prSet/>
      <dgm:spPr/>
      <dgm:t>
        <a:bodyPr/>
        <a:lstStyle/>
        <a:p>
          <a:endParaRPr lang="en-US"/>
        </a:p>
      </dgm:t>
    </dgm:pt>
    <dgm:pt modelId="{1D016313-9A1A-4CB5-8BCB-40DBF23EEFC3}" type="sibTrans" cxnId="{4DAF08C7-025F-42A2-AAF9-843251786BAE}">
      <dgm:prSet/>
      <dgm:spPr/>
      <dgm:t>
        <a:bodyPr/>
        <a:lstStyle/>
        <a:p>
          <a:endParaRPr lang="en-US"/>
        </a:p>
      </dgm:t>
    </dgm:pt>
    <dgm:pt modelId="{0878C715-3E60-4B24-8832-53746FDB89A0}" type="pres">
      <dgm:prSet presAssocID="{8E516613-BCAF-4C47-B310-97E9AF3D2130}" presName="root" presStyleCnt="0">
        <dgm:presLayoutVars>
          <dgm:dir/>
          <dgm:resizeHandles val="exact"/>
        </dgm:presLayoutVars>
      </dgm:prSet>
      <dgm:spPr/>
    </dgm:pt>
    <dgm:pt modelId="{CA03AC1E-B32A-4968-9995-D0A5DC3777C1}" type="pres">
      <dgm:prSet presAssocID="{8E516613-BCAF-4C47-B310-97E9AF3D2130}" presName="container" presStyleCnt="0">
        <dgm:presLayoutVars>
          <dgm:dir/>
          <dgm:resizeHandles val="exact"/>
        </dgm:presLayoutVars>
      </dgm:prSet>
      <dgm:spPr/>
    </dgm:pt>
    <dgm:pt modelId="{42F3C1CC-395A-4E99-B049-852BD5876F9D}" type="pres">
      <dgm:prSet presAssocID="{3D03851E-CC2A-4D49-B542-77A22767739B}" presName="compNode" presStyleCnt="0"/>
      <dgm:spPr/>
    </dgm:pt>
    <dgm:pt modelId="{EB6791DC-8353-4C73-B010-564473591378}" type="pres">
      <dgm:prSet presAssocID="{3D03851E-CC2A-4D49-B542-77A22767739B}" presName="iconBgRect" presStyleLbl="bgShp" presStyleIdx="0" presStyleCnt="3"/>
      <dgm:spPr/>
    </dgm:pt>
    <dgm:pt modelId="{D726610D-FB8C-421E-89BC-2F06103EF61B}" type="pres">
      <dgm:prSet presAssocID="{3D03851E-CC2A-4D49-B542-77A22767739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arning"/>
        </a:ext>
      </dgm:extLst>
    </dgm:pt>
    <dgm:pt modelId="{EC9B30DB-1650-4C4D-BFC0-7031C38FFE0B}" type="pres">
      <dgm:prSet presAssocID="{3D03851E-CC2A-4D49-B542-77A22767739B}" presName="spaceRect" presStyleCnt="0"/>
      <dgm:spPr/>
    </dgm:pt>
    <dgm:pt modelId="{B0181961-56D7-4EB5-A47B-8A78BC33D53D}" type="pres">
      <dgm:prSet presAssocID="{3D03851E-CC2A-4D49-B542-77A22767739B}" presName="textRect" presStyleLbl="revTx" presStyleIdx="0" presStyleCnt="3">
        <dgm:presLayoutVars>
          <dgm:chMax val="1"/>
          <dgm:chPref val="1"/>
        </dgm:presLayoutVars>
      </dgm:prSet>
      <dgm:spPr/>
    </dgm:pt>
    <dgm:pt modelId="{073EBEB0-8591-4795-AE43-D0BD1FA13B63}" type="pres">
      <dgm:prSet presAssocID="{B5DE9A16-E964-4F60-BCC1-D9C22790C1F1}" presName="sibTrans" presStyleLbl="sibTrans2D1" presStyleIdx="0" presStyleCnt="0"/>
      <dgm:spPr/>
    </dgm:pt>
    <dgm:pt modelId="{41111507-8599-423D-AB79-FCABF55B93B5}" type="pres">
      <dgm:prSet presAssocID="{6538785B-C0BF-4192-8163-C70246A29EBB}" presName="compNode" presStyleCnt="0"/>
      <dgm:spPr/>
    </dgm:pt>
    <dgm:pt modelId="{F6888DDE-1B7F-4393-99E6-9168C2A1D173}" type="pres">
      <dgm:prSet presAssocID="{6538785B-C0BF-4192-8163-C70246A29EBB}" presName="iconBgRect" presStyleLbl="bgShp" presStyleIdx="1" presStyleCnt="3"/>
      <dgm:spPr/>
    </dgm:pt>
    <dgm:pt modelId="{09AA9B33-1A22-4407-AB19-B89AF6427C67}" type="pres">
      <dgm:prSet presAssocID="{6538785B-C0BF-4192-8163-C70246A29EB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 List"/>
        </a:ext>
      </dgm:extLst>
    </dgm:pt>
    <dgm:pt modelId="{2B300A5F-AD46-492F-B96F-D40E89E9B17A}" type="pres">
      <dgm:prSet presAssocID="{6538785B-C0BF-4192-8163-C70246A29EBB}" presName="spaceRect" presStyleCnt="0"/>
      <dgm:spPr/>
    </dgm:pt>
    <dgm:pt modelId="{49FBA467-82F0-4F5F-B31E-BF73441870C1}" type="pres">
      <dgm:prSet presAssocID="{6538785B-C0BF-4192-8163-C70246A29EBB}" presName="textRect" presStyleLbl="revTx" presStyleIdx="1" presStyleCnt="3">
        <dgm:presLayoutVars>
          <dgm:chMax val="1"/>
          <dgm:chPref val="1"/>
        </dgm:presLayoutVars>
      </dgm:prSet>
      <dgm:spPr/>
    </dgm:pt>
    <dgm:pt modelId="{9EF48C0E-29AE-481F-A889-DC9B2ADC5C75}" type="pres">
      <dgm:prSet presAssocID="{D4F8C1E5-3B3E-45A0-943E-6B5F33952748}" presName="sibTrans" presStyleLbl="sibTrans2D1" presStyleIdx="0" presStyleCnt="0"/>
      <dgm:spPr/>
    </dgm:pt>
    <dgm:pt modelId="{88F2F2FA-A9A6-4A8C-AA4B-33313E5FC1E0}" type="pres">
      <dgm:prSet presAssocID="{AA894D28-EBE6-4178-85A2-AF3A4E992521}" presName="compNode" presStyleCnt="0"/>
      <dgm:spPr/>
    </dgm:pt>
    <dgm:pt modelId="{322427B2-449D-4A35-B01C-EE03139AA4D6}" type="pres">
      <dgm:prSet presAssocID="{AA894D28-EBE6-4178-85A2-AF3A4E992521}" presName="iconBgRect" presStyleLbl="bgShp" presStyleIdx="2" presStyleCnt="3"/>
      <dgm:spPr/>
    </dgm:pt>
    <dgm:pt modelId="{88AB50D7-4EBA-4614-AFC5-B02811BCED7C}" type="pres">
      <dgm:prSet presAssocID="{AA894D28-EBE6-4178-85A2-AF3A4E99252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ye"/>
        </a:ext>
      </dgm:extLst>
    </dgm:pt>
    <dgm:pt modelId="{E10BFEE6-A30D-4789-93AD-8941BCEE71C3}" type="pres">
      <dgm:prSet presAssocID="{AA894D28-EBE6-4178-85A2-AF3A4E992521}" presName="spaceRect" presStyleCnt="0"/>
      <dgm:spPr/>
    </dgm:pt>
    <dgm:pt modelId="{A76F727E-4295-4D71-BF7B-1CC4F7EB9E8E}" type="pres">
      <dgm:prSet presAssocID="{AA894D28-EBE6-4178-85A2-AF3A4E992521}" presName="textRect" presStyleLbl="revTx" presStyleIdx="2" presStyleCnt="3">
        <dgm:presLayoutVars>
          <dgm:chMax val="1"/>
          <dgm:chPref val="1"/>
        </dgm:presLayoutVars>
      </dgm:prSet>
      <dgm:spPr/>
    </dgm:pt>
  </dgm:ptLst>
  <dgm:cxnLst>
    <dgm:cxn modelId="{E51AE100-5539-4034-88EA-FFAF18CE1EA6}" srcId="{8E516613-BCAF-4C47-B310-97E9AF3D2130}" destId="{3D03851E-CC2A-4D49-B542-77A22767739B}" srcOrd="0" destOrd="0" parTransId="{DC7EBAA1-DE63-49A1-A46D-A54CC8C4FAC2}" sibTransId="{B5DE9A16-E964-4F60-BCC1-D9C22790C1F1}"/>
    <dgm:cxn modelId="{B9560969-ECED-864D-9F8C-FD2202016769}" type="presOf" srcId="{6538785B-C0BF-4192-8163-C70246A29EBB}" destId="{49FBA467-82F0-4F5F-B31E-BF73441870C1}" srcOrd="0" destOrd="0" presId="urn:microsoft.com/office/officeart/2018/2/layout/IconCircleList"/>
    <dgm:cxn modelId="{CEF9C369-7727-944C-929F-0AB153EA4B8A}" type="presOf" srcId="{8E516613-BCAF-4C47-B310-97E9AF3D2130}" destId="{0878C715-3E60-4B24-8832-53746FDB89A0}" srcOrd="0" destOrd="0" presId="urn:microsoft.com/office/officeart/2018/2/layout/IconCircleList"/>
    <dgm:cxn modelId="{9A2AA487-50AD-4B48-A723-2F2EEE20998F}" type="presOf" srcId="{B5DE9A16-E964-4F60-BCC1-D9C22790C1F1}" destId="{073EBEB0-8591-4795-AE43-D0BD1FA13B63}" srcOrd="0" destOrd="0" presId="urn:microsoft.com/office/officeart/2018/2/layout/IconCircleList"/>
    <dgm:cxn modelId="{C800FD98-608D-A840-B61C-B5DA97146ECF}" type="presOf" srcId="{AA894D28-EBE6-4178-85A2-AF3A4E992521}" destId="{A76F727E-4295-4D71-BF7B-1CC4F7EB9E8E}" srcOrd="0" destOrd="0" presId="urn:microsoft.com/office/officeart/2018/2/layout/IconCircleList"/>
    <dgm:cxn modelId="{0D92B6B7-0871-874B-9BDE-E0624D2D9682}" type="presOf" srcId="{D4F8C1E5-3B3E-45A0-943E-6B5F33952748}" destId="{9EF48C0E-29AE-481F-A889-DC9B2ADC5C75}" srcOrd="0" destOrd="0" presId="urn:microsoft.com/office/officeart/2018/2/layout/IconCircleList"/>
    <dgm:cxn modelId="{4DAF08C7-025F-42A2-AAF9-843251786BAE}" srcId="{8E516613-BCAF-4C47-B310-97E9AF3D2130}" destId="{AA894D28-EBE6-4178-85A2-AF3A4E992521}" srcOrd="2" destOrd="0" parTransId="{10E7B720-7324-4F34-965F-349973DA8D71}" sibTransId="{1D016313-9A1A-4CB5-8BCB-40DBF23EEFC3}"/>
    <dgm:cxn modelId="{A97E03D9-8A13-824C-AF5A-BD696C5C8D00}" type="presOf" srcId="{3D03851E-CC2A-4D49-B542-77A22767739B}" destId="{B0181961-56D7-4EB5-A47B-8A78BC33D53D}" srcOrd="0" destOrd="0" presId="urn:microsoft.com/office/officeart/2018/2/layout/IconCircleList"/>
    <dgm:cxn modelId="{6E80FFF5-3BA3-46D5-8DFB-6F648F99C62E}" srcId="{8E516613-BCAF-4C47-B310-97E9AF3D2130}" destId="{6538785B-C0BF-4192-8163-C70246A29EBB}" srcOrd="1" destOrd="0" parTransId="{72384C3B-5CFE-4B70-918A-08522206021B}" sibTransId="{D4F8C1E5-3B3E-45A0-943E-6B5F33952748}"/>
    <dgm:cxn modelId="{6FF083CE-46DA-5E4C-85F9-E520D3558349}" type="presParOf" srcId="{0878C715-3E60-4B24-8832-53746FDB89A0}" destId="{CA03AC1E-B32A-4968-9995-D0A5DC3777C1}" srcOrd="0" destOrd="0" presId="urn:microsoft.com/office/officeart/2018/2/layout/IconCircleList"/>
    <dgm:cxn modelId="{94ADB4A5-C57F-0347-8654-BE0170B93162}" type="presParOf" srcId="{CA03AC1E-B32A-4968-9995-D0A5DC3777C1}" destId="{42F3C1CC-395A-4E99-B049-852BD5876F9D}" srcOrd="0" destOrd="0" presId="urn:microsoft.com/office/officeart/2018/2/layout/IconCircleList"/>
    <dgm:cxn modelId="{1CFE6715-55B5-A440-89E3-C45CE2716A4E}" type="presParOf" srcId="{42F3C1CC-395A-4E99-B049-852BD5876F9D}" destId="{EB6791DC-8353-4C73-B010-564473591378}" srcOrd="0" destOrd="0" presId="urn:microsoft.com/office/officeart/2018/2/layout/IconCircleList"/>
    <dgm:cxn modelId="{6662F782-6D6A-7041-80E0-8A7DA633E319}" type="presParOf" srcId="{42F3C1CC-395A-4E99-B049-852BD5876F9D}" destId="{D726610D-FB8C-421E-89BC-2F06103EF61B}" srcOrd="1" destOrd="0" presId="urn:microsoft.com/office/officeart/2018/2/layout/IconCircleList"/>
    <dgm:cxn modelId="{411655AE-1E1D-EE44-845A-E589C286124C}" type="presParOf" srcId="{42F3C1CC-395A-4E99-B049-852BD5876F9D}" destId="{EC9B30DB-1650-4C4D-BFC0-7031C38FFE0B}" srcOrd="2" destOrd="0" presId="urn:microsoft.com/office/officeart/2018/2/layout/IconCircleList"/>
    <dgm:cxn modelId="{1A7CBD38-A287-A34C-9B4B-4AC687F87D55}" type="presParOf" srcId="{42F3C1CC-395A-4E99-B049-852BD5876F9D}" destId="{B0181961-56D7-4EB5-A47B-8A78BC33D53D}" srcOrd="3" destOrd="0" presId="urn:microsoft.com/office/officeart/2018/2/layout/IconCircleList"/>
    <dgm:cxn modelId="{2FC1B73C-6F9A-124E-80BD-5EC7643E8629}" type="presParOf" srcId="{CA03AC1E-B32A-4968-9995-D0A5DC3777C1}" destId="{073EBEB0-8591-4795-AE43-D0BD1FA13B63}" srcOrd="1" destOrd="0" presId="urn:microsoft.com/office/officeart/2018/2/layout/IconCircleList"/>
    <dgm:cxn modelId="{7E9B6F56-72E5-D846-9F84-793CA523EE8F}" type="presParOf" srcId="{CA03AC1E-B32A-4968-9995-D0A5DC3777C1}" destId="{41111507-8599-423D-AB79-FCABF55B93B5}" srcOrd="2" destOrd="0" presId="urn:microsoft.com/office/officeart/2018/2/layout/IconCircleList"/>
    <dgm:cxn modelId="{747642C9-E80A-E640-B94D-9A0B0BBDED67}" type="presParOf" srcId="{41111507-8599-423D-AB79-FCABF55B93B5}" destId="{F6888DDE-1B7F-4393-99E6-9168C2A1D173}" srcOrd="0" destOrd="0" presId="urn:microsoft.com/office/officeart/2018/2/layout/IconCircleList"/>
    <dgm:cxn modelId="{DF588DFE-36E6-DB45-9AED-3A9FF379A3A8}" type="presParOf" srcId="{41111507-8599-423D-AB79-FCABF55B93B5}" destId="{09AA9B33-1A22-4407-AB19-B89AF6427C67}" srcOrd="1" destOrd="0" presId="urn:microsoft.com/office/officeart/2018/2/layout/IconCircleList"/>
    <dgm:cxn modelId="{63B21C7D-7E5F-F940-B97A-3CE2F54A1240}" type="presParOf" srcId="{41111507-8599-423D-AB79-FCABF55B93B5}" destId="{2B300A5F-AD46-492F-B96F-D40E89E9B17A}" srcOrd="2" destOrd="0" presId="urn:microsoft.com/office/officeart/2018/2/layout/IconCircleList"/>
    <dgm:cxn modelId="{446502ED-A7A3-4944-9EA7-57EE0EC4191E}" type="presParOf" srcId="{41111507-8599-423D-AB79-FCABF55B93B5}" destId="{49FBA467-82F0-4F5F-B31E-BF73441870C1}" srcOrd="3" destOrd="0" presId="urn:microsoft.com/office/officeart/2018/2/layout/IconCircleList"/>
    <dgm:cxn modelId="{75BF4DAF-261A-4D43-8997-F7354D048A1F}" type="presParOf" srcId="{CA03AC1E-B32A-4968-9995-D0A5DC3777C1}" destId="{9EF48C0E-29AE-481F-A889-DC9B2ADC5C75}" srcOrd="3" destOrd="0" presId="urn:microsoft.com/office/officeart/2018/2/layout/IconCircleList"/>
    <dgm:cxn modelId="{78024520-9F9D-4247-A70B-7D3B12137D9A}" type="presParOf" srcId="{CA03AC1E-B32A-4968-9995-D0A5DC3777C1}" destId="{88F2F2FA-A9A6-4A8C-AA4B-33313E5FC1E0}" srcOrd="4" destOrd="0" presId="urn:microsoft.com/office/officeart/2018/2/layout/IconCircleList"/>
    <dgm:cxn modelId="{B415EEF5-9BA5-8D45-A662-A3421A0E4821}" type="presParOf" srcId="{88F2F2FA-A9A6-4A8C-AA4B-33313E5FC1E0}" destId="{322427B2-449D-4A35-B01C-EE03139AA4D6}" srcOrd="0" destOrd="0" presId="urn:microsoft.com/office/officeart/2018/2/layout/IconCircleList"/>
    <dgm:cxn modelId="{50EA6E7B-BEB6-FC49-A391-7B64163A636F}" type="presParOf" srcId="{88F2F2FA-A9A6-4A8C-AA4B-33313E5FC1E0}" destId="{88AB50D7-4EBA-4614-AFC5-B02811BCED7C}" srcOrd="1" destOrd="0" presId="urn:microsoft.com/office/officeart/2018/2/layout/IconCircleList"/>
    <dgm:cxn modelId="{E0E25C63-00D2-AC4E-9E4B-3F4532AA4F08}" type="presParOf" srcId="{88F2F2FA-A9A6-4A8C-AA4B-33313E5FC1E0}" destId="{E10BFEE6-A30D-4789-93AD-8941BCEE71C3}" srcOrd="2" destOrd="0" presId="urn:microsoft.com/office/officeart/2018/2/layout/IconCircleList"/>
    <dgm:cxn modelId="{77A71337-33D6-A542-8815-1E6E697074DD}" type="presParOf" srcId="{88F2F2FA-A9A6-4A8C-AA4B-33313E5FC1E0}" destId="{A76F727E-4295-4D71-BF7B-1CC4F7EB9E8E}"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CFAF9D3-4F3D-B148-A575-6330DE6238C7}"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8FC032FB-3270-5B42-B18E-37BB33CBB17E}">
      <dgm:prSet/>
      <dgm:spPr/>
      <dgm:t>
        <a:bodyPr/>
        <a:lstStyle/>
        <a:p>
          <a:r>
            <a:rPr lang="en-NL" dirty="0"/>
            <a:t>Delivery includes collaboration  and explanation</a:t>
          </a:r>
        </a:p>
      </dgm:t>
    </dgm:pt>
    <dgm:pt modelId="{DBB9D948-88E2-CD41-8FCE-D603089185BF}" type="parTrans" cxnId="{F7E2E4FD-65A5-4A40-98EE-FCBB98FEC233}">
      <dgm:prSet/>
      <dgm:spPr/>
      <dgm:t>
        <a:bodyPr/>
        <a:lstStyle/>
        <a:p>
          <a:endParaRPr lang="en-US"/>
        </a:p>
      </dgm:t>
    </dgm:pt>
    <dgm:pt modelId="{02B75A3C-5568-7F4D-8E4B-551E02B5FF8F}" type="sibTrans" cxnId="{F7E2E4FD-65A5-4A40-98EE-FCBB98FEC233}">
      <dgm:prSet/>
      <dgm:spPr/>
      <dgm:t>
        <a:bodyPr/>
        <a:lstStyle/>
        <a:p>
          <a:endParaRPr lang="en-US"/>
        </a:p>
      </dgm:t>
    </dgm:pt>
    <dgm:pt modelId="{77FED701-8817-6145-AFE6-62D2EF2A14EE}">
      <dgm:prSet/>
      <dgm:spPr/>
      <dgm:t>
        <a:bodyPr/>
        <a:lstStyle/>
        <a:p>
          <a:r>
            <a:rPr lang="en-NL" dirty="0"/>
            <a:t>Explaining your work to at least </a:t>
          </a:r>
          <a:r>
            <a:rPr lang="en-NL"/>
            <a:t>one colleague</a:t>
          </a:r>
          <a:endParaRPr lang="en-NL" dirty="0"/>
        </a:p>
      </dgm:t>
    </dgm:pt>
    <dgm:pt modelId="{FDE0C876-4B9B-4A4C-B9F7-E3D8A666BD23}" type="parTrans" cxnId="{1EF5C7D8-5C51-5C46-A1E5-A440786434D5}">
      <dgm:prSet/>
      <dgm:spPr/>
      <dgm:t>
        <a:bodyPr/>
        <a:lstStyle/>
        <a:p>
          <a:endParaRPr lang="en-US"/>
        </a:p>
      </dgm:t>
    </dgm:pt>
    <dgm:pt modelId="{32DE7B3B-65A1-AF49-A9A7-CD6F99355692}" type="sibTrans" cxnId="{1EF5C7D8-5C51-5C46-A1E5-A440786434D5}">
      <dgm:prSet/>
      <dgm:spPr/>
      <dgm:t>
        <a:bodyPr/>
        <a:lstStyle/>
        <a:p>
          <a:endParaRPr lang="en-US"/>
        </a:p>
      </dgm:t>
    </dgm:pt>
    <dgm:pt modelId="{16FD275C-425C-FC48-BD52-4F5B69CCA12D}">
      <dgm:prSet/>
      <dgm:spPr/>
      <dgm:t>
        <a:bodyPr/>
        <a:lstStyle/>
        <a:p>
          <a:r>
            <a:rPr lang="en-NL"/>
            <a:t>Embrace ignorance</a:t>
          </a:r>
        </a:p>
      </dgm:t>
    </dgm:pt>
    <dgm:pt modelId="{1CA67C8C-B78B-8346-9622-DBD9B0081C60}" type="parTrans" cxnId="{87A48D37-7C8E-8C4C-B1C7-B88303816752}">
      <dgm:prSet/>
      <dgm:spPr/>
      <dgm:t>
        <a:bodyPr/>
        <a:lstStyle/>
        <a:p>
          <a:endParaRPr lang="en-US"/>
        </a:p>
      </dgm:t>
    </dgm:pt>
    <dgm:pt modelId="{0827FE18-B719-4744-9658-C24301857603}" type="sibTrans" cxnId="{87A48D37-7C8E-8C4C-B1C7-B88303816752}">
      <dgm:prSet/>
      <dgm:spPr/>
      <dgm:t>
        <a:bodyPr/>
        <a:lstStyle/>
        <a:p>
          <a:endParaRPr lang="en-US"/>
        </a:p>
      </dgm:t>
    </dgm:pt>
    <dgm:pt modelId="{E08F9775-384E-E74F-B7A8-53B7894085FC}">
      <dgm:prSet/>
      <dgm:spPr/>
      <dgm:t>
        <a:bodyPr/>
        <a:lstStyle/>
        <a:p>
          <a:r>
            <a:rPr lang="en-NL"/>
            <a:t>Ask questions frequently in Slack</a:t>
          </a:r>
        </a:p>
      </dgm:t>
    </dgm:pt>
    <dgm:pt modelId="{014E9802-B6F5-3646-8FB5-857F53DC9958}" type="parTrans" cxnId="{73DE39C6-DFBF-8749-9AAB-64A6624D8845}">
      <dgm:prSet/>
      <dgm:spPr/>
      <dgm:t>
        <a:bodyPr/>
        <a:lstStyle/>
        <a:p>
          <a:endParaRPr lang="en-US"/>
        </a:p>
      </dgm:t>
    </dgm:pt>
    <dgm:pt modelId="{7C71931B-3528-054D-B7D4-1E56EB53BA5B}" type="sibTrans" cxnId="{73DE39C6-DFBF-8749-9AAB-64A6624D8845}">
      <dgm:prSet/>
      <dgm:spPr/>
      <dgm:t>
        <a:bodyPr/>
        <a:lstStyle/>
        <a:p>
          <a:endParaRPr lang="en-US"/>
        </a:p>
      </dgm:t>
    </dgm:pt>
    <dgm:pt modelId="{80798BA0-F5BE-324F-8477-20B24685F6FF}">
      <dgm:prSet/>
      <dgm:spPr/>
      <dgm:t>
        <a:bodyPr/>
        <a:lstStyle/>
        <a:p>
          <a:r>
            <a:rPr lang="en-NL"/>
            <a:t>Mark them resolved as necessary</a:t>
          </a:r>
        </a:p>
      </dgm:t>
    </dgm:pt>
    <dgm:pt modelId="{7D591A2D-EF44-0C44-A09F-9678E9F6EE64}" type="parTrans" cxnId="{A31598D3-AA98-5A48-B87C-EA980C4BCA6F}">
      <dgm:prSet/>
      <dgm:spPr/>
      <dgm:t>
        <a:bodyPr/>
        <a:lstStyle/>
        <a:p>
          <a:endParaRPr lang="en-US"/>
        </a:p>
      </dgm:t>
    </dgm:pt>
    <dgm:pt modelId="{F5063C9C-597C-E34F-82CC-A4AB6B58EC7A}" type="sibTrans" cxnId="{A31598D3-AA98-5A48-B87C-EA980C4BCA6F}">
      <dgm:prSet/>
      <dgm:spPr/>
      <dgm:t>
        <a:bodyPr/>
        <a:lstStyle/>
        <a:p>
          <a:endParaRPr lang="en-US"/>
        </a:p>
      </dgm:t>
    </dgm:pt>
    <dgm:pt modelId="{AC3BF600-1267-4C49-8DD1-A63D6F00063E}">
      <dgm:prSet/>
      <dgm:spPr/>
      <dgm:t>
        <a:bodyPr/>
        <a:lstStyle/>
        <a:p>
          <a:r>
            <a:rPr lang="en-NL"/>
            <a:t>Err on the side of over-asking</a:t>
          </a:r>
        </a:p>
      </dgm:t>
    </dgm:pt>
    <dgm:pt modelId="{38A4FD05-E4BE-C14B-B475-DBFA6F5F0301}" type="parTrans" cxnId="{ECE40D6A-4F6F-BC4A-B2F9-76CEAAC94562}">
      <dgm:prSet/>
      <dgm:spPr/>
      <dgm:t>
        <a:bodyPr/>
        <a:lstStyle/>
        <a:p>
          <a:endParaRPr lang="en-US"/>
        </a:p>
      </dgm:t>
    </dgm:pt>
    <dgm:pt modelId="{7926D46C-A849-3545-8AE7-CE834D4CE21A}" type="sibTrans" cxnId="{ECE40D6A-4F6F-BC4A-B2F9-76CEAAC94562}">
      <dgm:prSet/>
      <dgm:spPr/>
      <dgm:t>
        <a:bodyPr/>
        <a:lstStyle/>
        <a:p>
          <a:endParaRPr lang="en-US"/>
        </a:p>
      </dgm:t>
    </dgm:pt>
    <dgm:pt modelId="{CF5C50A9-E5F9-7241-B9C4-0D87DD00F805}">
      <dgm:prSet/>
      <dgm:spPr/>
      <dgm:t>
        <a:bodyPr/>
        <a:lstStyle/>
        <a:p>
          <a:r>
            <a:rPr lang="en-NL"/>
            <a:t>Teach</a:t>
          </a:r>
        </a:p>
      </dgm:t>
    </dgm:pt>
    <dgm:pt modelId="{5EF63C63-11A0-7D4A-BFD5-B2E8FB6C6864}" type="parTrans" cxnId="{E2B5CC45-D8CF-824C-BA77-D848D61430FD}">
      <dgm:prSet/>
      <dgm:spPr/>
      <dgm:t>
        <a:bodyPr/>
        <a:lstStyle/>
        <a:p>
          <a:endParaRPr lang="en-US"/>
        </a:p>
      </dgm:t>
    </dgm:pt>
    <dgm:pt modelId="{570A7D94-D58E-884A-8A2A-09C5C93B4F5B}" type="sibTrans" cxnId="{E2B5CC45-D8CF-824C-BA77-D848D61430FD}">
      <dgm:prSet/>
      <dgm:spPr/>
      <dgm:t>
        <a:bodyPr/>
        <a:lstStyle/>
        <a:p>
          <a:endParaRPr lang="en-US"/>
        </a:p>
      </dgm:t>
    </dgm:pt>
    <dgm:pt modelId="{883DEC6C-006F-954C-BE44-8A7B18B66BB3}">
      <dgm:prSet/>
      <dgm:spPr/>
      <dgm:t>
        <a:bodyPr/>
        <a:lstStyle/>
        <a:p>
          <a:r>
            <a:rPr lang="en-NL"/>
            <a:t>Share what you learned, even if it’s redundant</a:t>
          </a:r>
        </a:p>
      </dgm:t>
    </dgm:pt>
    <dgm:pt modelId="{3E7A357C-ABE2-FC4B-A3F1-8718D4109DF6}" type="parTrans" cxnId="{3351E3DA-FAE6-2F44-9318-846B27577630}">
      <dgm:prSet/>
      <dgm:spPr/>
      <dgm:t>
        <a:bodyPr/>
        <a:lstStyle/>
        <a:p>
          <a:endParaRPr lang="en-US"/>
        </a:p>
      </dgm:t>
    </dgm:pt>
    <dgm:pt modelId="{4241891E-114E-BA4A-9253-DF4BDFD6A95D}" type="sibTrans" cxnId="{3351E3DA-FAE6-2F44-9318-846B27577630}">
      <dgm:prSet/>
      <dgm:spPr/>
      <dgm:t>
        <a:bodyPr/>
        <a:lstStyle/>
        <a:p>
          <a:endParaRPr lang="en-US"/>
        </a:p>
      </dgm:t>
    </dgm:pt>
    <dgm:pt modelId="{2F22EF86-82A0-E646-B978-0C640BFB6043}">
      <dgm:prSet/>
      <dgm:spPr/>
      <dgm:t>
        <a:bodyPr/>
        <a:lstStyle/>
        <a:p>
          <a:r>
            <a:rPr lang="en-NL"/>
            <a:t>Repeat yourself</a:t>
          </a:r>
        </a:p>
      </dgm:t>
    </dgm:pt>
    <dgm:pt modelId="{7BC49798-1C98-6C4C-8C3F-6F6413DA85D9}" type="parTrans" cxnId="{01130DB8-CFD8-FE40-B72E-1A0A07C3A8E6}">
      <dgm:prSet/>
      <dgm:spPr/>
      <dgm:t>
        <a:bodyPr/>
        <a:lstStyle/>
        <a:p>
          <a:endParaRPr lang="en-US"/>
        </a:p>
      </dgm:t>
    </dgm:pt>
    <dgm:pt modelId="{AD811C94-65AF-D743-B80A-B3C3F2637537}" type="sibTrans" cxnId="{01130DB8-CFD8-FE40-B72E-1A0A07C3A8E6}">
      <dgm:prSet/>
      <dgm:spPr/>
      <dgm:t>
        <a:bodyPr/>
        <a:lstStyle/>
        <a:p>
          <a:endParaRPr lang="en-US"/>
        </a:p>
      </dgm:t>
    </dgm:pt>
    <dgm:pt modelId="{3C9BDA41-D3AC-D740-9AB5-70934425AC0A}">
      <dgm:prSet/>
      <dgm:spPr/>
      <dgm:t>
        <a:bodyPr/>
        <a:lstStyle/>
        <a:p>
          <a:r>
            <a:rPr lang="en-NL"/>
            <a:t>Err on the side of repetition and redundancy</a:t>
          </a:r>
        </a:p>
      </dgm:t>
    </dgm:pt>
    <dgm:pt modelId="{0B1CBDA5-ADD6-DA4F-9609-C03D039C9AE2}" type="parTrans" cxnId="{E562CBCB-3E92-9947-B96F-E7466CFCD248}">
      <dgm:prSet/>
      <dgm:spPr/>
      <dgm:t>
        <a:bodyPr/>
        <a:lstStyle/>
        <a:p>
          <a:endParaRPr lang="en-US"/>
        </a:p>
      </dgm:t>
    </dgm:pt>
    <dgm:pt modelId="{4100BBCA-1443-3C46-B66F-4F27872040AB}" type="sibTrans" cxnId="{E562CBCB-3E92-9947-B96F-E7466CFCD248}">
      <dgm:prSet/>
      <dgm:spPr/>
      <dgm:t>
        <a:bodyPr/>
        <a:lstStyle/>
        <a:p>
          <a:endParaRPr lang="en-US"/>
        </a:p>
      </dgm:t>
    </dgm:pt>
    <dgm:pt modelId="{2CFE1F60-9A2B-B04A-BC7C-E94F4626EB81}">
      <dgm:prSet/>
      <dgm:spPr/>
      <dgm:t>
        <a:bodyPr/>
        <a:lstStyle/>
        <a:p>
          <a:r>
            <a:rPr lang="en-NL" dirty="0"/>
            <a:t>Technically present large changes to colleagues</a:t>
          </a:r>
        </a:p>
      </dgm:t>
    </dgm:pt>
    <dgm:pt modelId="{FA385E53-86C3-3340-933A-0086195ED040}" type="parTrans" cxnId="{66CA7176-1C6C-6041-A92F-4228CE62CFE5}">
      <dgm:prSet/>
      <dgm:spPr/>
      <dgm:t>
        <a:bodyPr/>
        <a:lstStyle/>
        <a:p>
          <a:endParaRPr lang="en-US"/>
        </a:p>
      </dgm:t>
    </dgm:pt>
    <dgm:pt modelId="{A7EAE650-AD99-F24B-9A71-65DAA9D053A5}" type="sibTrans" cxnId="{66CA7176-1C6C-6041-A92F-4228CE62CFE5}">
      <dgm:prSet/>
      <dgm:spPr/>
      <dgm:t>
        <a:bodyPr/>
        <a:lstStyle/>
        <a:p>
          <a:endParaRPr lang="en-US"/>
        </a:p>
      </dgm:t>
    </dgm:pt>
    <dgm:pt modelId="{FF2D43F5-041A-0E45-BF41-B0D6188FF694}" type="pres">
      <dgm:prSet presAssocID="{4CFAF9D3-4F3D-B148-A575-6330DE6238C7}" presName="Name0" presStyleCnt="0">
        <dgm:presLayoutVars>
          <dgm:dir/>
          <dgm:animLvl val="lvl"/>
          <dgm:resizeHandles val="exact"/>
        </dgm:presLayoutVars>
      </dgm:prSet>
      <dgm:spPr/>
    </dgm:pt>
    <dgm:pt modelId="{D53EBB54-9A75-1C41-9317-D32FD8FA046A}" type="pres">
      <dgm:prSet presAssocID="{8FC032FB-3270-5B42-B18E-37BB33CBB17E}" presName="linNode" presStyleCnt="0"/>
      <dgm:spPr/>
    </dgm:pt>
    <dgm:pt modelId="{29E1D790-116F-4546-A66F-2CA688CB26BD}" type="pres">
      <dgm:prSet presAssocID="{8FC032FB-3270-5B42-B18E-37BB33CBB17E}" presName="parentText" presStyleLbl="node1" presStyleIdx="0" presStyleCnt="3">
        <dgm:presLayoutVars>
          <dgm:chMax val="1"/>
          <dgm:bulletEnabled val="1"/>
        </dgm:presLayoutVars>
      </dgm:prSet>
      <dgm:spPr/>
    </dgm:pt>
    <dgm:pt modelId="{4229BE6F-618E-8F41-93AC-190932D19A88}" type="pres">
      <dgm:prSet presAssocID="{8FC032FB-3270-5B42-B18E-37BB33CBB17E}" presName="descendantText" presStyleLbl="alignAccFollowNode1" presStyleIdx="0" presStyleCnt="3">
        <dgm:presLayoutVars>
          <dgm:bulletEnabled val="1"/>
        </dgm:presLayoutVars>
      </dgm:prSet>
      <dgm:spPr/>
    </dgm:pt>
    <dgm:pt modelId="{BA238AE1-215B-C746-9E6C-07EABB78D3D4}" type="pres">
      <dgm:prSet presAssocID="{02B75A3C-5568-7F4D-8E4B-551E02B5FF8F}" presName="sp" presStyleCnt="0"/>
      <dgm:spPr/>
    </dgm:pt>
    <dgm:pt modelId="{D434E56F-3B12-1548-8DA8-6D7AAB7BB3F2}" type="pres">
      <dgm:prSet presAssocID="{16FD275C-425C-FC48-BD52-4F5B69CCA12D}" presName="linNode" presStyleCnt="0"/>
      <dgm:spPr/>
    </dgm:pt>
    <dgm:pt modelId="{BFA942C1-0F52-3945-902B-EB00B11B2112}" type="pres">
      <dgm:prSet presAssocID="{16FD275C-425C-FC48-BD52-4F5B69CCA12D}" presName="parentText" presStyleLbl="node1" presStyleIdx="1" presStyleCnt="3">
        <dgm:presLayoutVars>
          <dgm:chMax val="1"/>
          <dgm:bulletEnabled val="1"/>
        </dgm:presLayoutVars>
      </dgm:prSet>
      <dgm:spPr/>
    </dgm:pt>
    <dgm:pt modelId="{258B5A12-F853-C945-B4AA-2A34DBD50D37}" type="pres">
      <dgm:prSet presAssocID="{16FD275C-425C-FC48-BD52-4F5B69CCA12D}" presName="descendantText" presStyleLbl="alignAccFollowNode1" presStyleIdx="1" presStyleCnt="3">
        <dgm:presLayoutVars>
          <dgm:bulletEnabled val="1"/>
        </dgm:presLayoutVars>
      </dgm:prSet>
      <dgm:spPr/>
    </dgm:pt>
    <dgm:pt modelId="{961AB9CC-28B0-5E43-B379-547EB9836E24}" type="pres">
      <dgm:prSet presAssocID="{0827FE18-B719-4744-9658-C24301857603}" presName="sp" presStyleCnt="0"/>
      <dgm:spPr/>
    </dgm:pt>
    <dgm:pt modelId="{23E7F0DD-AC1A-DC4C-88C6-FB6B76411389}" type="pres">
      <dgm:prSet presAssocID="{CF5C50A9-E5F9-7241-B9C4-0D87DD00F805}" presName="linNode" presStyleCnt="0"/>
      <dgm:spPr/>
    </dgm:pt>
    <dgm:pt modelId="{15CD221C-FC6C-6E48-9D56-408E07393873}" type="pres">
      <dgm:prSet presAssocID="{CF5C50A9-E5F9-7241-B9C4-0D87DD00F805}" presName="parentText" presStyleLbl="node1" presStyleIdx="2" presStyleCnt="3">
        <dgm:presLayoutVars>
          <dgm:chMax val="1"/>
          <dgm:bulletEnabled val="1"/>
        </dgm:presLayoutVars>
      </dgm:prSet>
      <dgm:spPr/>
    </dgm:pt>
    <dgm:pt modelId="{8569A959-CD27-3147-B9C5-2BB46B511D82}" type="pres">
      <dgm:prSet presAssocID="{CF5C50A9-E5F9-7241-B9C4-0D87DD00F805}" presName="descendantText" presStyleLbl="alignAccFollowNode1" presStyleIdx="2" presStyleCnt="3">
        <dgm:presLayoutVars>
          <dgm:bulletEnabled val="1"/>
        </dgm:presLayoutVars>
      </dgm:prSet>
      <dgm:spPr/>
    </dgm:pt>
  </dgm:ptLst>
  <dgm:cxnLst>
    <dgm:cxn modelId="{ECAC3D1B-1C9A-2944-A9C1-1D6D04C90138}" type="presOf" srcId="{E08F9775-384E-E74F-B7A8-53B7894085FC}" destId="{258B5A12-F853-C945-B4AA-2A34DBD50D37}" srcOrd="0" destOrd="0" presId="urn:microsoft.com/office/officeart/2005/8/layout/vList5"/>
    <dgm:cxn modelId="{37AD6D28-7322-F948-9372-363B3ACA4EB4}" type="presOf" srcId="{AC3BF600-1267-4C49-8DD1-A63D6F00063E}" destId="{258B5A12-F853-C945-B4AA-2A34DBD50D37}" srcOrd="0" destOrd="2" presId="urn:microsoft.com/office/officeart/2005/8/layout/vList5"/>
    <dgm:cxn modelId="{87A48D37-7C8E-8C4C-B1C7-B88303816752}" srcId="{4CFAF9D3-4F3D-B148-A575-6330DE6238C7}" destId="{16FD275C-425C-FC48-BD52-4F5B69CCA12D}" srcOrd="1" destOrd="0" parTransId="{1CA67C8C-B78B-8346-9622-DBD9B0081C60}" sibTransId="{0827FE18-B719-4744-9658-C24301857603}"/>
    <dgm:cxn modelId="{BB581E3A-E993-AC44-8121-0470B0E3BA16}" type="presOf" srcId="{77FED701-8817-6145-AFE6-62D2EF2A14EE}" destId="{4229BE6F-618E-8F41-93AC-190932D19A88}" srcOrd="0" destOrd="0" presId="urn:microsoft.com/office/officeart/2005/8/layout/vList5"/>
    <dgm:cxn modelId="{E2B5CC45-D8CF-824C-BA77-D848D61430FD}" srcId="{4CFAF9D3-4F3D-B148-A575-6330DE6238C7}" destId="{CF5C50A9-E5F9-7241-B9C4-0D87DD00F805}" srcOrd="2" destOrd="0" parTransId="{5EF63C63-11A0-7D4A-BFD5-B2E8FB6C6864}" sibTransId="{570A7D94-D58E-884A-8A2A-09C5C93B4F5B}"/>
    <dgm:cxn modelId="{6C3CCD4D-6DC5-944E-9B37-22688ACFF10D}" type="presOf" srcId="{3C9BDA41-D3AC-D740-9AB5-70934425AC0A}" destId="{8569A959-CD27-3147-B9C5-2BB46B511D82}" srcOrd="0" destOrd="2" presId="urn:microsoft.com/office/officeart/2005/8/layout/vList5"/>
    <dgm:cxn modelId="{8DB15C53-144D-EE41-97E6-E17B57F4B72F}" type="presOf" srcId="{16FD275C-425C-FC48-BD52-4F5B69CCA12D}" destId="{BFA942C1-0F52-3945-902B-EB00B11B2112}" srcOrd="0" destOrd="0" presId="urn:microsoft.com/office/officeart/2005/8/layout/vList5"/>
    <dgm:cxn modelId="{E630D759-335A-E548-9140-E55C2F717CBC}" type="presOf" srcId="{4CFAF9D3-4F3D-B148-A575-6330DE6238C7}" destId="{FF2D43F5-041A-0E45-BF41-B0D6188FF694}" srcOrd="0" destOrd="0" presId="urn:microsoft.com/office/officeart/2005/8/layout/vList5"/>
    <dgm:cxn modelId="{ECE40D6A-4F6F-BC4A-B2F9-76CEAAC94562}" srcId="{16FD275C-425C-FC48-BD52-4F5B69CCA12D}" destId="{AC3BF600-1267-4C49-8DD1-A63D6F00063E}" srcOrd="2" destOrd="0" parTransId="{38A4FD05-E4BE-C14B-B475-DBFA6F5F0301}" sibTransId="{7926D46C-A849-3545-8AE7-CE834D4CE21A}"/>
    <dgm:cxn modelId="{66CA7176-1C6C-6041-A92F-4228CE62CFE5}" srcId="{8FC032FB-3270-5B42-B18E-37BB33CBB17E}" destId="{2CFE1F60-9A2B-B04A-BC7C-E94F4626EB81}" srcOrd="1" destOrd="0" parTransId="{FA385E53-86C3-3340-933A-0086195ED040}" sibTransId="{A7EAE650-AD99-F24B-9A71-65DAA9D053A5}"/>
    <dgm:cxn modelId="{2CDA5794-0376-0843-BDB9-F9DC06EABAA6}" type="presOf" srcId="{2CFE1F60-9A2B-B04A-BC7C-E94F4626EB81}" destId="{4229BE6F-618E-8F41-93AC-190932D19A88}" srcOrd="0" destOrd="1" presId="urn:microsoft.com/office/officeart/2005/8/layout/vList5"/>
    <dgm:cxn modelId="{E5CC4797-0344-974A-90BE-56AA250E8467}" type="presOf" srcId="{8FC032FB-3270-5B42-B18E-37BB33CBB17E}" destId="{29E1D790-116F-4546-A66F-2CA688CB26BD}" srcOrd="0" destOrd="0" presId="urn:microsoft.com/office/officeart/2005/8/layout/vList5"/>
    <dgm:cxn modelId="{01130DB8-CFD8-FE40-B72E-1A0A07C3A8E6}" srcId="{CF5C50A9-E5F9-7241-B9C4-0D87DD00F805}" destId="{2F22EF86-82A0-E646-B978-0C640BFB6043}" srcOrd="1" destOrd="0" parTransId="{7BC49798-1C98-6C4C-8C3F-6F6413DA85D9}" sibTransId="{AD811C94-65AF-D743-B80A-B3C3F2637537}"/>
    <dgm:cxn modelId="{73DE39C6-DFBF-8749-9AAB-64A6624D8845}" srcId="{16FD275C-425C-FC48-BD52-4F5B69CCA12D}" destId="{E08F9775-384E-E74F-B7A8-53B7894085FC}" srcOrd="0" destOrd="0" parTransId="{014E9802-B6F5-3646-8FB5-857F53DC9958}" sibTransId="{7C71931B-3528-054D-B7D4-1E56EB53BA5B}"/>
    <dgm:cxn modelId="{66E498CA-A846-0643-ADBD-7BC110DD7957}" type="presOf" srcId="{883DEC6C-006F-954C-BE44-8A7B18B66BB3}" destId="{8569A959-CD27-3147-B9C5-2BB46B511D82}" srcOrd="0" destOrd="0" presId="urn:microsoft.com/office/officeart/2005/8/layout/vList5"/>
    <dgm:cxn modelId="{E562CBCB-3E92-9947-B96F-E7466CFCD248}" srcId="{CF5C50A9-E5F9-7241-B9C4-0D87DD00F805}" destId="{3C9BDA41-D3AC-D740-9AB5-70934425AC0A}" srcOrd="2" destOrd="0" parTransId="{0B1CBDA5-ADD6-DA4F-9609-C03D039C9AE2}" sibTransId="{4100BBCA-1443-3C46-B66F-4F27872040AB}"/>
    <dgm:cxn modelId="{7A425AD2-00B5-3C42-A338-AC6ED874866D}" type="presOf" srcId="{80798BA0-F5BE-324F-8477-20B24685F6FF}" destId="{258B5A12-F853-C945-B4AA-2A34DBD50D37}" srcOrd="0" destOrd="1" presId="urn:microsoft.com/office/officeart/2005/8/layout/vList5"/>
    <dgm:cxn modelId="{A31598D3-AA98-5A48-B87C-EA980C4BCA6F}" srcId="{16FD275C-425C-FC48-BD52-4F5B69CCA12D}" destId="{80798BA0-F5BE-324F-8477-20B24685F6FF}" srcOrd="1" destOrd="0" parTransId="{7D591A2D-EF44-0C44-A09F-9678E9F6EE64}" sibTransId="{F5063C9C-597C-E34F-82CC-A4AB6B58EC7A}"/>
    <dgm:cxn modelId="{1EF5C7D8-5C51-5C46-A1E5-A440786434D5}" srcId="{8FC032FB-3270-5B42-B18E-37BB33CBB17E}" destId="{77FED701-8817-6145-AFE6-62D2EF2A14EE}" srcOrd="0" destOrd="0" parTransId="{FDE0C876-4B9B-4A4C-B9F7-E3D8A666BD23}" sibTransId="{32DE7B3B-65A1-AF49-A9A7-CD6F99355692}"/>
    <dgm:cxn modelId="{3351E3DA-FAE6-2F44-9318-846B27577630}" srcId="{CF5C50A9-E5F9-7241-B9C4-0D87DD00F805}" destId="{883DEC6C-006F-954C-BE44-8A7B18B66BB3}" srcOrd="0" destOrd="0" parTransId="{3E7A357C-ABE2-FC4B-A3F1-8718D4109DF6}" sibTransId="{4241891E-114E-BA4A-9253-DF4BDFD6A95D}"/>
    <dgm:cxn modelId="{5D4736E8-262F-F744-A563-7696A9AE2BEF}" type="presOf" srcId="{2F22EF86-82A0-E646-B978-0C640BFB6043}" destId="{8569A959-CD27-3147-B9C5-2BB46B511D82}" srcOrd="0" destOrd="1" presId="urn:microsoft.com/office/officeart/2005/8/layout/vList5"/>
    <dgm:cxn modelId="{967ADAEA-A4F2-E841-AC1A-442E41900E28}" type="presOf" srcId="{CF5C50A9-E5F9-7241-B9C4-0D87DD00F805}" destId="{15CD221C-FC6C-6E48-9D56-408E07393873}" srcOrd="0" destOrd="0" presId="urn:microsoft.com/office/officeart/2005/8/layout/vList5"/>
    <dgm:cxn modelId="{F7E2E4FD-65A5-4A40-98EE-FCBB98FEC233}" srcId="{4CFAF9D3-4F3D-B148-A575-6330DE6238C7}" destId="{8FC032FB-3270-5B42-B18E-37BB33CBB17E}" srcOrd="0" destOrd="0" parTransId="{DBB9D948-88E2-CD41-8FCE-D603089185BF}" sibTransId="{02B75A3C-5568-7F4D-8E4B-551E02B5FF8F}"/>
    <dgm:cxn modelId="{5B8AC097-1C5C-F64C-804C-4FB393FC9EC6}" type="presParOf" srcId="{FF2D43F5-041A-0E45-BF41-B0D6188FF694}" destId="{D53EBB54-9A75-1C41-9317-D32FD8FA046A}" srcOrd="0" destOrd="0" presId="urn:microsoft.com/office/officeart/2005/8/layout/vList5"/>
    <dgm:cxn modelId="{9861DFD9-50A3-EE4D-A168-0C8ACAEC3E7B}" type="presParOf" srcId="{D53EBB54-9A75-1C41-9317-D32FD8FA046A}" destId="{29E1D790-116F-4546-A66F-2CA688CB26BD}" srcOrd="0" destOrd="0" presId="urn:microsoft.com/office/officeart/2005/8/layout/vList5"/>
    <dgm:cxn modelId="{FB6B2BFA-C86E-9D4A-B5A4-2376223CFCE5}" type="presParOf" srcId="{D53EBB54-9A75-1C41-9317-D32FD8FA046A}" destId="{4229BE6F-618E-8F41-93AC-190932D19A88}" srcOrd="1" destOrd="0" presId="urn:microsoft.com/office/officeart/2005/8/layout/vList5"/>
    <dgm:cxn modelId="{82F63622-930E-7540-A327-5E951C8AC305}" type="presParOf" srcId="{FF2D43F5-041A-0E45-BF41-B0D6188FF694}" destId="{BA238AE1-215B-C746-9E6C-07EABB78D3D4}" srcOrd="1" destOrd="0" presId="urn:microsoft.com/office/officeart/2005/8/layout/vList5"/>
    <dgm:cxn modelId="{B60130D7-EBB9-9049-A9C1-694983F94C34}" type="presParOf" srcId="{FF2D43F5-041A-0E45-BF41-B0D6188FF694}" destId="{D434E56F-3B12-1548-8DA8-6D7AAB7BB3F2}" srcOrd="2" destOrd="0" presId="urn:microsoft.com/office/officeart/2005/8/layout/vList5"/>
    <dgm:cxn modelId="{77CA8C2F-9D88-1043-BC6D-610E50D12B2B}" type="presParOf" srcId="{D434E56F-3B12-1548-8DA8-6D7AAB7BB3F2}" destId="{BFA942C1-0F52-3945-902B-EB00B11B2112}" srcOrd="0" destOrd="0" presId="urn:microsoft.com/office/officeart/2005/8/layout/vList5"/>
    <dgm:cxn modelId="{520E7C22-F634-BC4E-9CA1-1CC4918FA8D5}" type="presParOf" srcId="{D434E56F-3B12-1548-8DA8-6D7AAB7BB3F2}" destId="{258B5A12-F853-C945-B4AA-2A34DBD50D37}" srcOrd="1" destOrd="0" presId="urn:microsoft.com/office/officeart/2005/8/layout/vList5"/>
    <dgm:cxn modelId="{C874C482-97CF-DA48-BCB6-A973F86A202D}" type="presParOf" srcId="{FF2D43F5-041A-0E45-BF41-B0D6188FF694}" destId="{961AB9CC-28B0-5E43-B379-547EB9836E24}" srcOrd="3" destOrd="0" presId="urn:microsoft.com/office/officeart/2005/8/layout/vList5"/>
    <dgm:cxn modelId="{25195E9B-8350-3E45-BFB2-03314B367693}" type="presParOf" srcId="{FF2D43F5-041A-0E45-BF41-B0D6188FF694}" destId="{23E7F0DD-AC1A-DC4C-88C6-FB6B76411389}" srcOrd="4" destOrd="0" presId="urn:microsoft.com/office/officeart/2005/8/layout/vList5"/>
    <dgm:cxn modelId="{AEE094C4-408A-A14D-AF46-516CC0FF9832}" type="presParOf" srcId="{23E7F0DD-AC1A-DC4C-88C6-FB6B76411389}" destId="{15CD221C-FC6C-6E48-9D56-408E07393873}" srcOrd="0" destOrd="0" presId="urn:microsoft.com/office/officeart/2005/8/layout/vList5"/>
    <dgm:cxn modelId="{E6271019-58CA-6A4B-B133-7A3B8A10F22E}" type="presParOf" srcId="{23E7F0DD-AC1A-DC4C-88C6-FB6B76411389}" destId="{8569A959-CD27-3147-B9C5-2BB46B511D82}"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D7659B-A933-A649-87A7-B6CC9899D9D8}">
      <dsp:nvSpPr>
        <dsp:cNvPr id="0" name=""/>
        <dsp:cNvSpPr/>
      </dsp:nvSpPr>
      <dsp:spPr>
        <a:xfrm>
          <a:off x="5656" y="1825181"/>
          <a:ext cx="2849562" cy="113982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pPr>
          <a:r>
            <a:rPr lang="en-US" sz="2700" kern="1200" dirty="0"/>
            <a:t>Defunding Fossil Fuels</a:t>
          </a:r>
        </a:p>
      </dsp:txBody>
      <dsp:txXfrm>
        <a:off x="575568" y="1825181"/>
        <a:ext cx="1709738" cy="1139824"/>
      </dsp:txXfrm>
    </dsp:sp>
    <dsp:sp modelId="{2AC8D9E6-5710-C94B-86B8-C3B9774F1ED2}">
      <dsp:nvSpPr>
        <dsp:cNvPr id="0" name=""/>
        <dsp:cNvSpPr/>
      </dsp:nvSpPr>
      <dsp:spPr>
        <a:xfrm>
          <a:off x="5656" y="3107485"/>
          <a:ext cx="2279649" cy="48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1200150">
            <a:lnSpc>
              <a:spcPct val="90000"/>
            </a:lnSpc>
            <a:spcBef>
              <a:spcPct val="0"/>
            </a:spcBef>
            <a:spcAft>
              <a:spcPct val="15000"/>
            </a:spcAft>
            <a:buChar char="•"/>
          </a:pPr>
          <a:endParaRPr lang="en-US" sz="2700" kern="1200" dirty="0"/>
        </a:p>
      </dsp:txBody>
      <dsp:txXfrm>
        <a:off x="5656" y="3107485"/>
        <a:ext cx="2279649" cy="486000"/>
      </dsp:txXfrm>
    </dsp:sp>
    <dsp:sp modelId="{AF53676D-1DE5-2C4B-9BDF-FD434450D1FC}">
      <dsp:nvSpPr>
        <dsp:cNvPr id="0" name=""/>
        <dsp:cNvSpPr/>
      </dsp:nvSpPr>
      <dsp:spPr>
        <a:xfrm>
          <a:off x="2639218" y="1825181"/>
          <a:ext cx="2849562" cy="113982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pPr>
          <a:r>
            <a:rPr lang="en-US" sz="2700" kern="1200" dirty="0"/>
            <a:t>Showing </a:t>
          </a:r>
        </a:p>
      </dsp:txBody>
      <dsp:txXfrm>
        <a:off x="3209130" y="1825181"/>
        <a:ext cx="1709738" cy="1139824"/>
      </dsp:txXfrm>
    </dsp:sp>
    <dsp:sp modelId="{261FE1CC-3425-124C-B20B-133E3B5B4E58}">
      <dsp:nvSpPr>
        <dsp:cNvPr id="0" name=""/>
        <dsp:cNvSpPr/>
      </dsp:nvSpPr>
      <dsp:spPr>
        <a:xfrm>
          <a:off x="2639218" y="3107485"/>
          <a:ext cx="2279649" cy="48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1200150">
            <a:lnSpc>
              <a:spcPct val="90000"/>
            </a:lnSpc>
            <a:spcBef>
              <a:spcPct val="0"/>
            </a:spcBef>
            <a:spcAft>
              <a:spcPct val="15000"/>
            </a:spcAft>
            <a:buChar char="•"/>
          </a:pPr>
          <a:endParaRPr lang="en-US" sz="2700" kern="1200" dirty="0"/>
        </a:p>
      </dsp:txBody>
      <dsp:txXfrm>
        <a:off x="2639218" y="3107485"/>
        <a:ext cx="2279649" cy="486000"/>
      </dsp:txXfrm>
    </dsp:sp>
    <dsp:sp modelId="{1D6C0919-0016-4B4D-9BCB-115906CE6A48}">
      <dsp:nvSpPr>
        <dsp:cNvPr id="0" name=""/>
        <dsp:cNvSpPr/>
      </dsp:nvSpPr>
      <dsp:spPr>
        <a:xfrm>
          <a:off x="5272781" y="1825181"/>
          <a:ext cx="2849562" cy="113982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pPr>
          <a:endParaRPr lang="en-US" sz="2700" kern="1200" dirty="0"/>
        </a:p>
      </dsp:txBody>
      <dsp:txXfrm>
        <a:off x="5842693" y="1825181"/>
        <a:ext cx="1709738" cy="1139824"/>
      </dsp:txXfrm>
    </dsp:sp>
    <dsp:sp modelId="{C1175A39-52EF-1E41-B405-EEA796D1DB5D}">
      <dsp:nvSpPr>
        <dsp:cNvPr id="0" name=""/>
        <dsp:cNvSpPr/>
      </dsp:nvSpPr>
      <dsp:spPr>
        <a:xfrm>
          <a:off x="5272781" y="3107485"/>
          <a:ext cx="2279649" cy="48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1200150">
            <a:lnSpc>
              <a:spcPct val="90000"/>
            </a:lnSpc>
            <a:spcBef>
              <a:spcPct val="0"/>
            </a:spcBef>
            <a:spcAft>
              <a:spcPct val="15000"/>
            </a:spcAft>
            <a:buChar char="•"/>
          </a:pPr>
          <a:endParaRPr lang="en-US" sz="2700" kern="1200" dirty="0"/>
        </a:p>
      </dsp:txBody>
      <dsp:txXfrm>
        <a:off x="5272781" y="3107485"/>
        <a:ext cx="2279649" cy="4860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3B09CC-0B69-4A46-932C-6FBC588AD309}">
      <dsp:nvSpPr>
        <dsp:cNvPr id="0" name=""/>
        <dsp:cNvSpPr/>
      </dsp:nvSpPr>
      <dsp:spPr>
        <a:xfrm rot="5400000">
          <a:off x="2840034" y="-973844"/>
          <a:ext cx="929531" cy="311040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NL" sz="1200" kern="1200" dirty="0"/>
            <a:t>Request and offer help/calls when possible</a:t>
          </a:r>
        </a:p>
        <a:p>
          <a:pPr marL="114300" lvl="1" indent="-114300" algn="l" defTabSz="533400">
            <a:lnSpc>
              <a:spcPct val="90000"/>
            </a:lnSpc>
            <a:spcBef>
              <a:spcPct val="0"/>
            </a:spcBef>
            <a:spcAft>
              <a:spcPct val="15000"/>
            </a:spcAft>
            <a:buChar char="•"/>
          </a:pPr>
          <a:r>
            <a:rPr lang="en-NL" sz="1200" kern="1200" dirty="0"/>
            <a:t>Say when you will respond</a:t>
          </a:r>
        </a:p>
        <a:p>
          <a:pPr marL="114300" lvl="1" indent="-114300" algn="l" defTabSz="533400">
            <a:lnSpc>
              <a:spcPct val="90000"/>
            </a:lnSpc>
            <a:spcBef>
              <a:spcPct val="0"/>
            </a:spcBef>
            <a:spcAft>
              <a:spcPct val="15000"/>
            </a:spcAft>
            <a:buChar char="•"/>
          </a:pPr>
          <a:r>
            <a:rPr lang="en-NL" sz="1200" kern="1200" dirty="0"/>
            <a:t>Prioritize synchronous communication when possible</a:t>
          </a:r>
        </a:p>
      </dsp:txBody>
      <dsp:txXfrm rot="-5400000">
        <a:off x="1749600" y="161966"/>
        <a:ext cx="3065024" cy="838779"/>
      </dsp:txXfrm>
    </dsp:sp>
    <dsp:sp modelId="{C26E835C-9D77-A04E-A00B-20EBA5234F1F}">
      <dsp:nvSpPr>
        <dsp:cNvPr id="0" name=""/>
        <dsp:cNvSpPr/>
      </dsp:nvSpPr>
      <dsp:spPr>
        <a:xfrm>
          <a:off x="0" y="398"/>
          <a:ext cx="1749600" cy="116191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NL" sz="1900" kern="1200" dirty="0"/>
            <a:t>Communicate frequently</a:t>
          </a:r>
        </a:p>
      </dsp:txBody>
      <dsp:txXfrm>
        <a:off x="56720" y="57118"/>
        <a:ext cx="1636160" cy="1048474"/>
      </dsp:txXfrm>
    </dsp:sp>
    <dsp:sp modelId="{3622EC57-EB8B-BA49-9075-5B2FBE2CC484}">
      <dsp:nvSpPr>
        <dsp:cNvPr id="0" name=""/>
        <dsp:cNvSpPr/>
      </dsp:nvSpPr>
      <dsp:spPr>
        <a:xfrm rot="5400000">
          <a:off x="2840034" y="246165"/>
          <a:ext cx="929531" cy="311040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NL" sz="1200" kern="1200" dirty="0"/>
            <a:t>Feel free to add yourself to the Bank.Green team page,</a:t>
          </a:r>
        </a:p>
        <a:p>
          <a:pPr marL="228600" lvl="2" indent="-114300" algn="l" defTabSz="533400">
            <a:lnSpc>
              <a:spcPct val="90000"/>
            </a:lnSpc>
            <a:spcBef>
              <a:spcPct val="0"/>
            </a:spcBef>
            <a:spcAft>
              <a:spcPct val="15000"/>
            </a:spcAft>
            <a:buChar char="•"/>
          </a:pPr>
          <a:r>
            <a:rPr lang="en-NL" sz="1200" kern="1200" dirty="0"/>
            <a:t>link to your profile/website, and</a:t>
          </a:r>
        </a:p>
        <a:p>
          <a:pPr marL="228600" lvl="2" indent="-114300" algn="l" defTabSz="533400">
            <a:lnSpc>
              <a:spcPct val="90000"/>
            </a:lnSpc>
            <a:spcBef>
              <a:spcPct val="0"/>
            </a:spcBef>
            <a:spcAft>
              <a:spcPct val="15000"/>
            </a:spcAft>
            <a:buChar char="•"/>
          </a:pPr>
          <a:r>
            <a:rPr lang="en-NL" sz="1200" kern="1200" dirty="0"/>
            <a:t>link your profile/website to Bank.Green</a:t>
          </a:r>
        </a:p>
      </dsp:txBody>
      <dsp:txXfrm rot="-5400000">
        <a:off x="1749600" y="1381975"/>
        <a:ext cx="3065024" cy="838779"/>
      </dsp:txXfrm>
    </dsp:sp>
    <dsp:sp modelId="{D406EEA9-E5A2-3B41-AF44-CD39E58D7E0C}">
      <dsp:nvSpPr>
        <dsp:cNvPr id="0" name=""/>
        <dsp:cNvSpPr/>
      </dsp:nvSpPr>
      <dsp:spPr>
        <a:xfrm>
          <a:off x="0" y="1220408"/>
          <a:ext cx="1749600" cy="116191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NL" sz="1900" kern="1200" dirty="0"/>
            <a:t>Be proud of your work</a:t>
          </a:r>
        </a:p>
      </dsp:txBody>
      <dsp:txXfrm>
        <a:off x="56720" y="1277128"/>
        <a:ext cx="1636160" cy="1048474"/>
      </dsp:txXfrm>
    </dsp:sp>
    <dsp:sp modelId="{FF672FB6-CD8D-134B-BCB0-7DB43C07E11C}">
      <dsp:nvSpPr>
        <dsp:cNvPr id="0" name=""/>
        <dsp:cNvSpPr/>
      </dsp:nvSpPr>
      <dsp:spPr>
        <a:xfrm rot="5400000">
          <a:off x="2840034" y="1464809"/>
          <a:ext cx="929531" cy="311040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NL" sz="1200" kern="1200" dirty="0"/>
            <a:t>Boring and bulletproof &gt; cutting-edge future abandonware</a:t>
          </a:r>
        </a:p>
        <a:p>
          <a:pPr marL="114300" lvl="1" indent="-114300" algn="l" defTabSz="533400">
            <a:lnSpc>
              <a:spcPct val="90000"/>
            </a:lnSpc>
            <a:spcBef>
              <a:spcPct val="0"/>
            </a:spcBef>
            <a:spcAft>
              <a:spcPct val="15000"/>
            </a:spcAft>
            <a:buChar char="•"/>
          </a:pPr>
          <a:r>
            <a:rPr lang="en-NL" sz="1200" kern="1200"/>
            <a:t>Use Bank.Green as an opportunity to learn proven but new-to-you tech</a:t>
          </a:r>
        </a:p>
      </dsp:txBody>
      <dsp:txXfrm rot="-5400000">
        <a:off x="1749600" y="2600619"/>
        <a:ext cx="3065024" cy="838779"/>
      </dsp:txXfrm>
    </dsp:sp>
    <dsp:sp modelId="{B1B2FF2C-5061-3548-B8A1-919A8CECF82E}">
      <dsp:nvSpPr>
        <dsp:cNvPr id="0" name=""/>
        <dsp:cNvSpPr/>
      </dsp:nvSpPr>
      <dsp:spPr>
        <a:xfrm>
          <a:off x="0" y="2440816"/>
          <a:ext cx="1749600" cy="115918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NL" sz="1900" kern="1200" dirty="0"/>
            <a:t>Choose well- known technologies</a:t>
          </a:r>
        </a:p>
      </dsp:txBody>
      <dsp:txXfrm>
        <a:off x="56587" y="2497403"/>
        <a:ext cx="1636426" cy="104600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1D1A07-E872-FD42-913C-EC038E3027A8}">
      <dsp:nvSpPr>
        <dsp:cNvPr id="0" name=""/>
        <dsp:cNvSpPr/>
      </dsp:nvSpPr>
      <dsp:spPr>
        <a:xfrm rot="5400000">
          <a:off x="3394247" y="-1295361"/>
          <a:ext cx="774768" cy="3559183"/>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NL" sz="1400" kern="1200" dirty="0"/>
            <a:t>undelivered promises have negative value</a:t>
          </a:r>
        </a:p>
        <a:p>
          <a:pPr marL="114300" lvl="1" indent="-114300" algn="l" defTabSz="622300">
            <a:lnSpc>
              <a:spcPct val="90000"/>
            </a:lnSpc>
            <a:spcBef>
              <a:spcPct val="0"/>
            </a:spcBef>
            <a:spcAft>
              <a:spcPct val="15000"/>
            </a:spcAft>
            <a:buChar char="•"/>
          </a:pPr>
          <a:r>
            <a:rPr lang="en-NL" sz="1400" kern="1200" dirty="0"/>
            <a:t>Keep your promises </a:t>
          </a:r>
          <a:r>
            <a:rPr lang="en-US" sz="1400" kern="1200" dirty="0"/>
            <a:t>manageable</a:t>
          </a:r>
          <a:r>
            <a:rPr lang="en-NL" sz="1400" kern="1200" dirty="0"/>
            <a:t> and deliver more if possible.</a:t>
          </a:r>
        </a:p>
      </dsp:txBody>
      <dsp:txXfrm rot="-5400000">
        <a:off x="2002040" y="134667"/>
        <a:ext cx="3521362" cy="699126"/>
      </dsp:txXfrm>
    </dsp:sp>
    <dsp:sp modelId="{29E1D790-116F-4546-A66F-2CA688CB26BD}">
      <dsp:nvSpPr>
        <dsp:cNvPr id="0" name=""/>
        <dsp:cNvSpPr/>
      </dsp:nvSpPr>
      <dsp:spPr>
        <a:xfrm>
          <a:off x="0" y="0"/>
          <a:ext cx="2002040" cy="96846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NL" sz="2000" kern="1200"/>
            <a:t>Promise less. Deliver more</a:t>
          </a:r>
        </a:p>
      </dsp:txBody>
      <dsp:txXfrm>
        <a:off x="47276" y="47276"/>
        <a:ext cx="1907488" cy="8739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D7659B-A933-A649-87A7-B6CC9899D9D8}">
      <dsp:nvSpPr>
        <dsp:cNvPr id="0" name=""/>
        <dsp:cNvSpPr/>
      </dsp:nvSpPr>
      <dsp:spPr>
        <a:xfrm>
          <a:off x="5656" y="1825181"/>
          <a:ext cx="2849562" cy="113982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pPr>
          <a:r>
            <a:rPr lang="en-US" sz="2700" kern="1200" dirty="0"/>
            <a:t>Defunding Fossil Fuels</a:t>
          </a:r>
        </a:p>
      </dsp:txBody>
      <dsp:txXfrm>
        <a:off x="575568" y="1825181"/>
        <a:ext cx="1709738" cy="1139824"/>
      </dsp:txXfrm>
    </dsp:sp>
    <dsp:sp modelId="{2AC8D9E6-5710-C94B-86B8-C3B9774F1ED2}">
      <dsp:nvSpPr>
        <dsp:cNvPr id="0" name=""/>
        <dsp:cNvSpPr/>
      </dsp:nvSpPr>
      <dsp:spPr>
        <a:xfrm>
          <a:off x="5656" y="3107485"/>
          <a:ext cx="2279649" cy="48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1200150">
            <a:lnSpc>
              <a:spcPct val="90000"/>
            </a:lnSpc>
            <a:spcBef>
              <a:spcPct val="0"/>
            </a:spcBef>
            <a:spcAft>
              <a:spcPct val="15000"/>
            </a:spcAft>
            <a:buChar char="•"/>
          </a:pPr>
          <a:endParaRPr lang="en-US" sz="2700" kern="1200" dirty="0"/>
        </a:p>
      </dsp:txBody>
      <dsp:txXfrm>
        <a:off x="5656" y="3107485"/>
        <a:ext cx="2279649" cy="486000"/>
      </dsp:txXfrm>
    </dsp:sp>
    <dsp:sp modelId="{AF53676D-1DE5-2C4B-9BDF-FD434450D1FC}">
      <dsp:nvSpPr>
        <dsp:cNvPr id="0" name=""/>
        <dsp:cNvSpPr/>
      </dsp:nvSpPr>
      <dsp:spPr>
        <a:xfrm>
          <a:off x="2639218" y="1825181"/>
          <a:ext cx="2849562" cy="113982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pPr>
          <a:r>
            <a:rPr lang="en-US" sz="2700" kern="1200" dirty="0"/>
            <a:t>Showing </a:t>
          </a:r>
        </a:p>
      </dsp:txBody>
      <dsp:txXfrm>
        <a:off x="3209130" y="1825181"/>
        <a:ext cx="1709738" cy="1139824"/>
      </dsp:txXfrm>
    </dsp:sp>
    <dsp:sp modelId="{261FE1CC-3425-124C-B20B-133E3B5B4E58}">
      <dsp:nvSpPr>
        <dsp:cNvPr id="0" name=""/>
        <dsp:cNvSpPr/>
      </dsp:nvSpPr>
      <dsp:spPr>
        <a:xfrm>
          <a:off x="2639218" y="3107485"/>
          <a:ext cx="2279649" cy="48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1200150">
            <a:lnSpc>
              <a:spcPct val="90000"/>
            </a:lnSpc>
            <a:spcBef>
              <a:spcPct val="0"/>
            </a:spcBef>
            <a:spcAft>
              <a:spcPct val="15000"/>
            </a:spcAft>
            <a:buChar char="•"/>
          </a:pPr>
          <a:endParaRPr lang="en-US" sz="2700" kern="1200" dirty="0"/>
        </a:p>
      </dsp:txBody>
      <dsp:txXfrm>
        <a:off x="2639218" y="3107485"/>
        <a:ext cx="2279649" cy="486000"/>
      </dsp:txXfrm>
    </dsp:sp>
    <dsp:sp modelId="{1D6C0919-0016-4B4D-9BCB-115906CE6A48}">
      <dsp:nvSpPr>
        <dsp:cNvPr id="0" name=""/>
        <dsp:cNvSpPr/>
      </dsp:nvSpPr>
      <dsp:spPr>
        <a:xfrm>
          <a:off x="5272781" y="1825181"/>
          <a:ext cx="2849562" cy="113982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pPr>
          <a:endParaRPr lang="en-US" sz="2700" kern="1200" dirty="0"/>
        </a:p>
      </dsp:txBody>
      <dsp:txXfrm>
        <a:off x="5842693" y="1825181"/>
        <a:ext cx="1709738" cy="1139824"/>
      </dsp:txXfrm>
    </dsp:sp>
    <dsp:sp modelId="{C1175A39-52EF-1E41-B405-EEA796D1DB5D}">
      <dsp:nvSpPr>
        <dsp:cNvPr id="0" name=""/>
        <dsp:cNvSpPr/>
      </dsp:nvSpPr>
      <dsp:spPr>
        <a:xfrm>
          <a:off x="5272781" y="3107485"/>
          <a:ext cx="2279649" cy="48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1200150">
            <a:lnSpc>
              <a:spcPct val="90000"/>
            </a:lnSpc>
            <a:spcBef>
              <a:spcPct val="0"/>
            </a:spcBef>
            <a:spcAft>
              <a:spcPct val="15000"/>
            </a:spcAft>
            <a:buChar char="•"/>
          </a:pPr>
          <a:endParaRPr lang="en-US" sz="2700" kern="1200" dirty="0"/>
        </a:p>
      </dsp:txBody>
      <dsp:txXfrm>
        <a:off x="5272781" y="3107485"/>
        <a:ext cx="2279649" cy="486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D7659B-A933-A649-87A7-B6CC9899D9D8}">
      <dsp:nvSpPr>
        <dsp:cNvPr id="0" name=""/>
        <dsp:cNvSpPr/>
      </dsp:nvSpPr>
      <dsp:spPr>
        <a:xfrm>
          <a:off x="5656" y="1825181"/>
          <a:ext cx="2849562" cy="113982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pPr>
          <a:r>
            <a:rPr lang="en-US" sz="2700" kern="1200" dirty="0"/>
            <a:t>Defunding Fossil Fuels</a:t>
          </a:r>
        </a:p>
      </dsp:txBody>
      <dsp:txXfrm>
        <a:off x="575568" y="1825181"/>
        <a:ext cx="1709738" cy="1139824"/>
      </dsp:txXfrm>
    </dsp:sp>
    <dsp:sp modelId="{2AC8D9E6-5710-C94B-86B8-C3B9774F1ED2}">
      <dsp:nvSpPr>
        <dsp:cNvPr id="0" name=""/>
        <dsp:cNvSpPr/>
      </dsp:nvSpPr>
      <dsp:spPr>
        <a:xfrm>
          <a:off x="5656" y="3107485"/>
          <a:ext cx="2279649" cy="48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1200150">
            <a:lnSpc>
              <a:spcPct val="90000"/>
            </a:lnSpc>
            <a:spcBef>
              <a:spcPct val="0"/>
            </a:spcBef>
            <a:spcAft>
              <a:spcPct val="15000"/>
            </a:spcAft>
            <a:buChar char="•"/>
          </a:pPr>
          <a:endParaRPr lang="en-US" sz="2700" kern="1200" dirty="0"/>
        </a:p>
      </dsp:txBody>
      <dsp:txXfrm>
        <a:off x="5656" y="3107485"/>
        <a:ext cx="2279649" cy="486000"/>
      </dsp:txXfrm>
    </dsp:sp>
    <dsp:sp modelId="{AF53676D-1DE5-2C4B-9BDF-FD434450D1FC}">
      <dsp:nvSpPr>
        <dsp:cNvPr id="0" name=""/>
        <dsp:cNvSpPr/>
      </dsp:nvSpPr>
      <dsp:spPr>
        <a:xfrm>
          <a:off x="2639218" y="1825181"/>
          <a:ext cx="2849562" cy="113982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pPr>
          <a:r>
            <a:rPr lang="en-US" sz="2700" kern="1200" dirty="0"/>
            <a:t>Showing </a:t>
          </a:r>
        </a:p>
      </dsp:txBody>
      <dsp:txXfrm>
        <a:off x="3209130" y="1825181"/>
        <a:ext cx="1709738" cy="1139824"/>
      </dsp:txXfrm>
    </dsp:sp>
    <dsp:sp modelId="{261FE1CC-3425-124C-B20B-133E3B5B4E58}">
      <dsp:nvSpPr>
        <dsp:cNvPr id="0" name=""/>
        <dsp:cNvSpPr/>
      </dsp:nvSpPr>
      <dsp:spPr>
        <a:xfrm>
          <a:off x="2639218" y="3107485"/>
          <a:ext cx="2279649" cy="48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1200150">
            <a:lnSpc>
              <a:spcPct val="90000"/>
            </a:lnSpc>
            <a:spcBef>
              <a:spcPct val="0"/>
            </a:spcBef>
            <a:spcAft>
              <a:spcPct val="15000"/>
            </a:spcAft>
            <a:buChar char="•"/>
          </a:pPr>
          <a:endParaRPr lang="en-US" sz="2700" kern="1200" dirty="0"/>
        </a:p>
      </dsp:txBody>
      <dsp:txXfrm>
        <a:off x="2639218" y="3107485"/>
        <a:ext cx="2279649" cy="486000"/>
      </dsp:txXfrm>
    </dsp:sp>
    <dsp:sp modelId="{1D6C0919-0016-4B4D-9BCB-115906CE6A48}">
      <dsp:nvSpPr>
        <dsp:cNvPr id="0" name=""/>
        <dsp:cNvSpPr/>
      </dsp:nvSpPr>
      <dsp:spPr>
        <a:xfrm>
          <a:off x="5272781" y="1825181"/>
          <a:ext cx="2849562" cy="113982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pPr>
          <a:endParaRPr lang="en-US" sz="2700" kern="1200" dirty="0"/>
        </a:p>
      </dsp:txBody>
      <dsp:txXfrm>
        <a:off x="5842693" y="1825181"/>
        <a:ext cx="1709738" cy="1139824"/>
      </dsp:txXfrm>
    </dsp:sp>
    <dsp:sp modelId="{C1175A39-52EF-1E41-B405-EEA796D1DB5D}">
      <dsp:nvSpPr>
        <dsp:cNvPr id="0" name=""/>
        <dsp:cNvSpPr/>
      </dsp:nvSpPr>
      <dsp:spPr>
        <a:xfrm>
          <a:off x="5272781" y="3107485"/>
          <a:ext cx="2279649" cy="48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1200150">
            <a:lnSpc>
              <a:spcPct val="90000"/>
            </a:lnSpc>
            <a:spcBef>
              <a:spcPct val="0"/>
            </a:spcBef>
            <a:spcAft>
              <a:spcPct val="15000"/>
            </a:spcAft>
            <a:buChar char="•"/>
          </a:pPr>
          <a:endParaRPr lang="en-US" sz="2700" kern="1200" dirty="0"/>
        </a:p>
      </dsp:txBody>
      <dsp:txXfrm>
        <a:off x="5272781" y="3107485"/>
        <a:ext cx="2279649" cy="486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D7659B-A933-A649-87A7-B6CC9899D9D8}">
      <dsp:nvSpPr>
        <dsp:cNvPr id="0" name=""/>
        <dsp:cNvSpPr/>
      </dsp:nvSpPr>
      <dsp:spPr>
        <a:xfrm>
          <a:off x="5656" y="1825181"/>
          <a:ext cx="2849562" cy="113982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pPr>
          <a:r>
            <a:rPr lang="en-US" sz="2700" kern="1200" dirty="0"/>
            <a:t>Defunding Fossil Fuels</a:t>
          </a:r>
        </a:p>
      </dsp:txBody>
      <dsp:txXfrm>
        <a:off x="575568" y="1825181"/>
        <a:ext cx="1709738" cy="1139824"/>
      </dsp:txXfrm>
    </dsp:sp>
    <dsp:sp modelId="{2AC8D9E6-5710-C94B-86B8-C3B9774F1ED2}">
      <dsp:nvSpPr>
        <dsp:cNvPr id="0" name=""/>
        <dsp:cNvSpPr/>
      </dsp:nvSpPr>
      <dsp:spPr>
        <a:xfrm>
          <a:off x="5656" y="3107485"/>
          <a:ext cx="2279649" cy="48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1200150">
            <a:lnSpc>
              <a:spcPct val="90000"/>
            </a:lnSpc>
            <a:spcBef>
              <a:spcPct val="0"/>
            </a:spcBef>
            <a:spcAft>
              <a:spcPct val="15000"/>
            </a:spcAft>
            <a:buChar char="•"/>
          </a:pPr>
          <a:endParaRPr lang="en-US" sz="2700" kern="1200" dirty="0"/>
        </a:p>
      </dsp:txBody>
      <dsp:txXfrm>
        <a:off x="5656" y="3107485"/>
        <a:ext cx="2279649" cy="486000"/>
      </dsp:txXfrm>
    </dsp:sp>
    <dsp:sp modelId="{AF53676D-1DE5-2C4B-9BDF-FD434450D1FC}">
      <dsp:nvSpPr>
        <dsp:cNvPr id="0" name=""/>
        <dsp:cNvSpPr/>
      </dsp:nvSpPr>
      <dsp:spPr>
        <a:xfrm>
          <a:off x="2639218" y="1825181"/>
          <a:ext cx="2849562" cy="113982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pPr>
          <a:r>
            <a:rPr lang="en-US" sz="2700" kern="1200" dirty="0"/>
            <a:t>Showing </a:t>
          </a:r>
        </a:p>
      </dsp:txBody>
      <dsp:txXfrm>
        <a:off x="3209130" y="1825181"/>
        <a:ext cx="1709738" cy="1139824"/>
      </dsp:txXfrm>
    </dsp:sp>
    <dsp:sp modelId="{261FE1CC-3425-124C-B20B-133E3B5B4E58}">
      <dsp:nvSpPr>
        <dsp:cNvPr id="0" name=""/>
        <dsp:cNvSpPr/>
      </dsp:nvSpPr>
      <dsp:spPr>
        <a:xfrm>
          <a:off x="2639218" y="3107485"/>
          <a:ext cx="2279649" cy="48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1200150">
            <a:lnSpc>
              <a:spcPct val="90000"/>
            </a:lnSpc>
            <a:spcBef>
              <a:spcPct val="0"/>
            </a:spcBef>
            <a:spcAft>
              <a:spcPct val="15000"/>
            </a:spcAft>
            <a:buChar char="•"/>
          </a:pPr>
          <a:endParaRPr lang="en-US" sz="2700" kern="1200" dirty="0"/>
        </a:p>
      </dsp:txBody>
      <dsp:txXfrm>
        <a:off x="2639218" y="3107485"/>
        <a:ext cx="2279649" cy="486000"/>
      </dsp:txXfrm>
    </dsp:sp>
    <dsp:sp modelId="{1D6C0919-0016-4B4D-9BCB-115906CE6A48}">
      <dsp:nvSpPr>
        <dsp:cNvPr id="0" name=""/>
        <dsp:cNvSpPr/>
      </dsp:nvSpPr>
      <dsp:spPr>
        <a:xfrm>
          <a:off x="5272781" y="1825181"/>
          <a:ext cx="2849562" cy="113982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pPr>
          <a:endParaRPr lang="en-US" sz="2700" kern="1200" dirty="0"/>
        </a:p>
      </dsp:txBody>
      <dsp:txXfrm>
        <a:off x="5842693" y="1825181"/>
        <a:ext cx="1709738" cy="1139824"/>
      </dsp:txXfrm>
    </dsp:sp>
    <dsp:sp modelId="{C1175A39-52EF-1E41-B405-EEA796D1DB5D}">
      <dsp:nvSpPr>
        <dsp:cNvPr id="0" name=""/>
        <dsp:cNvSpPr/>
      </dsp:nvSpPr>
      <dsp:spPr>
        <a:xfrm>
          <a:off x="5272781" y="3107485"/>
          <a:ext cx="2279649" cy="48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1200150">
            <a:lnSpc>
              <a:spcPct val="90000"/>
            </a:lnSpc>
            <a:spcBef>
              <a:spcPct val="0"/>
            </a:spcBef>
            <a:spcAft>
              <a:spcPct val="15000"/>
            </a:spcAft>
            <a:buChar char="•"/>
          </a:pPr>
          <a:endParaRPr lang="en-US" sz="2700" kern="1200" dirty="0"/>
        </a:p>
      </dsp:txBody>
      <dsp:txXfrm>
        <a:off x="5272781" y="3107485"/>
        <a:ext cx="2279649" cy="486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6AFDD4-3862-CF4B-A3B9-F2F35F20C458}">
      <dsp:nvSpPr>
        <dsp:cNvPr id="0" name=""/>
        <dsp:cNvSpPr/>
      </dsp:nvSpPr>
      <dsp:spPr>
        <a:xfrm>
          <a:off x="636" y="561223"/>
          <a:ext cx="2483761" cy="1490256"/>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Use your hard skills</a:t>
          </a:r>
        </a:p>
      </dsp:txBody>
      <dsp:txXfrm>
        <a:off x="636" y="561223"/>
        <a:ext cx="2483761" cy="1490256"/>
      </dsp:txXfrm>
    </dsp:sp>
    <dsp:sp modelId="{948881CB-8347-5843-B896-D297DED10D99}">
      <dsp:nvSpPr>
        <dsp:cNvPr id="0" name=""/>
        <dsp:cNvSpPr/>
      </dsp:nvSpPr>
      <dsp:spPr>
        <a:xfrm>
          <a:off x="2732774" y="561223"/>
          <a:ext cx="2483761" cy="1490256"/>
        </a:xfrm>
        <a:prstGeom prst="rect">
          <a:avLst/>
        </a:prstGeom>
        <a:gradFill rotWithShape="0">
          <a:gsLst>
            <a:gs pos="0">
              <a:schemeClr val="accent5">
                <a:hueOff val="-2252848"/>
                <a:satOff val="-5806"/>
                <a:lumOff val="-3922"/>
                <a:alphaOff val="0"/>
                <a:satMod val="103000"/>
                <a:lumMod val="102000"/>
                <a:tint val="94000"/>
              </a:schemeClr>
            </a:gs>
            <a:gs pos="50000">
              <a:schemeClr val="accent5">
                <a:hueOff val="-2252848"/>
                <a:satOff val="-5806"/>
                <a:lumOff val="-3922"/>
                <a:alphaOff val="0"/>
                <a:satMod val="110000"/>
                <a:lumMod val="100000"/>
                <a:shade val="100000"/>
              </a:schemeClr>
            </a:gs>
            <a:gs pos="100000">
              <a:schemeClr val="accent5">
                <a:hueOff val="-2252848"/>
                <a:satOff val="-5806"/>
                <a:lumOff val="-392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Learn new skills &amp; technologies</a:t>
          </a:r>
        </a:p>
      </dsp:txBody>
      <dsp:txXfrm>
        <a:off x="2732774" y="561223"/>
        <a:ext cx="2483761" cy="1490256"/>
      </dsp:txXfrm>
    </dsp:sp>
    <dsp:sp modelId="{FDD05564-BA36-134F-A167-9D8B463C6B65}">
      <dsp:nvSpPr>
        <dsp:cNvPr id="0" name=""/>
        <dsp:cNvSpPr/>
      </dsp:nvSpPr>
      <dsp:spPr>
        <a:xfrm>
          <a:off x="636" y="2299857"/>
          <a:ext cx="2483761" cy="1490256"/>
        </a:xfrm>
        <a:prstGeom prst="rect">
          <a:avLst/>
        </a:prstGeom>
        <a:gradFill rotWithShape="0">
          <a:gsLst>
            <a:gs pos="0">
              <a:schemeClr val="accent5">
                <a:hueOff val="-4505695"/>
                <a:satOff val="-11613"/>
                <a:lumOff val="-7843"/>
                <a:alphaOff val="0"/>
                <a:satMod val="103000"/>
                <a:lumMod val="102000"/>
                <a:tint val="94000"/>
              </a:schemeClr>
            </a:gs>
            <a:gs pos="50000">
              <a:schemeClr val="accent5">
                <a:hueOff val="-4505695"/>
                <a:satOff val="-11613"/>
                <a:lumOff val="-7843"/>
                <a:alphaOff val="0"/>
                <a:satMod val="110000"/>
                <a:lumMod val="100000"/>
                <a:shade val="100000"/>
              </a:schemeClr>
            </a:gs>
            <a:gs pos="100000">
              <a:schemeClr val="accent5">
                <a:hueOff val="-4505695"/>
                <a:satOff val="-11613"/>
                <a:lumOff val="-784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See your impact</a:t>
          </a:r>
        </a:p>
      </dsp:txBody>
      <dsp:txXfrm>
        <a:off x="636" y="2299857"/>
        <a:ext cx="2483761" cy="1490256"/>
      </dsp:txXfrm>
    </dsp:sp>
    <dsp:sp modelId="{11AF722C-475D-0F43-8F6F-02C982F57135}">
      <dsp:nvSpPr>
        <dsp:cNvPr id="0" name=""/>
        <dsp:cNvSpPr/>
      </dsp:nvSpPr>
      <dsp:spPr>
        <a:xfrm>
          <a:off x="2732774" y="2299857"/>
          <a:ext cx="2483761" cy="1490256"/>
        </a:xfrm>
        <a:prstGeom prst="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Most effective use of your effort</a:t>
          </a:r>
        </a:p>
      </dsp:txBody>
      <dsp:txXfrm>
        <a:off x="2732774" y="2299857"/>
        <a:ext cx="2483761" cy="149025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6AFDD4-3862-CF4B-A3B9-F2F35F20C458}">
      <dsp:nvSpPr>
        <dsp:cNvPr id="0" name=""/>
        <dsp:cNvSpPr/>
      </dsp:nvSpPr>
      <dsp:spPr>
        <a:xfrm>
          <a:off x="324290" y="148"/>
          <a:ext cx="2175520" cy="1305312"/>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Bi-Weekly Plannings</a:t>
          </a:r>
        </a:p>
      </dsp:txBody>
      <dsp:txXfrm>
        <a:off x="324290" y="148"/>
        <a:ext cx="2175520" cy="1305312"/>
      </dsp:txXfrm>
    </dsp:sp>
    <dsp:sp modelId="{948881CB-8347-5843-B896-D297DED10D99}">
      <dsp:nvSpPr>
        <dsp:cNvPr id="0" name=""/>
        <dsp:cNvSpPr/>
      </dsp:nvSpPr>
      <dsp:spPr>
        <a:xfrm>
          <a:off x="2717362" y="148"/>
          <a:ext cx="2175520" cy="1305312"/>
        </a:xfrm>
        <a:prstGeom prst="rect">
          <a:avLst/>
        </a:prstGeom>
        <a:gradFill rotWithShape="0">
          <a:gsLst>
            <a:gs pos="0">
              <a:schemeClr val="accent5">
                <a:hueOff val="-1351709"/>
                <a:satOff val="-3484"/>
                <a:lumOff val="-2353"/>
                <a:alphaOff val="0"/>
                <a:satMod val="103000"/>
                <a:lumMod val="102000"/>
                <a:tint val="94000"/>
              </a:schemeClr>
            </a:gs>
            <a:gs pos="50000">
              <a:schemeClr val="accent5">
                <a:hueOff val="-1351709"/>
                <a:satOff val="-3484"/>
                <a:lumOff val="-2353"/>
                <a:alphaOff val="0"/>
                <a:satMod val="110000"/>
                <a:lumMod val="100000"/>
                <a:shade val="100000"/>
              </a:schemeClr>
            </a:gs>
            <a:gs pos="100000">
              <a:schemeClr val="accent5">
                <a:hueOff val="-1351709"/>
                <a:satOff val="-3484"/>
                <a:lumOff val="-235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Groomed Backlog</a:t>
          </a:r>
        </a:p>
      </dsp:txBody>
      <dsp:txXfrm>
        <a:off x="2717362" y="148"/>
        <a:ext cx="2175520" cy="1305312"/>
      </dsp:txXfrm>
    </dsp:sp>
    <dsp:sp modelId="{FDD05564-BA36-134F-A167-9D8B463C6B65}">
      <dsp:nvSpPr>
        <dsp:cNvPr id="0" name=""/>
        <dsp:cNvSpPr/>
      </dsp:nvSpPr>
      <dsp:spPr>
        <a:xfrm>
          <a:off x="324290" y="1523012"/>
          <a:ext cx="2175520" cy="1305312"/>
        </a:xfrm>
        <a:prstGeom prst="rect">
          <a:avLst/>
        </a:prstGeom>
        <a:gradFill rotWithShape="0">
          <a:gsLst>
            <a:gs pos="0">
              <a:schemeClr val="accent5">
                <a:hueOff val="-2703417"/>
                <a:satOff val="-6968"/>
                <a:lumOff val="-4706"/>
                <a:alphaOff val="0"/>
                <a:satMod val="103000"/>
                <a:lumMod val="102000"/>
                <a:tint val="94000"/>
              </a:schemeClr>
            </a:gs>
            <a:gs pos="50000">
              <a:schemeClr val="accent5">
                <a:hueOff val="-2703417"/>
                <a:satOff val="-6968"/>
                <a:lumOff val="-4706"/>
                <a:alphaOff val="0"/>
                <a:satMod val="110000"/>
                <a:lumMod val="100000"/>
                <a:shade val="100000"/>
              </a:schemeClr>
            </a:gs>
            <a:gs pos="100000">
              <a:schemeClr val="accent5">
                <a:hueOff val="-2703417"/>
                <a:satOff val="-6968"/>
                <a:lumOff val="-470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Backend: Python Django + SQLite</a:t>
          </a:r>
        </a:p>
      </dsp:txBody>
      <dsp:txXfrm>
        <a:off x="324290" y="1523012"/>
        <a:ext cx="2175520" cy="1305312"/>
      </dsp:txXfrm>
    </dsp:sp>
    <dsp:sp modelId="{5829DFF7-44F3-C34C-89E6-B193AEEB8928}">
      <dsp:nvSpPr>
        <dsp:cNvPr id="0" name=""/>
        <dsp:cNvSpPr/>
      </dsp:nvSpPr>
      <dsp:spPr>
        <a:xfrm>
          <a:off x="2717362" y="1523012"/>
          <a:ext cx="2175520" cy="1305312"/>
        </a:xfrm>
        <a:prstGeom prst="rect">
          <a:avLst/>
        </a:prstGeom>
        <a:gradFill rotWithShape="0">
          <a:gsLst>
            <a:gs pos="0">
              <a:schemeClr val="accent5">
                <a:hueOff val="-4055126"/>
                <a:satOff val="-10451"/>
                <a:lumOff val="-7059"/>
                <a:alphaOff val="0"/>
                <a:satMod val="103000"/>
                <a:lumMod val="102000"/>
                <a:tint val="94000"/>
              </a:schemeClr>
            </a:gs>
            <a:gs pos="50000">
              <a:schemeClr val="accent5">
                <a:hueOff val="-4055126"/>
                <a:satOff val="-10451"/>
                <a:lumOff val="-7059"/>
                <a:alphaOff val="0"/>
                <a:satMod val="110000"/>
                <a:lumMod val="100000"/>
                <a:shade val="100000"/>
              </a:schemeClr>
            </a:gs>
            <a:gs pos="100000">
              <a:schemeClr val="accent5">
                <a:hueOff val="-4055126"/>
                <a:satOff val="-10451"/>
                <a:lumOff val="-705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Frontend: Vue.js + Nuxt</a:t>
          </a:r>
        </a:p>
      </dsp:txBody>
      <dsp:txXfrm>
        <a:off x="2717362" y="1523012"/>
        <a:ext cx="2175520" cy="1305312"/>
      </dsp:txXfrm>
    </dsp:sp>
    <dsp:sp modelId="{7AA1EF60-EA5D-8A4F-9D38-25207AD0818F}">
      <dsp:nvSpPr>
        <dsp:cNvPr id="0" name=""/>
        <dsp:cNvSpPr/>
      </dsp:nvSpPr>
      <dsp:spPr>
        <a:xfrm>
          <a:off x="324290" y="3045877"/>
          <a:ext cx="2175520" cy="1305312"/>
        </a:xfrm>
        <a:prstGeom prst="rect">
          <a:avLst/>
        </a:prstGeom>
        <a:gradFill rotWithShape="0">
          <a:gsLst>
            <a:gs pos="0">
              <a:schemeClr val="accent5">
                <a:hueOff val="-5406834"/>
                <a:satOff val="-13935"/>
                <a:lumOff val="-9412"/>
                <a:alphaOff val="0"/>
                <a:satMod val="103000"/>
                <a:lumMod val="102000"/>
                <a:tint val="94000"/>
              </a:schemeClr>
            </a:gs>
            <a:gs pos="50000">
              <a:schemeClr val="accent5">
                <a:hueOff val="-5406834"/>
                <a:satOff val="-13935"/>
                <a:lumOff val="-9412"/>
                <a:alphaOff val="0"/>
                <a:satMod val="110000"/>
                <a:lumMod val="100000"/>
                <a:shade val="100000"/>
              </a:schemeClr>
            </a:gs>
            <a:gs pos="100000">
              <a:schemeClr val="accent5">
                <a:hueOff val="-5406834"/>
                <a:satOff val="-13935"/>
                <a:lumOff val="-941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GraphQL API</a:t>
          </a:r>
        </a:p>
      </dsp:txBody>
      <dsp:txXfrm>
        <a:off x="324290" y="3045877"/>
        <a:ext cx="2175520" cy="1305312"/>
      </dsp:txXfrm>
    </dsp:sp>
    <dsp:sp modelId="{1DB9AFEF-5E07-2A41-AD7F-8FA41319AC13}">
      <dsp:nvSpPr>
        <dsp:cNvPr id="0" name=""/>
        <dsp:cNvSpPr/>
      </dsp:nvSpPr>
      <dsp:spPr>
        <a:xfrm>
          <a:off x="2717362" y="3045877"/>
          <a:ext cx="2175520" cy="1305312"/>
        </a:xfrm>
        <a:prstGeom prst="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Open-Source Repos, Open Data</a:t>
          </a:r>
        </a:p>
      </dsp:txBody>
      <dsp:txXfrm>
        <a:off x="2717362" y="3045877"/>
        <a:ext cx="2175520" cy="130531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150C3C-FED7-4998-A04B-9E702E728354}">
      <dsp:nvSpPr>
        <dsp:cNvPr id="0" name=""/>
        <dsp:cNvSpPr/>
      </dsp:nvSpPr>
      <dsp:spPr>
        <a:xfrm>
          <a:off x="679050" y="578168"/>
          <a:ext cx="1887187" cy="188718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F1C54B-E603-4128-8429-B39756B7B9C2}">
      <dsp:nvSpPr>
        <dsp:cNvPr id="0" name=""/>
        <dsp:cNvSpPr/>
      </dsp:nvSpPr>
      <dsp:spPr>
        <a:xfrm>
          <a:off x="1081237" y="980356"/>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1A3D12-DC72-4C6E-AF00-1E542DF58563}">
      <dsp:nvSpPr>
        <dsp:cNvPr id="0" name=""/>
        <dsp:cNvSpPr/>
      </dsp:nvSpPr>
      <dsp:spPr>
        <a:xfrm>
          <a:off x="75768"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en-NL" sz="2400" kern="1200"/>
            <a:t>Testimonials</a:t>
          </a:r>
          <a:endParaRPr lang="en-US" sz="2400" kern="1200" dirty="0"/>
        </a:p>
      </dsp:txBody>
      <dsp:txXfrm>
        <a:off x="75768" y="3053169"/>
        <a:ext cx="3093750" cy="720000"/>
      </dsp:txXfrm>
    </dsp:sp>
    <dsp:sp modelId="{F8EEB777-A23F-4703-801A-85DB7FFA8986}">
      <dsp:nvSpPr>
        <dsp:cNvPr id="0" name=""/>
        <dsp:cNvSpPr/>
      </dsp:nvSpPr>
      <dsp:spPr>
        <a:xfrm>
          <a:off x="4314206" y="578168"/>
          <a:ext cx="1887187" cy="188718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727B64-A10B-4A5E-90EC-E643A689F2D7}">
      <dsp:nvSpPr>
        <dsp:cNvPr id="0" name=""/>
        <dsp:cNvSpPr/>
      </dsp:nvSpPr>
      <dsp:spPr>
        <a:xfrm>
          <a:off x="4716393" y="980356"/>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FC25AC-F01B-491F-A689-77E698B94C1E}">
      <dsp:nvSpPr>
        <dsp:cNvPr id="0" name=""/>
        <dsp:cNvSpPr/>
      </dsp:nvSpPr>
      <dsp:spPr>
        <a:xfrm>
          <a:off x="3710925"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en-NL" sz="2400" kern="1200"/>
            <a:t>Better Bank Ratings</a:t>
          </a:r>
          <a:endParaRPr lang="en-US" sz="2400" kern="1200" dirty="0"/>
        </a:p>
      </dsp:txBody>
      <dsp:txXfrm>
        <a:off x="3710925" y="3053169"/>
        <a:ext cx="3093750" cy="720000"/>
      </dsp:txXfrm>
    </dsp:sp>
    <dsp:sp modelId="{56D4F88B-D57F-409A-8117-E90A42385E65}">
      <dsp:nvSpPr>
        <dsp:cNvPr id="0" name=""/>
        <dsp:cNvSpPr/>
      </dsp:nvSpPr>
      <dsp:spPr>
        <a:xfrm>
          <a:off x="7949362" y="578168"/>
          <a:ext cx="1887187" cy="188718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23558B-2373-42E7-B7B2-C96D351FC158}">
      <dsp:nvSpPr>
        <dsp:cNvPr id="0" name=""/>
        <dsp:cNvSpPr/>
      </dsp:nvSpPr>
      <dsp:spPr>
        <a:xfrm>
          <a:off x="8351550" y="980356"/>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6F4F26-1EE6-4ECD-AB65-0966AC54B253}">
      <dsp:nvSpPr>
        <dsp:cNvPr id="0" name=""/>
        <dsp:cNvSpPr/>
      </dsp:nvSpPr>
      <dsp:spPr>
        <a:xfrm>
          <a:off x="7346081"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en-US" sz="2400" kern="1200" dirty="0"/>
            <a:t>Bank Customizability</a:t>
          </a:r>
        </a:p>
      </dsp:txBody>
      <dsp:txXfrm>
        <a:off x="7346081" y="3053169"/>
        <a:ext cx="3093750" cy="7200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6791DC-8353-4C73-B010-564473591378}">
      <dsp:nvSpPr>
        <dsp:cNvPr id="0" name=""/>
        <dsp:cNvSpPr/>
      </dsp:nvSpPr>
      <dsp:spPr>
        <a:xfrm>
          <a:off x="82613" y="1639825"/>
          <a:ext cx="897246" cy="89724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26610D-FB8C-421E-89BC-2F06103EF61B}">
      <dsp:nvSpPr>
        <dsp:cNvPr id="0" name=""/>
        <dsp:cNvSpPr/>
      </dsp:nvSpPr>
      <dsp:spPr>
        <a:xfrm>
          <a:off x="271034" y="1828247"/>
          <a:ext cx="520402" cy="520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0181961-56D7-4EB5-A47B-8A78BC33D53D}">
      <dsp:nvSpPr>
        <dsp:cNvPr id="0" name=""/>
        <dsp:cNvSpPr/>
      </dsp:nvSpPr>
      <dsp:spPr>
        <a:xfrm>
          <a:off x="1172126" y="1639825"/>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Challenges</a:t>
          </a:r>
        </a:p>
      </dsp:txBody>
      <dsp:txXfrm>
        <a:off x="1172126" y="1639825"/>
        <a:ext cx="2114937" cy="897246"/>
      </dsp:txXfrm>
    </dsp:sp>
    <dsp:sp modelId="{F6888DDE-1B7F-4393-99E6-9168C2A1D173}">
      <dsp:nvSpPr>
        <dsp:cNvPr id="0" name=""/>
        <dsp:cNvSpPr/>
      </dsp:nvSpPr>
      <dsp:spPr>
        <a:xfrm>
          <a:off x="3655575" y="1639825"/>
          <a:ext cx="897246" cy="89724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AA9B33-1A22-4407-AB19-B89AF6427C67}">
      <dsp:nvSpPr>
        <dsp:cNvPr id="0" name=""/>
        <dsp:cNvSpPr/>
      </dsp:nvSpPr>
      <dsp:spPr>
        <a:xfrm>
          <a:off x="3843996" y="1828247"/>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9FBA467-82F0-4F5F-B31E-BF73441870C1}">
      <dsp:nvSpPr>
        <dsp:cNvPr id="0" name=""/>
        <dsp:cNvSpPr/>
      </dsp:nvSpPr>
      <dsp:spPr>
        <a:xfrm>
          <a:off x="4745088" y="1639825"/>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NL" sz="2400" kern="1200"/>
            <a:t>Guidelines</a:t>
          </a:r>
          <a:endParaRPr lang="en-US" sz="2400" kern="1200" dirty="0"/>
        </a:p>
      </dsp:txBody>
      <dsp:txXfrm>
        <a:off x="4745088" y="1639825"/>
        <a:ext cx="2114937" cy="897246"/>
      </dsp:txXfrm>
    </dsp:sp>
    <dsp:sp modelId="{322427B2-449D-4A35-B01C-EE03139AA4D6}">
      <dsp:nvSpPr>
        <dsp:cNvPr id="0" name=""/>
        <dsp:cNvSpPr/>
      </dsp:nvSpPr>
      <dsp:spPr>
        <a:xfrm>
          <a:off x="7228536" y="1639825"/>
          <a:ext cx="897246" cy="89724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AB50D7-4EBA-4614-AFC5-B02811BCED7C}">
      <dsp:nvSpPr>
        <dsp:cNvPr id="0" name=""/>
        <dsp:cNvSpPr/>
      </dsp:nvSpPr>
      <dsp:spPr>
        <a:xfrm>
          <a:off x="7416958" y="1828247"/>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76F727E-4295-4D71-BF7B-1CC4F7EB9E8E}">
      <dsp:nvSpPr>
        <dsp:cNvPr id="0" name=""/>
        <dsp:cNvSpPr/>
      </dsp:nvSpPr>
      <dsp:spPr>
        <a:xfrm>
          <a:off x="8318049" y="1639825"/>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Vision</a:t>
          </a:r>
        </a:p>
      </dsp:txBody>
      <dsp:txXfrm>
        <a:off x="8318049" y="1639825"/>
        <a:ext cx="2114937" cy="89724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29BE6F-618E-8F41-93AC-190932D19A88}">
      <dsp:nvSpPr>
        <dsp:cNvPr id="0" name=""/>
        <dsp:cNvSpPr/>
      </dsp:nvSpPr>
      <dsp:spPr>
        <a:xfrm rot="5400000">
          <a:off x="2973816" y="-1035989"/>
          <a:ext cx="928125" cy="323565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NL" sz="1200" kern="1200" dirty="0"/>
            <a:t>Explaining your work to at least </a:t>
          </a:r>
          <a:r>
            <a:rPr lang="en-NL" sz="1200" kern="1200"/>
            <a:t>one colleague</a:t>
          </a:r>
          <a:endParaRPr lang="en-NL" sz="1200" kern="1200" dirty="0"/>
        </a:p>
        <a:p>
          <a:pPr marL="114300" lvl="1" indent="-114300" algn="l" defTabSz="533400">
            <a:lnSpc>
              <a:spcPct val="90000"/>
            </a:lnSpc>
            <a:spcBef>
              <a:spcPct val="0"/>
            </a:spcBef>
            <a:spcAft>
              <a:spcPct val="15000"/>
            </a:spcAft>
            <a:buChar char="•"/>
          </a:pPr>
          <a:r>
            <a:rPr lang="en-NL" sz="1200" kern="1200" dirty="0"/>
            <a:t>Technically present large changes to colleagues</a:t>
          </a:r>
        </a:p>
      </dsp:txBody>
      <dsp:txXfrm rot="-5400000">
        <a:off x="1820054" y="163080"/>
        <a:ext cx="3190343" cy="837511"/>
      </dsp:txXfrm>
    </dsp:sp>
    <dsp:sp modelId="{29E1D790-116F-4546-A66F-2CA688CB26BD}">
      <dsp:nvSpPr>
        <dsp:cNvPr id="0" name=""/>
        <dsp:cNvSpPr/>
      </dsp:nvSpPr>
      <dsp:spPr>
        <a:xfrm>
          <a:off x="0" y="1757"/>
          <a:ext cx="1820053" cy="116015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NL" sz="1700" kern="1200" dirty="0"/>
            <a:t>Delivery includes collaboration  and explanation</a:t>
          </a:r>
        </a:p>
      </dsp:txBody>
      <dsp:txXfrm>
        <a:off x="56634" y="58391"/>
        <a:ext cx="1706785" cy="1046888"/>
      </dsp:txXfrm>
    </dsp:sp>
    <dsp:sp modelId="{258B5A12-F853-C945-B4AA-2A34DBD50D37}">
      <dsp:nvSpPr>
        <dsp:cNvPr id="0" name=""/>
        <dsp:cNvSpPr/>
      </dsp:nvSpPr>
      <dsp:spPr>
        <a:xfrm rot="5400000">
          <a:off x="2973816" y="182174"/>
          <a:ext cx="928125" cy="323565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NL" sz="1200" kern="1200"/>
            <a:t>Ask questions frequently in Slack</a:t>
          </a:r>
        </a:p>
        <a:p>
          <a:pPr marL="114300" lvl="1" indent="-114300" algn="l" defTabSz="533400">
            <a:lnSpc>
              <a:spcPct val="90000"/>
            </a:lnSpc>
            <a:spcBef>
              <a:spcPct val="0"/>
            </a:spcBef>
            <a:spcAft>
              <a:spcPct val="15000"/>
            </a:spcAft>
            <a:buChar char="•"/>
          </a:pPr>
          <a:r>
            <a:rPr lang="en-NL" sz="1200" kern="1200"/>
            <a:t>Mark them resolved as necessary</a:t>
          </a:r>
        </a:p>
        <a:p>
          <a:pPr marL="114300" lvl="1" indent="-114300" algn="l" defTabSz="533400">
            <a:lnSpc>
              <a:spcPct val="90000"/>
            </a:lnSpc>
            <a:spcBef>
              <a:spcPct val="0"/>
            </a:spcBef>
            <a:spcAft>
              <a:spcPct val="15000"/>
            </a:spcAft>
            <a:buChar char="•"/>
          </a:pPr>
          <a:r>
            <a:rPr lang="en-NL" sz="1200" kern="1200"/>
            <a:t>Err on the side of over-asking</a:t>
          </a:r>
        </a:p>
      </dsp:txBody>
      <dsp:txXfrm rot="-5400000">
        <a:off x="1820054" y="1381244"/>
        <a:ext cx="3190343" cy="837511"/>
      </dsp:txXfrm>
    </dsp:sp>
    <dsp:sp modelId="{BFA942C1-0F52-3945-902B-EB00B11B2112}">
      <dsp:nvSpPr>
        <dsp:cNvPr id="0" name=""/>
        <dsp:cNvSpPr/>
      </dsp:nvSpPr>
      <dsp:spPr>
        <a:xfrm>
          <a:off x="0" y="1219921"/>
          <a:ext cx="1820053" cy="116015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NL" sz="1700" kern="1200"/>
            <a:t>Embrace ignorance</a:t>
          </a:r>
        </a:p>
      </dsp:txBody>
      <dsp:txXfrm>
        <a:off x="56634" y="1276555"/>
        <a:ext cx="1706785" cy="1046888"/>
      </dsp:txXfrm>
    </dsp:sp>
    <dsp:sp modelId="{8569A959-CD27-3147-B9C5-2BB46B511D82}">
      <dsp:nvSpPr>
        <dsp:cNvPr id="0" name=""/>
        <dsp:cNvSpPr/>
      </dsp:nvSpPr>
      <dsp:spPr>
        <a:xfrm rot="5400000">
          <a:off x="2973816" y="1400338"/>
          <a:ext cx="928125" cy="323565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NL" sz="1200" kern="1200"/>
            <a:t>Share what you learned, even if it’s redundant</a:t>
          </a:r>
        </a:p>
        <a:p>
          <a:pPr marL="114300" lvl="1" indent="-114300" algn="l" defTabSz="533400">
            <a:lnSpc>
              <a:spcPct val="90000"/>
            </a:lnSpc>
            <a:spcBef>
              <a:spcPct val="0"/>
            </a:spcBef>
            <a:spcAft>
              <a:spcPct val="15000"/>
            </a:spcAft>
            <a:buChar char="•"/>
          </a:pPr>
          <a:r>
            <a:rPr lang="en-NL" sz="1200" kern="1200"/>
            <a:t>Repeat yourself</a:t>
          </a:r>
        </a:p>
        <a:p>
          <a:pPr marL="114300" lvl="1" indent="-114300" algn="l" defTabSz="533400">
            <a:lnSpc>
              <a:spcPct val="90000"/>
            </a:lnSpc>
            <a:spcBef>
              <a:spcPct val="0"/>
            </a:spcBef>
            <a:spcAft>
              <a:spcPct val="15000"/>
            </a:spcAft>
            <a:buChar char="•"/>
          </a:pPr>
          <a:r>
            <a:rPr lang="en-NL" sz="1200" kern="1200"/>
            <a:t>Err on the side of repetition and redundancy</a:t>
          </a:r>
        </a:p>
      </dsp:txBody>
      <dsp:txXfrm rot="-5400000">
        <a:off x="1820054" y="2599408"/>
        <a:ext cx="3190343" cy="837511"/>
      </dsp:txXfrm>
    </dsp:sp>
    <dsp:sp modelId="{15CD221C-FC6C-6E48-9D56-408E07393873}">
      <dsp:nvSpPr>
        <dsp:cNvPr id="0" name=""/>
        <dsp:cNvSpPr/>
      </dsp:nvSpPr>
      <dsp:spPr>
        <a:xfrm>
          <a:off x="0" y="2438085"/>
          <a:ext cx="1820053" cy="116015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NL" sz="1700" kern="1200"/>
            <a:t>Teach</a:t>
          </a:r>
        </a:p>
      </dsp:txBody>
      <dsp:txXfrm>
        <a:off x="56634" y="2494719"/>
        <a:ext cx="1706785" cy="1046888"/>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643C93-6EBC-5C4D-8D96-F99AFD5AE4C4}" type="datetimeFigureOut">
              <a:rPr lang="en-NL" smtClean="0"/>
              <a:t>10/02/2023</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0B1D6C-15D5-204C-B54E-8C04199830E6}" type="slidenum">
              <a:rPr lang="en-NL" smtClean="0"/>
              <a:t>‹#›</a:t>
            </a:fld>
            <a:endParaRPr lang="en-NL"/>
          </a:p>
        </p:txBody>
      </p:sp>
    </p:spTree>
    <p:extLst>
      <p:ext uri="{BB962C8B-B14F-4D97-AF65-F5344CB8AC3E}">
        <p14:creationId xmlns:p14="http://schemas.microsoft.com/office/powerpoint/2010/main" val="2178021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A30B1D6C-15D5-204C-B54E-8C04199830E6}" type="slidenum">
              <a:rPr lang="en-NL" smtClean="0"/>
              <a:t>2</a:t>
            </a:fld>
            <a:endParaRPr lang="en-NL"/>
          </a:p>
        </p:txBody>
      </p:sp>
    </p:spTree>
    <p:extLst>
      <p:ext uri="{BB962C8B-B14F-4D97-AF65-F5344CB8AC3E}">
        <p14:creationId xmlns:p14="http://schemas.microsoft.com/office/powerpoint/2010/main" val="1013943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A30B1D6C-15D5-204C-B54E-8C04199830E6}" type="slidenum">
              <a:rPr lang="en-NL" smtClean="0"/>
              <a:t>3</a:t>
            </a:fld>
            <a:endParaRPr lang="en-NL"/>
          </a:p>
        </p:txBody>
      </p:sp>
    </p:spTree>
    <p:extLst>
      <p:ext uri="{BB962C8B-B14F-4D97-AF65-F5344CB8AC3E}">
        <p14:creationId xmlns:p14="http://schemas.microsoft.com/office/powerpoint/2010/main" val="1420417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A30B1D6C-15D5-204C-B54E-8C04199830E6}" type="slidenum">
              <a:rPr lang="en-NL" smtClean="0"/>
              <a:t>5</a:t>
            </a:fld>
            <a:endParaRPr lang="en-NL"/>
          </a:p>
        </p:txBody>
      </p:sp>
    </p:spTree>
    <p:extLst>
      <p:ext uri="{BB962C8B-B14F-4D97-AF65-F5344CB8AC3E}">
        <p14:creationId xmlns:p14="http://schemas.microsoft.com/office/powerpoint/2010/main" val="14859638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NL"/>
          </a:p>
        </p:txBody>
      </p:sp>
      <p:sp>
        <p:nvSpPr>
          <p:cNvPr id="4" name="Slide Number Placeholder 3"/>
          <p:cNvSpPr>
            <a:spLocks noGrp="1"/>
          </p:cNvSpPr>
          <p:nvPr>
            <p:ph type="sldNum" sz="quarter" idx="5"/>
          </p:nvPr>
        </p:nvSpPr>
        <p:spPr/>
        <p:txBody>
          <a:bodyPr/>
          <a:lstStyle/>
          <a:p>
            <a:fld id="{A30B1D6C-15D5-204C-B54E-8C04199830E6}" type="slidenum">
              <a:rPr lang="en-NL" smtClean="0"/>
              <a:t>7</a:t>
            </a:fld>
            <a:endParaRPr lang="en-NL"/>
          </a:p>
        </p:txBody>
      </p:sp>
    </p:spTree>
    <p:extLst>
      <p:ext uri="{BB962C8B-B14F-4D97-AF65-F5344CB8AC3E}">
        <p14:creationId xmlns:p14="http://schemas.microsoft.com/office/powerpoint/2010/main" val="21563665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a:t>
            </a:r>
            <a:r>
              <a:rPr lang="en-NL"/>
              <a:t>he codebase is not a dumpster fire. There are no excel macros. This is a place where you could probably do some good without pulling your hair out.</a:t>
            </a:r>
          </a:p>
        </p:txBody>
      </p:sp>
      <p:sp>
        <p:nvSpPr>
          <p:cNvPr id="4" name="Slide Number Placeholder 3"/>
          <p:cNvSpPr>
            <a:spLocks noGrp="1"/>
          </p:cNvSpPr>
          <p:nvPr>
            <p:ph type="sldNum" sz="quarter" idx="5"/>
          </p:nvPr>
        </p:nvSpPr>
        <p:spPr/>
        <p:txBody>
          <a:bodyPr/>
          <a:lstStyle/>
          <a:p>
            <a:fld id="{A30B1D6C-15D5-204C-B54E-8C04199830E6}" type="slidenum">
              <a:rPr lang="en-NL" smtClean="0"/>
              <a:t>8</a:t>
            </a:fld>
            <a:endParaRPr lang="en-NL"/>
          </a:p>
        </p:txBody>
      </p:sp>
    </p:spTree>
    <p:extLst>
      <p:ext uri="{BB962C8B-B14F-4D97-AF65-F5344CB8AC3E}">
        <p14:creationId xmlns:p14="http://schemas.microsoft.com/office/powerpoint/2010/main" val="9273374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A30B1D6C-15D5-204C-B54E-8C04199830E6}" type="slidenum">
              <a:rPr lang="en-NL" smtClean="0"/>
              <a:t>18</a:t>
            </a:fld>
            <a:endParaRPr lang="en-NL"/>
          </a:p>
        </p:txBody>
      </p:sp>
    </p:spTree>
    <p:extLst>
      <p:ext uri="{BB962C8B-B14F-4D97-AF65-F5344CB8AC3E}">
        <p14:creationId xmlns:p14="http://schemas.microsoft.com/office/powerpoint/2010/main" val="4250007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DA0AC-324A-AC34-D129-9B33CE5A74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L"/>
          </a:p>
        </p:txBody>
      </p:sp>
      <p:sp>
        <p:nvSpPr>
          <p:cNvPr id="3" name="Subtitle 2">
            <a:extLst>
              <a:ext uri="{FF2B5EF4-FFF2-40B4-BE49-F238E27FC236}">
                <a16:creationId xmlns:a16="http://schemas.microsoft.com/office/drawing/2014/main" id="{68C8000D-57CB-4B4B-99BD-FBA83880C0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L"/>
          </a:p>
        </p:txBody>
      </p:sp>
      <p:sp>
        <p:nvSpPr>
          <p:cNvPr id="4" name="Date Placeholder 3">
            <a:extLst>
              <a:ext uri="{FF2B5EF4-FFF2-40B4-BE49-F238E27FC236}">
                <a16:creationId xmlns:a16="http://schemas.microsoft.com/office/drawing/2014/main" id="{DD37BA1E-299F-B7CA-BBB9-D727D6075453}"/>
              </a:ext>
            </a:extLst>
          </p:cNvPr>
          <p:cNvSpPr>
            <a:spLocks noGrp="1"/>
          </p:cNvSpPr>
          <p:nvPr>
            <p:ph type="dt" sz="half" idx="10"/>
          </p:nvPr>
        </p:nvSpPr>
        <p:spPr/>
        <p:txBody>
          <a:bodyPr/>
          <a:lstStyle/>
          <a:p>
            <a:fld id="{877D0F73-A38F-C842-B5FF-1CEAF3841A55}" type="datetimeFigureOut">
              <a:rPr lang="en-NL" smtClean="0"/>
              <a:t>10/02/2023</a:t>
            </a:fld>
            <a:endParaRPr lang="en-NL"/>
          </a:p>
        </p:txBody>
      </p:sp>
      <p:sp>
        <p:nvSpPr>
          <p:cNvPr id="5" name="Footer Placeholder 4">
            <a:extLst>
              <a:ext uri="{FF2B5EF4-FFF2-40B4-BE49-F238E27FC236}">
                <a16:creationId xmlns:a16="http://schemas.microsoft.com/office/drawing/2014/main" id="{1E8F6474-5C05-3E8D-D9C5-746EE5A84AD9}"/>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09C7711B-4142-FFBE-6FCE-015F85266ED7}"/>
              </a:ext>
            </a:extLst>
          </p:cNvPr>
          <p:cNvSpPr>
            <a:spLocks noGrp="1"/>
          </p:cNvSpPr>
          <p:nvPr>
            <p:ph type="sldNum" sz="quarter" idx="12"/>
          </p:nvPr>
        </p:nvSpPr>
        <p:spPr/>
        <p:txBody>
          <a:bodyPr/>
          <a:lstStyle/>
          <a:p>
            <a:fld id="{228ABB73-FD08-AE49-B1F3-DBF8B3DC4A58}" type="slidenum">
              <a:rPr lang="en-NL" smtClean="0"/>
              <a:t>‹#›</a:t>
            </a:fld>
            <a:endParaRPr lang="en-NL"/>
          </a:p>
        </p:txBody>
      </p:sp>
    </p:spTree>
    <p:extLst>
      <p:ext uri="{BB962C8B-B14F-4D97-AF65-F5344CB8AC3E}">
        <p14:creationId xmlns:p14="http://schemas.microsoft.com/office/powerpoint/2010/main" val="1524767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ECF1E-D19C-6EA3-69E8-D8186A44B3F9}"/>
              </a:ext>
            </a:extLst>
          </p:cNvPr>
          <p:cNvSpPr>
            <a:spLocks noGrp="1"/>
          </p:cNvSpPr>
          <p:nvPr>
            <p:ph type="title"/>
          </p:nvPr>
        </p:nvSpPr>
        <p:spPr/>
        <p:txBody>
          <a:bodyPr/>
          <a:lstStyle/>
          <a:p>
            <a:r>
              <a:rPr lang="en-US"/>
              <a:t>Click to edit Master title style</a:t>
            </a:r>
            <a:endParaRPr lang="en-NL"/>
          </a:p>
        </p:txBody>
      </p:sp>
      <p:sp>
        <p:nvSpPr>
          <p:cNvPr id="3" name="Vertical Text Placeholder 2">
            <a:extLst>
              <a:ext uri="{FF2B5EF4-FFF2-40B4-BE49-F238E27FC236}">
                <a16:creationId xmlns:a16="http://schemas.microsoft.com/office/drawing/2014/main" id="{63885AD4-7EC5-2EBA-77DC-03B61574C2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DB770B55-9DA4-D8D4-0371-50F83DE34EE7}"/>
              </a:ext>
            </a:extLst>
          </p:cNvPr>
          <p:cNvSpPr>
            <a:spLocks noGrp="1"/>
          </p:cNvSpPr>
          <p:nvPr>
            <p:ph type="dt" sz="half" idx="10"/>
          </p:nvPr>
        </p:nvSpPr>
        <p:spPr/>
        <p:txBody>
          <a:bodyPr/>
          <a:lstStyle/>
          <a:p>
            <a:fld id="{877D0F73-A38F-C842-B5FF-1CEAF3841A55}" type="datetimeFigureOut">
              <a:rPr lang="en-NL" smtClean="0"/>
              <a:t>10/02/2023</a:t>
            </a:fld>
            <a:endParaRPr lang="en-NL"/>
          </a:p>
        </p:txBody>
      </p:sp>
      <p:sp>
        <p:nvSpPr>
          <p:cNvPr id="5" name="Footer Placeholder 4">
            <a:extLst>
              <a:ext uri="{FF2B5EF4-FFF2-40B4-BE49-F238E27FC236}">
                <a16:creationId xmlns:a16="http://schemas.microsoft.com/office/drawing/2014/main" id="{CB712099-66A4-DD47-E4AC-0FC3F41E6944}"/>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79862308-3F09-F731-7BBD-C6C018FF5B7A}"/>
              </a:ext>
            </a:extLst>
          </p:cNvPr>
          <p:cNvSpPr>
            <a:spLocks noGrp="1"/>
          </p:cNvSpPr>
          <p:nvPr>
            <p:ph type="sldNum" sz="quarter" idx="12"/>
          </p:nvPr>
        </p:nvSpPr>
        <p:spPr/>
        <p:txBody>
          <a:bodyPr/>
          <a:lstStyle/>
          <a:p>
            <a:fld id="{228ABB73-FD08-AE49-B1F3-DBF8B3DC4A58}" type="slidenum">
              <a:rPr lang="en-NL" smtClean="0"/>
              <a:t>‹#›</a:t>
            </a:fld>
            <a:endParaRPr lang="en-NL"/>
          </a:p>
        </p:txBody>
      </p:sp>
    </p:spTree>
    <p:extLst>
      <p:ext uri="{BB962C8B-B14F-4D97-AF65-F5344CB8AC3E}">
        <p14:creationId xmlns:p14="http://schemas.microsoft.com/office/powerpoint/2010/main" val="3033609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DFDF93-B450-929C-D4E3-D686B78E2EA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L"/>
          </a:p>
        </p:txBody>
      </p:sp>
      <p:sp>
        <p:nvSpPr>
          <p:cNvPr id="3" name="Vertical Text Placeholder 2">
            <a:extLst>
              <a:ext uri="{FF2B5EF4-FFF2-40B4-BE49-F238E27FC236}">
                <a16:creationId xmlns:a16="http://schemas.microsoft.com/office/drawing/2014/main" id="{A60C11D9-73FE-DE0D-F206-F6B316DEC2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CA4C9C79-D6C4-458B-056E-8668AA1477F8}"/>
              </a:ext>
            </a:extLst>
          </p:cNvPr>
          <p:cNvSpPr>
            <a:spLocks noGrp="1"/>
          </p:cNvSpPr>
          <p:nvPr>
            <p:ph type="dt" sz="half" idx="10"/>
          </p:nvPr>
        </p:nvSpPr>
        <p:spPr/>
        <p:txBody>
          <a:bodyPr/>
          <a:lstStyle/>
          <a:p>
            <a:fld id="{877D0F73-A38F-C842-B5FF-1CEAF3841A55}" type="datetimeFigureOut">
              <a:rPr lang="en-NL" smtClean="0"/>
              <a:t>10/02/2023</a:t>
            </a:fld>
            <a:endParaRPr lang="en-NL"/>
          </a:p>
        </p:txBody>
      </p:sp>
      <p:sp>
        <p:nvSpPr>
          <p:cNvPr id="5" name="Footer Placeholder 4">
            <a:extLst>
              <a:ext uri="{FF2B5EF4-FFF2-40B4-BE49-F238E27FC236}">
                <a16:creationId xmlns:a16="http://schemas.microsoft.com/office/drawing/2014/main" id="{DE013E21-B893-BD3A-FF0D-8E49176448EF}"/>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E2337A93-94EA-479E-3068-9CEB9E44D91D}"/>
              </a:ext>
            </a:extLst>
          </p:cNvPr>
          <p:cNvSpPr>
            <a:spLocks noGrp="1"/>
          </p:cNvSpPr>
          <p:nvPr>
            <p:ph type="sldNum" sz="quarter" idx="12"/>
          </p:nvPr>
        </p:nvSpPr>
        <p:spPr/>
        <p:txBody>
          <a:bodyPr/>
          <a:lstStyle/>
          <a:p>
            <a:fld id="{228ABB73-FD08-AE49-B1F3-DBF8B3DC4A58}" type="slidenum">
              <a:rPr lang="en-NL" smtClean="0"/>
              <a:t>‹#›</a:t>
            </a:fld>
            <a:endParaRPr lang="en-NL"/>
          </a:p>
        </p:txBody>
      </p:sp>
    </p:spTree>
    <p:extLst>
      <p:ext uri="{BB962C8B-B14F-4D97-AF65-F5344CB8AC3E}">
        <p14:creationId xmlns:p14="http://schemas.microsoft.com/office/powerpoint/2010/main" val="2376133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9A1A5-2A7D-B9D5-4E63-52ACF18629E7}"/>
              </a:ext>
            </a:extLst>
          </p:cNvPr>
          <p:cNvSpPr>
            <a:spLocks noGrp="1"/>
          </p:cNvSpPr>
          <p:nvPr>
            <p:ph type="title"/>
          </p:nvPr>
        </p:nvSpPr>
        <p:spPr/>
        <p:txBody>
          <a:bodyPr/>
          <a:lstStyle/>
          <a:p>
            <a:r>
              <a:rPr lang="en-US"/>
              <a:t>Click to edit Master title style</a:t>
            </a:r>
            <a:endParaRPr lang="en-NL"/>
          </a:p>
        </p:txBody>
      </p:sp>
      <p:sp>
        <p:nvSpPr>
          <p:cNvPr id="3" name="Content Placeholder 2">
            <a:extLst>
              <a:ext uri="{FF2B5EF4-FFF2-40B4-BE49-F238E27FC236}">
                <a16:creationId xmlns:a16="http://schemas.microsoft.com/office/drawing/2014/main" id="{342C40E2-C799-8C0B-8E66-DF4AD628DD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868EBFFF-6383-0A9C-8481-91D0BD7DA367}"/>
              </a:ext>
            </a:extLst>
          </p:cNvPr>
          <p:cNvSpPr>
            <a:spLocks noGrp="1"/>
          </p:cNvSpPr>
          <p:nvPr>
            <p:ph type="dt" sz="half" idx="10"/>
          </p:nvPr>
        </p:nvSpPr>
        <p:spPr/>
        <p:txBody>
          <a:bodyPr/>
          <a:lstStyle/>
          <a:p>
            <a:fld id="{877D0F73-A38F-C842-B5FF-1CEAF3841A55}" type="datetimeFigureOut">
              <a:rPr lang="en-NL" smtClean="0"/>
              <a:t>10/02/2023</a:t>
            </a:fld>
            <a:endParaRPr lang="en-NL"/>
          </a:p>
        </p:txBody>
      </p:sp>
      <p:sp>
        <p:nvSpPr>
          <p:cNvPr id="5" name="Footer Placeholder 4">
            <a:extLst>
              <a:ext uri="{FF2B5EF4-FFF2-40B4-BE49-F238E27FC236}">
                <a16:creationId xmlns:a16="http://schemas.microsoft.com/office/drawing/2014/main" id="{27808E78-6997-7258-55D6-4813F8BB7034}"/>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9D1EECEE-118E-11B3-56C5-FDAF3E03E08C}"/>
              </a:ext>
            </a:extLst>
          </p:cNvPr>
          <p:cNvSpPr>
            <a:spLocks noGrp="1"/>
          </p:cNvSpPr>
          <p:nvPr>
            <p:ph type="sldNum" sz="quarter" idx="12"/>
          </p:nvPr>
        </p:nvSpPr>
        <p:spPr/>
        <p:txBody>
          <a:bodyPr/>
          <a:lstStyle/>
          <a:p>
            <a:fld id="{228ABB73-FD08-AE49-B1F3-DBF8B3DC4A58}" type="slidenum">
              <a:rPr lang="en-NL" smtClean="0"/>
              <a:t>‹#›</a:t>
            </a:fld>
            <a:endParaRPr lang="en-NL"/>
          </a:p>
        </p:txBody>
      </p:sp>
    </p:spTree>
    <p:extLst>
      <p:ext uri="{BB962C8B-B14F-4D97-AF65-F5344CB8AC3E}">
        <p14:creationId xmlns:p14="http://schemas.microsoft.com/office/powerpoint/2010/main" val="47223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2F7BC-ABEA-FBCC-979E-9A9B43B680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L"/>
          </a:p>
        </p:txBody>
      </p:sp>
      <p:sp>
        <p:nvSpPr>
          <p:cNvPr id="3" name="Text Placeholder 2">
            <a:extLst>
              <a:ext uri="{FF2B5EF4-FFF2-40B4-BE49-F238E27FC236}">
                <a16:creationId xmlns:a16="http://schemas.microsoft.com/office/drawing/2014/main" id="{CE407A5B-A5FF-1DCA-C194-DF9E36C75E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194FD5-456C-B870-C6C5-ED72BB71709C}"/>
              </a:ext>
            </a:extLst>
          </p:cNvPr>
          <p:cNvSpPr>
            <a:spLocks noGrp="1"/>
          </p:cNvSpPr>
          <p:nvPr>
            <p:ph type="dt" sz="half" idx="10"/>
          </p:nvPr>
        </p:nvSpPr>
        <p:spPr/>
        <p:txBody>
          <a:bodyPr/>
          <a:lstStyle/>
          <a:p>
            <a:fld id="{877D0F73-A38F-C842-B5FF-1CEAF3841A55}" type="datetimeFigureOut">
              <a:rPr lang="en-NL" smtClean="0"/>
              <a:t>10/02/2023</a:t>
            </a:fld>
            <a:endParaRPr lang="en-NL"/>
          </a:p>
        </p:txBody>
      </p:sp>
      <p:sp>
        <p:nvSpPr>
          <p:cNvPr id="5" name="Footer Placeholder 4">
            <a:extLst>
              <a:ext uri="{FF2B5EF4-FFF2-40B4-BE49-F238E27FC236}">
                <a16:creationId xmlns:a16="http://schemas.microsoft.com/office/drawing/2014/main" id="{8C00A964-4BEA-14F2-1B5B-0FB07D7A8695}"/>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AC0B0E71-12CC-DED5-4388-8642D98491E1}"/>
              </a:ext>
            </a:extLst>
          </p:cNvPr>
          <p:cNvSpPr>
            <a:spLocks noGrp="1"/>
          </p:cNvSpPr>
          <p:nvPr>
            <p:ph type="sldNum" sz="quarter" idx="12"/>
          </p:nvPr>
        </p:nvSpPr>
        <p:spPr/>
        <p:txBody>
          <a:bodyPr/>
          <a:lstStyle/>
          <a:p>
            <a:fld id="{228ABB73-FD08-AE49-B1F3-DBF8B3DC4A58}" type="slidenum">
              <a:rPr lang="en-NL" smtClean="0"/>
              <a:t>‹#›</a:t>
            </a:fld>
            <a:endParaRPr lang="en-NL"/>
          </a:p>
        </p:txBody>
      </p:sp>
    </p:spTree>
    <p:extLst>
      <p:ext uri="{BB962C8B-B14F-4D97-AF65-F5344CB8AC3E}">
        <p14:creationId xmlns:p14="http://schemas.microsoft.com/office/powerpoint/2010/main" val="3870266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66191-EF31-B3F8-CE7E-465751F79AE4}"/>
              </a:ext>
            </a:extLst>
          </p:cNvPr>
          <p:cNvSpPr>
            <a:spLocks noGrp="1"/>
          </p:cNvSpPr>
          <p:nvPr>
            <p:ph type="title"/>
          </p:nvPr>
        </p:nvSpPr>
        <p:spPr/>
        <p:txBody>
          <a:bodyPr/>
          <a:lstStyle/>
          <a:p>
            <a:r>
              <a:rPr lang="en-US"/>
              <a:t>Click to edit Master title style</a:t>
            </a:r>
            <a:endParaRPr lang="en-NL"/>
          </a:p>
        </p:txBody>
      </p:sp>
      <p:sp>
        <p:nvSpPr>
          <p:cNvPr id="3" name="Content Placeholder 2">
            <a:extLst>
              <a:ext uri="{FF2B5EF4-FFF2-40B4-BE49-F238E27FC236}">
                <a16:creationId xmlns:a16="http://schemas.microsoft.com/office/drawing/2014/main" id="{8A1988C0-30D2-4B8C-B0B2-F073481D23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Content Placeholder 3">
            <a:extLst>
              <a:ext uri="{FF2B5EF4-FFF2-40B4-BE49-F238E27FC236}">
                <a16:creationId xmlns:a16="http://schemas.microsoft.com/office/drawing/2014/main" id="{66801A54-F6A8-CCC0-35F0-341716F439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5" name="Date Placeholder 4">
            <a:extLst>
              <a:ext uri="{FF2B5EF4-FFF2-40B4-BE49-F238E27FC236}">
                <a16:creationId xmlns:a16="http://schemas.microsoft.com/office/drawing/2014/main" id="{776D98A6-EC58-B2A6-FB5B-7CD63C27D6AA}"/>
              </a:ext>
            </a:extLst>
          </p:cNvPr>
          <p:cNvSpPr>
            <a:spLocks noGrp="1"/>
          </p:cNvSpPr>
          <p:nvPr>
            <p:ph type="dt" sz="half" idx="10"/>
          </p:nvPr>
        </p:nvSpPr>
        <p:spPr/>
        <p:txBody>
          <a:bodyPr/>
          <a:lstStyle/>
          <a:p>
            <a:fld id="{877D0F73-A38F-C842-B5FF-1CEAF3841A55}" type="datetimeFigureOut">
              <a:rPr lang="en-NL" smtClean="0"/>
              <a:t>10/02/2023</a:t>
            </a:fld>
            <a:endParaRPr lang="en-NL"/>
          </a:p>
        </p:txBody>
      </p:sp>
      <p:sp>
        <p:nvSpPr>
          <p:cNvPr id="6" name="Footer Placeholder 5">
            <a:extLst>
              <a:ext uri="{FF2B5EF4-FFF2-40B4-BE49-F238E27FC236}">
                <a16:creationId xmlns:a16="http://schemas.microsoft.com/office/drawing/2014/main" id="{03EB6367-DDB8-CE3A-2BF8-2AB82EF76CE7}"/>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EF41310F-FCFD-3DED-593E-2CAC70216C28}"/>
              </a:ext>
            </a:extLst>
          </p:cNvPr>
          <p:cNvSpPr>
            <a:spLocks noGrp="1"/>
          </p:cNvSpPr>
          <p:nvPr>
            <p:ph type="sldNum" sz="quarter" idx="12"/>
          </p:nvPr>
        </p:nvSpPr>
        <p:spPr/>
        <p:txBody>
          <a:bodyPr/>
          <a:lstStyle/>
          <a:p>
            <a:fld id="{228ABB73-FD08-AE49-B1F3-DBF8B3DC4A58}" type="slidenum">
              <a:rPr lang="en-NL" smtClean="0"/>
              <a:t>‹#›</a:t>
            </a:fld>
            <a:endParaRPr lang="en-NL"/>
          </a:p>
        </p:txBody>
      </p:sp>
    </p:spTree>
    <p:extLst>
      <p:ext uri="{BB962C8B-B14F-4D97-AF65-F5344CB8AC3E}">
        <p14:creationId xmlns:p14="http://schemas.microsoft.com/office/powerpoint/2010/main" val="248267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2BDA5-5978-3D84-D10C-5BE3248FD80A}"/>
              </a:ext>
            </a:extLst>
          </p:cNvPr>
          <p:cNvSpPr>
            <a:spLocks noGrp="1"/>
          </p:cNvSpPr>
          <p:nvPr>
            <p:ph type="title"/>
          </p:nvPr>
        </p:nvSpPr>
        <p:spPr>
          <a:xfrm>
            <a:off x="839788" y="365125"/>
            <a:ext cx="10515600" cy="1325563"/>
          </a:xfrm>
        </p:spPr>
        <p:txBody>
          <a:bodyPr/>
          <a:lstStyle/>
          <a:p>
            <a:r>
              <a:rPr lang="en-US"/>
              <a:t>Click to edit Master title style</a:t>
            </a:r>
            <a:endParaRPr lang="en-NL"/>
          </a:p>
        </p:txBody>
      </p:sp>
      <p:sp>
        <p:nvSpPr>
          <p:cNvPr id="3" name="Text Placeholder 2">
            <a:extLst>
              <a:ext uri="{FF2B5EF4-FFF2-40B4-BE49-F238E27FC236}">
                <a16:creationId xmlns:a16="http://schemas.microsoft.com/office/drawing/2014/main" id="{AC998B6A-3C10-5283-13CD-A9502054E4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8FA743-20F1-3C28-6363-FFA3D84CDB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5" name="Text Placeholder 4">
            <a:extLst>
              <a:ext uri="{FF2B5EF4-FFF2-40B4-BE49-F238E27FC236}">
                <a16:creationId xmlns:a16="http://schemas.microsoft.com/office/drawing/2014/main" id="{949B9A08-9DF7-7BCF-BB4A-D5186B86EF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59778B-2D88-D30C-4E66-E889AB8625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7" name="Date Placeholder 6">
            <a:extLst>
              <a:ext uri="{FF2B5EF4-FFF2-40B4-BE49-F238E27FC236}">
                <a16:creationId xmlns:a16="http://schemas.microsoft.com/office/drawing/2014/main" id="{C488A118-876E-1144-D59D-4FDB447CA01C}"/>
              </a:ext>
            </a:extLst>
          </p:cNvPr>
          <p:cNvSpPr>
            <a:spLocks noGrp="1"/>
          </p:cNvSpPr>
          <p:nvPr>
            <p:ph type="dt" sz="half" idx="10"/>
          </p:nvPr>
        </p:nvSpPr>
        <p:spPr/>
        <p:txBody>
          <a:bodyPr/>
          <a:lstStyle/>
          <a:p>
            <a:fld id="{877D0F73-A38F-C842-B5FF-1CEAF3841A55}" type="datetimeFigureOut">
              <a:rPr lang="en-NL" smtClean="0"/>
              <a:t>10/02/2023</a:t>
            </a:fld>
            <a:endParaRPr lang="en-NL"/>
          </a:p>
        </p:txBody>
      </p:sp>
      <p:sp>
        <p:nvSpPr>
          <p:cNvPr id="8" name="Footer Placeholder 7">
            <a:extLst>
              <a:ext uri="{FF2B5EF4-FFF2-40B4-BE49-F238E27FC236}">
                <a16:creationId xmlns:a16="http://schemas.microsoft.com/office/drawing/2014/main" id="{AB85FF25-D29F-F3FC-0B91-AC873D393451}"/>
              </a:ext>
            </a:extLst>
          </p:cNvPr>
          <p:cNvSpPr>
            <a:spLocks noGrp="1"/>
          </p:cNvSpPr>
          <p:nvPr>
            <p:ph type="ftr" sz="quarter" idx="11"/>
          </p:nvPr>
        </p:nvSpPr>
        <p:spPr/>
        <p:txBody>
          <a:bodyPr/>
          <a:lstStyle/>
          <a:p>
            <a:endParaRPr lang="en-NL"/>
          </a:p>
        </p:txBody>
      </p:sp>
      <p:sp>
        <p:nvSpPr>
          <p:cNvPr id="9" name="Slide Number Placeholder 8">
            <a:extLst>
              <a:ext uri="{FF2B5EF4-FFF2-40B4-BE49-F238E27FC236}">
                <a16:creationId xmlns:a16="http://schemas.microsoft.com/office/drawing/2014/main" id="{BD654CE8-125F-AE3E-599A-728C30CE159D}"/>
              </a:ext>
            </a:extLst>
          </p:cNvPr>
          <p:cNvSpPr>
            <a:spLocks noGrp="1"/>
          </p:cNvSpPr>
          <p:nvPr>
            <p:ph type="sldNum" sz="quarter" idx="12"/>
          </p:nvPr>
        </p:nvSpPr>
        <p:spPr/>
        <p:txBody>
          <a:bodyPr/>
          <a:lstStyle/>
          <a:p>
            <a:fld id="{228ABB73-FD08-AE49-B1F3-DBF8B3DC4A58}" type="slidenum">
              <a:rPr lang="en-NL" smtClean="0"/>
              <a:t>‹#›</a:t>
            </a:fld>
            <a:endParaRPr lang="en-NL"/>
          </a:p>
        </p:txBody>
      </p:sp>
    </p:spTree>
    <p:extLst>
      <p:ext uri="{BB962C8B-B14F-4D97-AF65-F5344CB8AC3E}">
        <p14:creationId xmlns:p14="http://schemas.microsoft.com/office/powerpoint/2010/main" val="453899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A8983-F1BA-287F-7ACE-125651E7037A}"/>
              </a:ext>
            </a:extLst>
          </p:cNvPr>
          <p:cNvSpPr>
            <a:spLocks noGrp="1"/>
          </p:cNvSpPr>
          <p:nvPr>
            <p:ph type="title"/>
          </p:nvPr>
        </p:nvSpPr>
        <p:spPr/>
        <p:txBody>
          <a:bodyPr/>
          <a:lstStyle/>
          <a:p>
            <a:r>
              <a:rPr lang="en-US"/>
              <a:t>Click to edit Master title style</a:t>
            </a:r>
            <a:endParaRPr lang="en-NL"/>
          </a:p>
        </p:txBody>
      </p:sp>
      <p:sp>
        <p:nvSpPr>
          <p:cNvPr id="3" name="Date Placeholder 2">
            <a:extLst>
              <a:ext uri="{FF2B5EF4-FFF2-40B4-BE49-F238E27FC236}">
                <a16:creationId xmlns:a16="http://schemas.microsoft.com/office/drawing/2014/main" id="{4E931694-7C5D-AC64-7407-39B020CC026E}"/>
              </a:ext>
            </a:extLst>
          </p:cNvPr>
          <p:cNvSpPr>
            <a:spLocks noGrp="1"/>
          </p:cNvSpPr>
          <p:nvPr>
            <p:ph type="dt" sz="half" idx="10"/>
          </p:nvPr>
        </p:nvSpPr>
        <p:spPr/>
        <p:txBody>
          <a:bodyPr/>
          <a:lstStyle/>
          <a:p>
            <a:fld id="{877D0F73-A38F-C842-B5FF-1CEAF3841A55}" type="datetimeFigureOut">
              <a:rPr lang="en-NL" smtClean="0"/>
              <a:t>10/02/2023</a:t>
            </a:fld>
            <a:endParaRPr lang="en-NL"/>
          </a:p>
        </p:txBody>
      </p:sp>
      <p:sp>
        <p:nvSpPr>
          <p:cNvPr id="4" name="Footer Placeholder 3">
            <a:extLst>
              <a:ext uri="{FF2B5EF4-FFF2-40B4-BE49-F238E27FC236}">
                <a16:creationId xmlns:a16="http://schemas.microsoft.com/office/drawing/2014/main" id="{1EA0A624-BD71-AF4A-B97E-2E6B7A5AFA37}"/>
              </a:ext>
            </a:extLst>
          </p:cNvPr>
          <p:cNvSpPr>
            <a:spLocks noGrp="1"/>
          </p:cNvSpPr>
          <p:nvPr>
            <p:ph type="ftr" sz="quarter" idx="11"/>
          </p:nvPr>
        </p:nvSpPr>
        <p:spPr/>
        <p:txBody>
          <a:bodyPr/>
          <a:lstStyle/>
          <a:p>
            <a:endParaRPr lang="en-NL"/>
          </a:p>
        </p:txBody>
      </p:sp>
      <p:sp>
        <p:nvSpPr>
          <p:cNvPr id="5" name="Slide Number Placeholder 4">
            <a:extLst>
              <a:ext uri="{FF2B5EF4-FFF2-40B4-BE49-F238E27FC236}">
                <a16:creationId xmlns:a16="http://schemas.microsoft.com/office/drawing/2014/main" id="{CA67B08E-75D8-B999-4E33-7D5A8612D8B5}"/>
              </a:ext>
            </a:extLst>
          </p:cNvPr>
          <p:cNvSpPr>
            <a:spLocks noGrp="1"/>
          </p:cNvSpPr>
          <p:nvPr>
            <p:ph type="sldNum" sz="quarter" idx="12"/>
          </p:nvPr>
        </p:nvSpPr>
        <p:spPr/>
        <p:txBody>
          <a:bodyPr/>
          <a:lstStyle/>
          <a:p>
            <a:fld id="{228ABB73-FD08-AE49-B1F3-DBF8B3DC4A58}" type="slidenum">
              <a:rPr lang="en-NL" smtClean="0"/>
              <a:t>‹#›</a:t>
            </a:fld>
            <a:endParaRPr lang="en-NL"/>
          </a:p>
        </p:txBody>
      </p:sp>
    </p:spTree>
    <p:extLst>
      <p:ext uri="{BB962C8B-B14F-4D97-AF65-F5344CB8AC3E}">
        <p14:creationId xmlns:p14="http://schemas.microsoft.com/office/powerpoint/2010/main" val="3563282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49E02F-9A66-18D2-6FD1-123FFBD35169}"/>
              </a:ext>
            </a:extLst>
          </p:cNvPr>
          <p:cNvSpPr>
            <a:spLocks noGrp="1"/>
          </p:cNvSpPr>
          <p:nvPr>
            <p:ph type="dt" sz="half" idx="10"/>
          </p:nvPr>
        </p:nvSpPr>
        <p:spPr/>
        <p:txBody>
          <a:bodyPr/>
          <a:lstStyle/>
          <a:p>
            <a:fld id="{877D0F73-A38F-C842-B5FF-1CEAF3841A55}" type="datetimeFigureOut">
              <a:rPr lang="en-NL" smtClean="0"/>
              <a:t>10/02/2023</a:t>
            </a:fld>
            <a:endParaRPr lang="en-NL"/>
          </a:p>
        </p:txBody>
      </p:sp>
      <p:sp>
        <p:nvSpPr>
          <p:cNvPr id="3" name="Footer Placeholder 2">
            <a:extLst>
              <a:ext uri="{FF2B5EF4-FFF2-40B4-BE49-F238E27FC236}">
                <a16:creationId xmlns:a16="http://schemas.microsoft.com/office/drawing/2014/main" id="{4F8C68D7-3D04-2CC6-3CB6-D066DB42693C}"/>
              </a:ext>
            </a:extLst>
          </p:cNvPr>
          <p:cNvSpPr>
            <a:spLocks noGrp="1"/>
          </p:cNvSpPr>
          <p:nvPr>
            <p:ph type="ftr" sz="quarter" idx="11"/>
          </p:nvPr>
        </p:nvSpPr>
        <p:spPr/>
        <p:txBody>
          <a:bodyPr/>
          <a:lstStyle/>
          <a:p>
            <a:endParaRPr lang="en-NL"/>
          </a:p>
        </p:txBody>
      </p:sp>
      <p:sp>
        <p:nvSpPr>
          <p:cNvPr id="4" name="Slide Number Placeholder 3">
            <a:extLst>
              <a:ext uri="{FF2B5EF4-FFF2-40B4-BE49-F238E27FC236}">
                <a16:creationId xmlns:a16="http://schemas.microsoft.com/office/drawing/2014/main" id="{899948E9-4B9C-F30C-641F-24CA22034D1A}"/>
              </a:ext>
            </a:extLst>
          </p:cNvPr>
          <p:cNvSpPr>
            <a:spLocks noGrp="1"/>
          </p:cNvSpPr>
          <p:nvPr>
            <p:ph type="sldNum" sz="quarter" idx="12"/>
          </p:nvPr>
        </p:nvSpPr>
        <p:spPr/>
        <p:txBody>
          <a:bodyPr/>
          <a:lstStyle/>
          <a:p>
            <a:fld id="{228ABB73-FD08-AE49-B1F3-DBF8B3DC4A58}" type="slidenum">
              <a:rPr lang="en-NL" smtClean="0"/>
              <a:t>‹#›</a:t>
            </a:fld>
            <a:endParaRPr lang="en-NL"/>
          </a:p>
        </p:txBody>
      </p:sp>
    </p:spTree>
    <p:extLst>
      <p:ext uri="{BB962C8B-B14F-4D97-AF65-F5344CB8AC3E}">
        <p14:creationId xmlns:p14="http://schemas.microsoft.com/office/powerpoint/2010/main" val="364899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33FED-726D-F17F-1E9E-D19ACFA7B5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L"/>
          </a:p>
        </p:txBody>
      </p:sp>
      <p:sp>
        <p:nvSpPr>
          <p:cNvPr id="3" name="Content Placeholder 2">
            <a:extLst>
              <a:ext uri="{FF2B5EF4-FFF2-40B4-BE49-F238E27FC236}">
                <a16:creationId xmlns:a16="http://schemas.microsoft.com/office/drawing/2014/main" id="{20E26384-2B08-8F57-CE12-0D92FCAE6B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Text Placeholder 3">
            <a:extLst>
              <a:ext uri="{FF2B5EF4-FFF2-40B4-BE49-F238E27FC236}">
                <a16:creationId xmlns:a16="http://schemas.microsoft.com/office/drawing/2014/main" id="{EE63EBEF-14BF-8B6E-9B6F-408D24E18F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C49DB1-8256-79AB-EEA8-F030E9B8B5A8}"/>
              </a:ext>
            </a:extLst>
          </p:cNvPr>
          <p:cNvSpPr>
            <a:spLocks noGrp="1"/>
          </p:cNvSpPr>
          <p:nvPr>
            <p:ph type="dt" sz="half" idx="10"/>
          </p:nvPr>
        </p:nvSpPr>
        <p:spPr/>
        <p:txBody>
          <a:bodyPr/>
          <a:lstStyle/>
          <a:p>
            <a:fld id="{877D0F73-A38F-C842-B5FF-1CEAF3841A55}" type="datetimeFigureOut">
              <a:rPr lang="en-NL" smtClean="0"/>
              <a:t>10/02/2023</a:t>
            </a:fld>
            <a:endParaRPr lang="en-NL"/>
          </a:p>
        </p:txBody>
      </p:sp>
      <p:sp>
        <p:nvSpPr>
          <p:cNvPr id="6" name="Footer Placeholder 5">
            <a:extLst>
              <a:ext uri="{FF2B5EF4-FFF2-40B4-BE49-F238E27FC236}">
                <a16:creationId xmlns:a16="http://schemas.microsoft.com/office/drawing/2014/main" id="{50DFFF07-87BA-148E-4920-26879C417E0F}"/>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A4D7A1A4-1C9B-D36B-9C84-63E096B9CCCF}"/>
              </a:ext>
            </a:extLst>
          </p:cNvPr>
          <p:cNvSpPr>
            <a:spLocks noGrp="1"/>
          </p:cNvSpPr>
          <p:nvPr>
            <p:ph type="sldNum" sz="quarter" idx="12"/>
          </p:nvPr>
        </p:nvSpPr>
        <p:spPr/>
        <p:txBody>
          <a:bodyPr/>
          <a:lstStyle/>
          <a:p>
            <a:fld id="{228ABB73-FD08-AE49-B1F3-DBF8B3DC4A58}" type="slidenum">
              <a:rPr lang="en-NL" smtClean="0"/>
              <a:t>‹#›</a:t>
            </a:fld>
            <a:endParaRPr lang="en-NL"/>
          </a:p>
        </p:txBody>
      </p:sp>
    </p:spTree>
    <p:extLst>
      <p:ext uri="{BB962C8B-B14F-4D97-AF65-F5344CB8AC3E}">
        <p14:creationId xmlns:p14="http://schemas.microsoft.com/office/powerpoint/2010/main" val="3796566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D1A03-2E11-BF26-B061-068DD8F18B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L"/>
          </a:p>
        </p:txBody>
      </p:sp>
      <p:sp>
        <p:nvSpPr>
          <p:cNvPr id="3" name="Picture Placeholder 2">
            <a:extLst>
              <a:ext uri="{FF2B5EF4-FFF2-40B4-BE49-F238E27FC236}">
                <a16:creationId xmlns:a16="http://schemas.microsoft.com/office/drawing/2014/main" id="{DAAEBA5B-6828-7473-2054-8EE44F7305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L"/>
          </a:p>
        </p:txBody>
      </p:sp>
      <p:sp>
        <p:nvSpPr>
          <p:cNvPr id="4" name="Text Placeholder 3">
            <a:extLst>
              <a:ext uri="{FF2B5EF4-FFF2-40B4-BE49-F238E27FC236}">
                <a16:creationId xmlns:a16="http://schemas.microsoft.com/office/drawing/2014/main" id="{A935C492-5E4F-894F-1464-E7ACD14400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BAD781-AA80-01E0-4952-1C00D0B80229}"/>
              </a:ext>
            </a:extLst>
          </p:cNvPr>
          <p:cNvSpPr>
            <a:spLocks noGrp="1"/>
          </p:cNvSpPr>
          <p:nvPr>
            <p:ph type="dt" sz="half" idx="10"/>
          </p:nvPr>
        </p:nvSpPr>
        <p:spPr/>
        <p:txBody>
          <a:bodyPr/>
          <a:lstStyle/>
          <a:p>
            <a:fld id="{877D0F73-A38F-C842-B5FF-1CEAF3841A55}" type="datetimeFigureOut">
              <a:rPr lang="en-NL" smtClean="0"/>
              <a:t>10/02/2023</a:t>
            </a:fld>
            <a:endParaRPr lang="en-NL"/>
          </a:p>
        </p:txBody>
      </p:sp>
      <p:sp>
        <p:nvSpPr>
          <p:cNvPr id="6" name="Footer Placeholder 5">
            <a:extLst>
              <a:ext uri="{FF2B5EF4-FFF2-40B4-BE49-F238E27FC236}">
                <a16:creationId xmlns:a16="http://schemas.microsoft.com/office/drawing/2014/main" id="{56EC6C30-91F3-E87C-6E89-AA2051611AB8}"/>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87EAFCBB-D06E-12B4-0A55-C55D7E776B80}"/>
              </a:ext>
            </a:extLst>
          </p:cNvPr>
          <p:cNvSpPr>
            <a:spLocks noGrp="1"/>
          </p:cNvSpPr>
          <p:nvPr>
            <p:ph type="sldNum" sz="quarter" idx="12"/>
          </p:nvPr>
        </p:nvSpPr>
        <p:spPr/>
        <p:txBody>
          <a:bodyPr/>
          <a:lstStyle/>
          <a:p>
            <a:fld id="{228ABB73-FD08-AE49-B1F3-DBF8B3DC4A58}" type="slidenum">
              <a:rPr lang="en-NL" smtClean="0"/>
              <a:t>‹#›</a:t>
            </a:fld>
            <a:endParaRPr lang="en-NL"/>
          </a:p>
        </p:txBody>
      </p:sp>
    </p:spTree>
    <p:extLst>
      <p:ext uri="{BB962C8B-B14F-4D97-AF65-F5344CB8AC3E}">
        <p14:creationId xmlns:p14="http://schemas.microsoft.com/office/powerpoint/2010/main" val="3640017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6D5820-71E7-7F00-D04E-BCFA592207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L"/>
          </a:p>
        </p:txBody>
      </p:sp>
      <p:sp>
        <p:nvSpPr>
          <p:cNvPr id="3" name="Text Placeholder 2">
            <a:extLst>
              <a:ext uri="{FF2B5EF4-FFF2-40B4-BE49-F238E27FC236}">
                <a16:creationId xmlns:a16="http://schemas.microsoft.com/office/drawing/2014/main" id="{B8EFE90A-CB96-72A8-120B-204A87580A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9D97CD10-01F0-58B4-997C-4E70E1B313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7D0F73-A38F-C842-B5FF-1CEAF3841A55}" type="datetimeFigureOut">
              <a:rPr lang="en-NL" smtClean="0"/>
              <a:t>10/02/2023</a:t>
            </a:fld>
            <a:endParaRPr lang="en-NL"/>
          </a:p>
        </p:txBody>
      </p:sp>
      <p:sp>
        <p:nvSpPr>
          <p:cNvPr id="5" name="Footer Placeholder 4">
            <a:extLst>
              <a:ext uri="{FF2B5EF4-FFF2-40B4-BE49-F238E27FC236}">
                <a16:creationId xmlns:a16="http://schemas.microsoft.com/office/drawing/2014/main" id="{7729FD2A-3757-4986-4052-5AB543500E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L"/>
          </a:p>
        </p:txBody>
      </p:sp>
      <p:sp>
        <p:nvSpPr>
          <p:cNvPr id="6" name="Slide Number Placeholder 5">
            <a:extLst>
              <a:ext uri="{FF2B5EF4-FFF2-40B4-BE49-F238E27FC236}">
                <a16:creationId xmlns:a16="http://schemas.microsoft.com/office/drawing/2014/main" id="{8B90951C-B1E2-C93F-8A31-7A57B5AAAB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8ABB73-FD08-AE49-B1F3-DBF8B3DC4A58}" type="slidenum">
              <a:rPr lang="en-NL" smtClean="0"/>
              <a:t>‹#›</a:t>
            </a:fld>
            <a:endParaRPr lang="en-NL"/>
          </a:p>
        </p:txBody>
      </p:sp>
    </p:spTree>
    <p:extLst>
      <p:ext uri="{BB962C8B-B14F-4D97-AF65-F5344CB8AC3E}">
        <p14:creationId xmlns:p14="http://schemas.microsoft.com/office/powerpoint/2010/main" val="24136092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9.sv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9.sv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21.sv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21.sv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7.sv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7.svg"/></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microsoft.com/office/2007/relationships/diagramDrawing" Target="../diagrams/drawing9.xml"/><Relationship Id="rId13" Type="http://schemas.microsoft.com/office/2007/relationships/diagramDrawing" Target="../diagrams/drawing10.xml"/><Relationship Id="rId18" Type="http://schemas.microsoft.com/office/2007/relationships/diagramDrawing" Target="../diagrams/drawing11.xml"/><Relationship Id="rId3" Type="http://schemas.openxmlformats.org/officeDocument/2006/relationships/image" Target="../media/image22.png"/><Relationship Id="rId7" Type="http://schemas.openxmlformats.org/officeDocument/2006/relationships/diagramColors" Target="../diagrams/colors9.xml"/><Relationship Id="rId12" Type="http://schemas.openxmlformats.org/officeDocument/2006/relationships/diagramColors" Target="../diagrams/colors10.xml"/><Relationship Id="rId17" Type="http://schemas.openxmlformats.org/officeDocument/2006/relationships/diagramColors" Target="../diagrams/colors11.xml"/><Relationship Id="rId2" Type="http://schemas.openxmlformats.org/officeDocument/2006/relationships/notesSlide" Target="../notesSlides/notesSlide6.xml"/><Relationship Id="rId16" Type="http://schemas.openxmlformats.org/officeDocument/2006/relationships/diagramQuickStyle" Target="../diagrams/quickStyle11.xml"/><Relationship Id="rId1" Type="http://schemas.openxmlformats.org/officeDocument/2006/relationships/slideLayout" Target="../slideLayouts/slideLayout2.xml"/><Relationship Id="rId6" Type="http://schemas.openxmlformats.org/officeDocument/2006/relationships/diagramQuickStyle" Target="../diagrams/quickStyle9.xml"/><Relationship Id="rId11" Type="http://schemas.openxmlformats.org/officeDocument/2006/relationships/diagramQuickStyle" Target="../diagrams/quickStyle10.xml"/><Relationship Id="rId5" Type="http://schemas.openxmlformats.org/officeDocument/2006/relationships/diagramLayout" Target="../diagrams/layout9.xml"/><Relationship Id="rId15" Type="http://schemas.openxmlformats.org/officeDocument/2006/relationships/diagramLayout" Target="../diagrams/layout11.xml"/><Relationship Id="rId10" Type="http://schemas.openxmlformats.org/officeDocument/2006/relationships/diagramLayout" Target="../diagrams/layout10.xml"/><Relationship Id="rId4" Type="http://schemas.openxmlformats.org/officeDocument/2006/relationships/diagramData" Target="../diagrams/data9.xml"/><Relationship Id="rId9" Type="http://schemas.openxmlformats.org/officeDocument/2006/relationships/diagramData" Target="../diagrams/data10.xml"/><Relationship Id="rId14" Type="http://schemas.openxmlformats.org/officeDocument/2006/relationships/diagramData" Target="../diagrams/data11.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4.jpeg"/><Relationship Id="rId7" Type="http://schemas.openxmlformats.org/officeDocument/2006/relationships/diagramColors" Target="../diagrams/colors4.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image" Target="../media/image6.png"/><Relationship Id="rId7" Type="http://schemas.openxmlformats.org/officeDocument/2006/relationships/diagramData" Target="../diagrams/data5.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svg"/><Relationship Id="rId11" Type="http://schemas.microsoft.com/office/2007/relationships/diagramDrawing" Target="../diagrams/drawing5.xml"/><Relationship Id="rId5" Type="http://schemas.openxmlformats.org/officeDocument/2006/relationships/image" Target="../media/image8.png"/><Relationship Id="rId10" Type="http://schemas.openxmlformats.org/officeDocument/2006/relationships/diagramColors" Target="../diagrams/colors5.xml"/><Relationship Id="rId4" Type="http://schemas.openxmlformats.org/officeDocument/2006/relationships/image" Target="../media/image7.svg"/><Relationship Id="rId9"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8" Type="http://schemas.openxmlformats.org/officeDocument/2006/relationships/diagramColors" Target="../diagrams/colors6.xml"/><Relationship Id="rId3" Type="http://schemas.openxmlformats.org/officeDocument/2006/relationships/image" Target="../media/image8.png"/><Relationship Id="rId7" Type="http://schemas.openxmlformats.org/officeDocument/2006/relationships/diagramQuickStyle" Target="../diagrams/quickStyle6.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Layout" Target="../diagrams/layout6.xml"/><Relationship Id="rId5" Type="http://schemas.openxmlformats.org/officeDocument/2006/relationships/diagramData" Target="../diagrams/data6.xml"/><Relationship Id="rId10" Type="http://schemas.openxmlformats.org/officeDocument/2006/relationships/image" Target="../media/image10.png"/><Relationship Id="rId4" Type="http://schemas.openxmlformats.org/officeDocument/2006/relationships/image" Target="../media/image9.svg"/><Relationship Id="rId9" Type="http://schemas.microsoft.com/office/2007/relationships/diagramDrawing" Target="../diagrams/drawing6.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humerous cartoon underwater office">
            <a:extLst>
              <a:ext uri="{FF2B5EF4-FFF2-40B4-BE49-F238E27FC236}">
                <a16:creationId xmlns:a16="http://schemas.microsoft.com/office/drawing/2014/main" id="{6923E408-1976-D320-70C3-B1680428BFF4}"/>
              </a:ext>
            </a:extLst>
          </p:cNvPr>
          <p:cNvPicPr>
            <a:picLocks noChangeAspect="1"/>
          </p:cNvPicPr>
          <p:nvPr/>
        </p:nvPicPr>
        <p:blipFill rotWithShape="1">
          <a:blip r:embed="rId2">
            <a:alphaModFix amt="50000"/>
          </a:blip>
          <a:srcRect l="16749" r="2362" b="-1"/>
          <a:stretch/>
        </p:blipFill>
        <p:spPr>
          <a:xfrm>
            <a:off x="20" y="1"/>
            <a:ext cx="12191980" cy="6857999"/>
          </a:xfrm>
          <a:prstGeom prst="rect">
            <a:avLst/>
          </a:prstGeom>
        </p:spPr>
      </p:pic>
      <p:sp>
        <p:nvSpPr>
          <p:cNvPr id="2" name="Title 1">
            <a:extLst>
              <a:ext uri="{FF2B5EF4-FFF2-40B4-BE49-F238E27FC236}">
                <a16:creationId xmlns:a16="http://schemas.microsoft.com/office/drawing/2014/main" id="{54747DDF-A76D-5F1D-B9B7-AD64F8887117}"/>
              </a:ext>
            </a:extLst>
          </p:cNvPr>
          <p:cNvSpPr>
            <a:spLocks noGrp="1"/>
          </p:cNvSpPr>
          <p:nvPr>
            <p:ph type="ctrTitle"/>
          </p:nvPr>
        </p:nvSpPr>
        <p:spPr>
          <a:xfrm>
            <a:off x="1524000" y="1122362"/>
            <a:ext cx="9144000" cy="2900518"/>
          </a:xfrm>
        </p:spPr>
        <p:txBody>
          <a:bodyPr>
            <a:normAutofit/>
          </a:bodyPr>
          <a:lstStyle/>
          <a:p>
            <a:r>
              <a:rPr lang="en-NL">
                <a:solidFill>
                  <a:srgbClr val="FFFFFF"/>
                </a:solidFill>
              </a:rPr>
              <a:t>Bank.Green for Engineers</a:t>
            </a:r>
          </a:p>
        </p:txBody>
      </p:sp>
      <p:sp>
        <p:nvSpPr>
          <p:cNvPr id="3" name="Subtitle 2">
            <a:extLst>
              <a:ext uri="{FF2B5EF4-FFF2-40B4-BE49-F238E27FC236}">
                <a16:creationId xmlns:a16="http://schemas.microsoft.com/office/drawing/2014/main" id="{91F0EF67-D037-160E-4640-503157BF46D9}"/>
              </a:ext>
            </a:extLst>
          </p:cNvPr>
          <p:cNvSpPr>
            <a:spLocks noGrp="1"/>
          </p:cNvSpPr>
          <p:nvPr>
            <p:ph type="subTitle" idx="1"/>
          </p:nvPr>
        </p:nvSpPr>
        <p:spPr>
          <a:xfrm>
            <a:off x="1524000" y="4159404"/>
            <a:ext cx="9144000" cy="1098395"/>
          </a:xfrm>
        </p:spPr>
        <p:txBody>
          <a:bodyPr>
            <a:normAutofit/>
          </a:bodyPr>
          <a:lstStyle/>
          <a:p>
            <a:r>
              <a:rPr lang="en-NL">
                <a:solidFill>
                  <a:srgbClr val="FFFFFF"/>
                </a:solidFill>
              </a:rPr>
              <a:t>Q1 2023</a:t>
            </a:r>
          </a:p>
        </p:txBody>
      </p:sp>
    </p:spTree>
    <p:extLst>
      <p:ext uri="{BB962C8B-B14F-4D97-AF65-F5344CB8AC3E}">
        <p14:creationId xmlns:p14="http://schemas.microsoft.com/office/powerpoint/2010/main" val="264364499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4">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a:extLst>
              <a:ext uri="{FF2B5EF4-FFF2-40B4-BE49-F238E27FC236}">
                <a16:creationId xmlns:a16="http://schemas.microsoft.com/office/drawing/2014/main" id="{AB36A68A-B4B9-B8FE-B993-46D2136EF40D}"/>
              </a:ext>
            </a:extLst>
          </p:cNvPr>
          <p:cNvPicPr>
            <a:picLocks noChangeAspect="1"/>
          </p:cNvPicPr>
          <p:nvPr/>
        </p:nvPicPr>
        <p:blipFill rotWithShape="1">
          <a:blip r:embed="rId2">
            <a:alphaModFix amt="35000"/>
          </a:blip>
          <a:srcRect t="8125" b="7605"/>
          <a:stretch/>
        </p:blipFill>
        <p:spPr>
          <a:xfrm>
            <a:off x="20" y="482610"/>
            <a:ext cx="12191980" cy="6857990"/>
          </a:xfrm>
          <a:prstGeom prst="rect">
            <a:avLst/>
          </a:prstGeom>
        </p:spPr>
      </p:pic>
      <p:sp>
        <p:nvSpPr>
          <p:cNvPr id="2" name="Title 1">
            <a:extLst>
              <a:ext uri="{FF2B5EF4-FFF2-40B4-BE49-F238E27FC236}">
                <a16:creationId xmlns:a16="http://schemas.microsoft.com/office/drawing/2014/main" id="{455A4F80-E0C5-B015-9127-5EADDFE68163}"/>
              </a:ext>
            </a:extLst>
          </p:cNvPr>
          <p:cNvSpPr>
            <a:spLocks noGrp="1"/>
          </p:cNvSpPr>
          <p:nvPr>
            <p:ph type="title"/>
          </p:nvPr>
        </p:nvSpPr>
        <p:spPr>
          <a:xfrm>
            <a:off x="838201" y="1065862"/>
            <a:ext cx="3313164" cy="4726276"/>
          </a:xfrm>
        </p:spPr>
        <p:txBody>
          <a:bodyPr>
            <a:normAutofit/>
          </a:bodyPr>
          <a:lstStyle/>
          <a:p>
            <a:pPr algn="r"/>
            <a:r>
              <a:rPr lang="en-NL" sz="4000">
                <a:solidFill>
                  <a:srgbClr val="FFFFFF"/>
                </a:solidFill>
              </a:rPr>
              <a:t>Testimonials</a:t>
            </a:r>
          </a:p>
        </p:txBody>
      </p:sp>
      <p:cxnSp>
        <p:nvCxnSpPr>
          <p:cNvPr id="47" name="Straight Connector 46">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B48953EF-0DBB-4F81-FE80-906B59005A6C}"/>
              </a:ext>
            </a:extLst>
          </p:cNvPr>
          <p:cNvSpPr>
            <a:spLocks noGrp="1"/>
          </p:cNvSpPr>
          <p:nvPr>
            <p:ph idx="1"/>
          </p:nvPr>
        </p:nvSpPr>
        <p:spPr>
          <a:xfrm>
            <a:off x="5155379" y="1065862"/>
            <a:ext cx="5744685" cy="4726276"/>
          </a:xfrm>
        </p:spPr>
        <p:txBody>
          <a:bodyPr anchor="ctr">
            <a:normAutofit/>
          </a:bodyPr>
          <a:lstStyle/>
          <a:p>
            <a:r>
              <a:rPr lang="en-NL" sz="1700">
                <a:solidFill>
                  <a:srgbClr val="FFFFFF"/>
                </a:solidFill>
              </a:rPr>
              <a:t>Users tell us about their bank switching experience</a:t>
            </a:r>
          </a:p>
          <a:p>
            <a:pPr lvl="1"/>
            <a:r>
              <a:rPr lang="en-NL" sz="1700">
                <a:solidFill>
                  <a:srgbClr val="FFFFFF"/>
                </a:solidFill>
              </a:rPr>
              <a:t>From what bank to w</a:t>
            </a:r>
            <a:r>
              <a:rPr lang="en-US" sz="1700" dirty="0">
                <a:solidFill>
                  <a:srgbClr val="FFFFFF"/>
                </a:solidFill>
              </a:rPr>
              <a:t>ha</a:t>
            </a:r>
            <a:r>
              <a:rPr lang="en-NL" sz="1700">
                <a:solidFill>
                  <a:srgbClr val="FFFFFF"/>
                </a:solidFill>
              </a:rPr>
              <a:t>t bank?</a:t>
            </a:r>
          </a:p>
          <a:p>
            <a:pPr lvl="1"/>
            <a:r>
              <a:rPr lang="en-NL" sz="1700">
                <a:solidFill>
                  <a:srgbClr val="FFFFFF"/>
                </a:solidFill>
              </a:rPr>
              <a:t>Why switch?</a:t>
            </a:r>
          </a:p>
          <a:p>
            <a:pPr lvl="1"/>
            <a:r>
              <a:rPr lang="en-NL" sz="1700">
                <a:solidFill>
                  <a:srgbClr val="FFFFFF"/>
                </a:solidFill>
              </a:rPr>
              <a:t>Pain points of switching</a:t>
            </a:r>
          </a:p>
          <a:p>
            <a:pPr lvl="1"/>
            <a:r>
              <a:rPr lang="en-NL" sz="1700">
                <a:solidFill>
                  <a:srgbClr val="FFFFFF"/>
                </a:solidFill>
              </a:rPr>
              <a:t>How is the new bank?</a:t>
            </a:r>
          </a:p>
          <a:p>
            <a:pPr lvl="1"/>
            <a:endParaRPr lang="en-NL" sz="1700">
              <a:solidFill>
                <a:srgbClr val="FFFFFF"/>
              </a:solidFill>
            </a:endParaRPr>
          </a:p>
          <a:p>
            <a:r>
              <a:rPr lang="en-NL" sz="1700">
                <a:solidFill>
                  <a:srgbClr val="FFFFFF"/>
                </a:solidFill>
              </a:rPr>
              <a:t>Bank.Green shares data with banks on…</a:t>
            </a:r>
          </a:p>
          <a:p>
            <a:pPr lvl="1"/>
            <a:r>
              <a:rPr lang="en-NL" sz="1700">
                <a:solidFill>
                  <a:srgbClr val="FFFFFF"/>
                </a:solidFill>
              </a:rPr>
              <a:t>Customers leaving/joining for environmental reasons</a:t>
            </a:r>
          </a:p>
          <a:p>
            <a:pPr lvl="1"/>
            <a:r>
              <a:rPr lang="en-NL" sz="1700">
                <a:solidFill>
                  <a:srgbClr val="FFFFFF"/>
                </a:solidFill>
              </a:rPr>
              <a:t>Products their customers wish they had (Fossil Free Alliance banks only)</a:t>
            </a:r>
          </a:p>
          <a:p>
            <a:pPr lvl="1"/>
            <a:r>
              <a:rPr lang="en-NL" sz="1700">
                <a:solidFill>
                  <a:srgbClr val="FFFFFF"/>
                </a:solidFill>
              </a:rPr>
              <a:t>About their user experience (Fossil Free Alliance banks only)</a:t>
            </a:r>
          </a:p>
          <a:p>
            <a:pPr lvl="1"/>
            <a:endParaRPr lang="en-NL" sz="1700">
              <a:solidFill>
                <a:srgbClr val="FFFFFF"/>
              </a:solidFill>
            </a:endParaRPr>
          </a:p>
          <a:p>
            <a:r>
              <a:rPr lang="en-NL" sz="1700">
                <a:solidFill>
                  <a:srgbClr val="FFFFFF"/>
                </a:solidFill>
              </a:rPr>
              <a:t>Tech Work:</a:t>
            </a:r>
          </a:p>
          <a:p>
            <a:pPr lvl="1"/>
            <a:r>
              <a:rPr lang="en-NL" sz="1700">
                <a:solidFill>
                  <a:srgbClr val="FFFFFF"/>
                </a:solidFill>
              </a:rPr>
              <a:t>Mostly frontend (vue.js) with typeform integrations</a:t>
            </a:r>
          </a:p>
        </p:txBody>
      </p:sp>
      <p:sp>
        <p:nvSpPr>
          <p:cNvPr id="5" name="Rectangle 4" descr="Chat">
            <a:extLst>
              <a:ext uri="{FF2B5EF4-FFF2-40B4-BE49-F238E27FC236}">
                <a16:creationId xmlns:a16="http://schemas.microsoft.com/office/drawing/2014/main" id="{A20DE9CB-38CF-A5C0-D501-774F9CED360C}"/>
              </a:ext>
            </a:extLst>
          </p:cNvPr>
          <p:cNvSpPr/>
          <p:nvPr/>
        </p:nvSpPr>
        <p:spPr>
          <a:xfrm>
            <a:off x="2061184" y="3541912"/>
            <a:ext cx="1300252" cy="1300252"/>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Tree>
    <p:extLst>
      <p:ext uri="{BB962C8B-B14F-4D97-AF65-F5344CB8AC3E}">
        <p14:creationId xmlns:p14="http://schemas.microsoft.com/office/powerpoint/2010/main" val="2906345519"/>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AB36A68A-B4B9-B8FE-B993-46D2136EF40D}"/>
              </a:ext>
            </a:extLst>
          </p:cNvPr>
          <p:cNvPicPr>
            <a:picLocks noChangeAspect="1"/>
          </p:cNvPicPr>
          <p:nvPr/>
        </p:nvPicPr>
        <p:blipFill rotWithShape="1">
          <a:blip r:embed="rId2">
            <a:alphaModFix amt="35000"/>
          </a:blip>
          <a:srcRect t="8125" b="7605"/>
          <a:stretch/>
        </p:blipFill>
        <p:spPr>
          <a:xfrm>
            <a:off x="20" y="10"/>
            <a:ext cx="12191980" cy="6857990"/>
          </a:xfrm>
          <a:prstGeom prst="rect">
            <a:avLst/>
          </a:prstGeom>
        </p:spPr>
      </p:pic>
      <p:sp>
        <p:nvSpPr>
          <p:cNvPr id="2" name="Title 1">
            <a:extLst>
              <a:ext uri="{FF2B5EF4-FFF2-40B4-BE49-F238E27FC236}">
                <a16:creationId xmlns:a16="http://schemas.microsoft.com/office/drawing/2014/main" id="{455A4F80-E0C5-B015-9127-5EADDFE68163}"/>
              </a:ext>
            </a:extLst>
          </p:cNvPr>
          <p:cNvSpPr>
            <a:spLocks noGrp="1"/>
          </p:cNvSpPr>
          <p:nvPr>
            <p:ph type="title"/>
          </p:nvPr>
        </p:nvSpPr>
        <p:spPr>
          <a:xfrm>
            <a:off x="838201" y="1065862"/>
            <a:ext cx="3313164" cy="4726276"/>
          </a:xfrm>
        </p:spPr>
        <p:txBody>
          <a:bodyPr>
            <a:normAutofit/>
          </a:bodyPr>
          <a:lstStyle/>
          <a:p>
            <a:pPr algn="r"/>
            <a:r>
              <a:rPr lang="en-NL" sz="4000">
                <a:solidFill>
                  <a:srgbClr val="FFFFFF"/>
                </a:solidFill>
              </a:rPr>
              <a:t>Testimonials (Tech Details)</a:t>
            </a:r>
          </a:p>
        </p:txBody>
      </p:sp>
      <p:sp>
        <p:nvSpPr>
          <p:cNvPr id="4" name="Content Placeholder 3">
            <a:extLst>
              <a:ext uri="{FF2B5EF4-FFF2-40B4-BE49-F238E27FC236}">
                <a16:creationId xmlns:a16="http://schemas.microsoft.com/office/drawing/2014/main" id="{B48953EF-0DBB-4F81-FE80-906B59005A6C}"/>
              </a:ext>
            </a:extLst>
          </p:cNvPr>
          <p:cNvSpPr>
            <a:spLocks noGrp="1"/>
          </p:cNvSpPr>
          <p:nvPr>
            <p:ph idx="1"/>
          </p:nvPr>
        </p:nvSpPr>
        <p:spPr>
          <a:xfrm>
            <a:off x="5155379" y="1065862"/>
            <a:ext cx="5744685" cy="4726276"/>
          </a:xfrm>
        </p:spPr>
        <p:txBody>
          <a:bodyPr anchor="ctr">
            <a:normAutofit/>
          </a:bodyPr>
          <a:lstStyle/>
          <a:p>
            <a:r>
              <a:rPr lang="en-NL" sz="1700">
                <a:solidFill>
                  <a:srgbClr val="FFFFFF"/>
                </a:solidFill>
              </a:rPr>
              <a:t>Data collection via typeform (embed if possible)</a:t>
            </a:r>
          </a:p>
          <a:p>
            <a:r>
              <a:rPr lang="en-NL" sz="1700">
                <a:solidFill>
                  <a:srgbClr val="FFFFFF"/>
                </a:solidFill>
              </a:rPr>
              <a:t>Various ways to enter typeform</a:t>
            </a:r>
          </a:p>
          <a:p>
            <a:pPr lvl="1"/>
            <a:r>
              <a:rPr lang="en-NL" sz="1300">
                <a:solidFill>
                  <a:srgbClr val="FFFFFF"/>
                </a:solidFill>
              </a:rPr>
              <a:t>Bottom of ”great” rated bank pages</a:t>
            </a:r>
          </a:p>
          <a:p>
            <a:pPr lvl="1"/>
            <a:r>
              <a:rPr lang="en-NL" sz="1300">
                <a:solidFill>
                  <a:srgbClr val="FFFFFF"/>
                </a:solidFill>
              </a:rPr>
              <a:t>Contact us section</a:t>
            </a:r>
          </a:p>
          <a:p>
            <a:pPr lvl="1"/>
            <a:r>
              <a:rPr lang="en-US" sz="1300" dirty="0">
                <a:solidFill>
                  <a:srgbClr val="FFFFFF"/>
                </a:solidFill>
              </a:rPr>
              <a:t>E</a:t>
            </a:r>
            <a:r>
              <a:rPr lang="en-NL" sz="1300">
                <a:solidFill>
                  <a:srgbClr val="FFFFFF"/>
                </a:solidFill>
              </a:rPr>
              <a:t>tc</a:t>
            </a:r>
          </a:p>
          <a:p>
            <a:r>
              <a:rPr lang="en-NL" sz="1700">
                <a:solidFill>
                  <a:srgbClr val="FFFFFF"/>
                </a:solidFill>
              </a:rPr>
              <a:t>Mostly vue.js work</a:t>
            </a:r>
          </a:p>
        </p:txBody>
      </p:sp>
      <p:sp>
        <p:nvSpPr>
          <p:cNvPr id="5" name="Rectangle 4" descr="Chat">
            <a:extLst>
              <a:ext uri="{FF2B5EF4-FFF2-40B4-BE49-F238E27FC236}">
                <a16:creationId xmlns:a16="http://schemas.microsoft.com/office/drawing/2014/main" id="{A20DE9CB-38CF-A5C0-D501-774F9CED360C}"/>
              </a:ext>
            </a:extLst>
          </p:cNvPr>
          <p:cNvSpPr/>
          <p:nvPr/>
        </p:nvSpPr>
        <p:spPr>
          <a:xfrm>
            <a:off x="2075038" y="4096093"/>
            <a:ext cx="1300252" cy="1300252"/>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Tree>
    <p:extLst>
      <p:ext uri="{BB962C8B-B14F-4D97-AF65-F5344CB8AC3E}">
        <p14:creationId xmlns:p14="http://schemas.microsoft.com/office/powerpoint/2010/main" val="3293190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a:extLst>
              <a:ext uri="{FF2B5EF4-FFF2-40B4-BE49-F238E27FC236}">
                <a16:creationId xmlns:a16="http://schemas.microsoft.com/office/drawing/2014/main" id="{AB36A68A-B4B9-B8FE-B993-46D2136EF40D}"/>
              </a:ext>
            </a:extLst>
          </p:cNvPr>
          <p:cNvPicPr>
            <a:picLocks noChangeAspect="1"/>
          </p:cNvPicPr>
          <p:nvPr/>
        </p:nvPicPr>
        <p:blipFill rotWithShape="1">
          <a:blip r:embed="rId2">
            <a:alphaModFix amt="35000"/>
          </a:blip>
          <a:srcRect t="8125" b="7605"/>
          <a:stretch/>
        </p:blipFill>
        <p:spPr>
          <a:xfrm>
            <a:off x="20" y="482610"/>
            <a:ext cx="12191980" cy="6857990"/>
          </a:xfrm>
          <a:prstGeom prst="rect">
            <a:avLst/>
          </a:prstGeom>
        </p:spPr>
      </p:pic>
      <p:sp>
        <p:nvSpPr>
          <p:cNvPr id="2" name="Title 1">
            <a:extLst>
              <a:ext uri="{FF2B5EF4-FFF2-40B4-BE49-F238E27FC236}">
                <a16:creationId xmlns:a16="http://schemas.microsoft.com/office/drawing/2014/main" id="{455A4F80-E0C5-B015-9127-5EADDFE68163}"/>
              </a:ext>
            </a:extLst>
          </p:cNvPr>
          <p:cNvSpPr>
            <a:spLocks noGrp="1"/>
          </p:cNvSpPr>
          <p:nvPr>
            <p:ph type="title"/>
          </p:nvPr>
        </p:nvSpPr>
        <p:spPr>
          <a:xfrm>
            <a:off x="838201" y="1065862"/>
            <a:ext cx="3313164" cy="4726276"/>
          </a:xfrm>
        </p:spPr>
        <p:txBody>
          <a:bodyPr>
            <a:normAutofit/>
          </a:bodyPr>
          <a:lstStyle/>
          <a:p>
            <a:pPr algn="r"/>
            <a:r>
              <a:rPr lang="en-NL" sz="4000">
                <a:solidFill>
                  <a:srgbClr val="FFFFFF"/>
                </a:solidFill>
              </a:rPr>
              <a:t>Better Bank Ratings</a:t>
            </a:r>
          </a:p>
        </p:txBody>
      </p:sp>
      <p:cxnSp>
        <p:nvCxnSpPr>
          <p:cNvPr id="47" name="Straight Connector 46">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B48953EF-0DBB-4F81-FE80-906B59005A6C}"/>
              </a:ext>
            </a:extLst>
          </p:cNvPr>
          <p:cNvSpPr>
            <a:spLocks noGrp="1"/>
          </p:cNvSpPr>
          <p:nvPr>
            <p:ph idx="1"/>
          </p:nvPr>
        </p:nvSpPr>
        <p:spPr>
          <a:xfrm>
            <a:off x="5155379" y="1065862"/>
            <a:ext cx="5744685" cy="4726276"/>
          </a:xfrm>
        </p:spPr>
        <p:txBody>
          <a:bodyPr anchor="ctr">
            <a:normAutofit/>
          </a:bodyPr>
          <a:lstStyle/>
          <a:p>
            <a:r>
              <a:rPr lang="en-NL" sz="2000">
                <a:solidFill>
                  <a:srgbClr val="FFFFFF"/>
                </a:solidFill>
              </a:rPr>
              <a:t>Updated system for rating banks</a:t>
            </a:r>
          </a:p>
          <a:p>
            <a:pPr lvl="1"/>
            <a:r>
              <a:rPr lang="en-NL" sz="2000">
                <a:solidFill>
                  <a:srgbClr val="FFFFFF"/>
                </a:solidFill>
              </a:rPr>
              <a:t>What organizations control lending with customer deposits?</a:t>
            </a:r>
          </a:p>
          <a:p>
            <a:pPr lvl="1"/>
            <a:r>
              <a:rPr lang="en-NL" sz="2000">
                <a:solidFill>
                  <a:srgbClr val="FFFFFF"/>
                </a:solidFill>
              </a:rPr>
              <a:t>Who do they lend to?</a:t>
            </a:r>
          </a:p>
          <a:p>
            <a:pPr lvl="1"/>
            <a:r>
              <a:rPr lang="en-NL" sz="2000">
                <a:solidFill>
                  <a:srgbClr val="FFFFFF"/>
                </a:solidFill>
              </a:rPr>
              <a:t>How environmental is their lending criteria?</a:t>
            </a:r>
          </a:p>
          <a:p>
            <a:pPr lvl="1"/>
            <a:endParaRPr lang="en-NL" sz="2000">
              <a:solidFill>
                <a:srgbClr val="FFFFFF"/>
              </a:solidFill>
            </a:endParaRPr>
          </a:p>
          <a:p>
            <a:r>
              <a:rPr lang="en-NL" sz="2000">
                <a:solidFill>
                  <a:srgbClr val="FFFFFF"/>
                </a:solidFill>
              </a:rPr>
              <a:t>Bank.Green displays some of data on its website</a:t>
            </a:r>
          </a:p>
          <a:p>
            <a:endParaRPr lang="en-NL" sz="2000">
              <a:solidFill>
                <a:srgbClr val="FFFFFF"/>
              </a:solidFill>
            </a:endParaRPr>
          </a:p>
          <a:p>
            <a:r>
              <a:rPr lang="en-NL" sz="2000">
                <a:solidFill>
                  <a:srgbClr val="FFFFFF"/>
                </a:solidFill>
              </a:rPr>
              <a:t>Tech Work:</a:t>
            </a:r>
          </a:p>
          <a:p>
            <a:pPr lvl="1"/>
            <a:r>
              <a:rPr lang="en-NL" sz="2000">
                <a:solidFill>
                  <a:srgbClr val="FFFFFF"/>
                </a:solidFill>
              </a:rPr>
              <a:t>Finance &amp; Admin: Devising systems to collect </a:t>
            </a:r>
          </a:p>
          <a:p>
            <a:pPr lvl="1"/>
            <a:r>
              <a:rPr lang="en-NL" sz="2000">
                <a:solidFill>
                  <a:srgbClr val="FFFFFF"/>
                </a:solidFill>
              </a:rPr>
              <a:t>Backend: Assigning ratings</a:t>
            </a:r>
          </a:p>
        </p:txBody>
      </p:sp>
      <p:sp>
        <p:nvSpPr>
          <p:cNvPr id="3" name="Rectangle 2" descr="Thumbs Up Sign">
            <a:extLst>
              <a:ext uri="{FF2B5EF4-FFF2-40B4-BE49-F238E27FC236}">
                <a16:creationId xmlns:a16="http://schemas.microsoft.com/office/drawing/2014/main" id="{3EB141D7-E961-4E65-F80D-D3E9CD70AB45}"/>
              </a:ext>
            </a:extLst>
          </p:cNvPr>
          <p:cNvSpPr/>
          <p:nvPr/>
        </p:nvSpPr>
        <p:spPr>
          <a:xfrm>
            <a:off x="2451990" y="3921874"/>
            <a:ext cx="1300252" cy="1300252"/>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Tree>
    <p:extLst>
      <p:ext uri="{BB962C8B-B14F-4D97-AF65-F5344CB8AC3E}">
        <p14:creationId xmlns:p14="http://schemas.microsoft.com/office/powerpoint/2010/main" val="964011145"/>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a:extLst>
              <a:ext uri="{FF2B5EF4-FFF2-40B4-BE49-F238E27FC236}">
                <a16:creationId xmlns:a16="http://schemas.microsoft.com/office/drawing/2014/main" id="{AB36A68A-B4B9-B8FE-B993-46D2136EF40D}"/>
              </a:ext>
            </a:extLst>
          </p:cNvPr>
          <p:cNvPicPr>
            <a:picLocks noChangeAspect="1"/>
          </p:cNvPicPr>
          <p:nvPr/>
        </p:nvPicPr>
        <p:blipFill rotWithShape="1">
          <a:blip r:embed="rId2">
            <a:alphaModFix amt="35000"/>
          </a:blip>
          <a:srcRect t="8125" b="7605"/>
          <a:stretch/>
        </p:blipFill>
        <p:spPr>
          <a:xfrm>
            <a:off x="-4999" y="16173"/>
            <a:ext cx="12191980" cy="6857990"/>
          </a:xfrm>
          <a:prstGeom prst="rect">
            <a:avLst/>
          </a:prstGeom>
        </p:spPr>
      </p:pic>
      <p:sp>
        <p:nvSpPr>
          <p:cNvPr id="2" name="Title 1">
            <a:extLst>
              <a:ext uri="{FF2B5EF4-FFF2-40B4-BE49-F238E27FC236}">
                <a16:creationId xmlns:a16="http://schemas.microsoft.com/office/drawing/2014/main" id="{455A4F80-E0C5-B015-9127-5EADDFE68163}"/>
              </a:ext>
            </a:extLst>
          </p:cNvPr>
          <p:cNvSpPr>
            <a:spLocks noGrp="1"/>
          </p:cNvSpPr>
          <p:nvPr>
            <p:ph type="title"/>
          </p:nvPr>
        </p:nvSpPr>
        <p:spPr>
          <a:xfrm>
            <a:off x="838201" y="1065862"/>
            <a:ext cx="3313164" cy="4726276"/>
          </a:xfrm>
        </p:spPr>
        <p:txBody>
          <a:bodyPr>
            <a:normAutofit/>
          </a:bodyPr>
          <a:lstStyle/>
          <a:p>
            <a:pPr algn="r"/>
            <a:r>
              <a:rPr lang="en-NL" sz="4000">
                <a:solidFill>
                  <a:srgbClr val="FFFFFF"/>
                </a:solidFill>
              </a:rPr>
              <a:t>Bank Ratings</a:t>
            </a:r>
            <a:br>
              <a:rPr lang="en-NL" sz="4000">
                <a:solidFill>
                  <a:srgbClr val="FFFFFF"/>
                </a:solidFill>
              </a:rPr>
            </a:br>
            <a:r>
              <a:rPr lang="en-NL" sz="4000">
                <a:solidFill>
                  <a:srgbClr val="FFFFFF"/>
                </a:solidFill>
              </a:rPr>
              <a:t>(Tech Details)</a:t>
            </a:r>
          </a:p>
        </p:txBody>
      </p:sp>
      <p:cxnSp>
        <p:nvCxnSpPr>
          <p:cNvPr id="47" name="Straight Connector 46">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B48953EF-0DBB-4F81-FE80-906B59005A6C}"/>
              </a:ext>
            </a:extLst>
          </p:cNvPr>
          <p:cNvSpPr>
            <a:spLocks noGrp="1"/>
          </p:cNvSpPr>
          <p:nvPr>
            <p:ph idx="1"/>
          </p:nvPr>
        </p:nvSpPr>
        <p:spPr>
          <a:xfrm>
            <a:off x="5155379" y="1065862"/>
            <a:ext cx="5744685" cy="4726276"/>
          </a:xfrm>
        </p:spPr>
        <p:txBody>
          <a:bodyPr anchor="ctr">
            <a:normAutofit/>
          </a:bodyPr>
          <a:lstStyle/>
          <a:p>
            <a:r>
              <a:rPr lang="en-NL" sz="2000" dirty="0">
                <a:solidFill>
                  <a:srgbClr val="FFFFFF"/>
                </a:solidFill>
              </a:rPr>
              <a:t>Much work depends on how the ratings are designed (in progress)</a:t>
            </a:r>
          </a:p>
          <a:p>
            <a:r>
              <a:rPr lang="en-NL" sz="2000" dirty="0">
                <a:solidFill>
                  <a:srgbClr val="FFFFFF"/>
                </a:solidFill>
              </a:rPr>
              <a:t>Some data will need to be collected from the outside world. In the backend, this likely means:</a:t>
            </a:r>
          </a:p>
          <a:p>
            <a:pPr lvl="1"/>
            <a:r>
              <a:rPr lang="en-NL" sz="1600" dirty="0">
                <a:solidFill>
                  <a:srgbClr val="FFFFFF"/>
                </a:solidFill>
              </a:rPr>
              <a:t>Additional record attributes</a:t>
            </a:r>
          </a:p>
          <a:p>
            <a:pPr lvl="1"/>
            <a:r>
              <a:rPr lang="en-NL" sz="1600" dirty="0">
                <a:solidFill>
                  <a:srgbClr val="FFFFFF"/>
                </a:solidFill>
              </a:rPr>
              <a:t>Improved tools for merging and associating records</a:t>
            </a:r>
          </a:p>
          <a:p>
            <a:pPr lvl="1"/>
            <a:r>
              <a:rPr lang="en-US" sz="1600" dirty="0">
                <a:solidFill>
                  <a:srgbClr val="FFFFFF"/>
                </a:solidFill>
              </a:rPr>
              <a:t>Repetitive jobs will likely be required to collect and associate data</a:t>
            </a:r>
          </a:p>
          <a:p>
            <a:r>
              <a:rPr lang="en-US" sz="2000" dirty="0">
                <a:solidFill>
                  <a:srgbClr val="FFFFFF"/>
                </a:solidFill>
              </a:rPr>
              <a:t>Displaying this data on the frontend (Vue.js)</a:t>
            </a:r>
          </a:p>
          <a:p>
            <a:pPr lvl="1"/>
            <a:r>
              <a:rPr lang="en-US" sz="1600" dirty="0">
                <a:solidFill>
                  <a:srgbClr val="FFFFFF"/>
                </a:solidFill>
              </a:rPr>
              <a:t>This will bleed somewhat into the next initiative. Some data should still be displayed in this initiative though</a:t>
            </a:r>
            <a:endParaRPr lang="en-NL" sz="1600" dirty="0">
              <a:solidFill>
                <a:srgbClr val="FFFFFF"/>
              </a:solidFill>
            </a:endParaRPr>
          </a:p>
        </p:txBody>
      </p:sp>
      <p:sp>
        <p:nvSpPr>
          <p:cNvPr id="3" name="Rectangle 2" descr="Thumbs Up Sign">
            <a:extLst>
              <a:ext uri="{FF2B5EF4-FFF2-40B4-BE49-F238E27FC236}">
                <a16:creationId xmlns:a16="http://schemas.microsoft.com/office/drawing/2014/main" id="{3EB141D7-E961-4E65-F80D-D3E9CD70AB45}"/>
              </a:ext>
            </a:extLst>
          </p:cNvPr>
          <p:cNvSpPr/>
          <p:nvPr/>
        </p:nvSpPr>
        <p:spPr>
          <a:xfrm>
            <a:off x="2451990" y="3921874"/>
            <a:ext cx="1300252" cy="1300252"/>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Tree>
    <p:extLst>
      <p:ext uri="{BB962C8B-B14F-4D97-AF65-F5344CB8AC3E}">
        <p14:creationId xmlns:p14="http://schemas.microsoft.com/office/powerpoint/2010/main" val="1414131732"/>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a:extLst>
              <a:ext uri="{FF2B5EF4-FFF2-40B4-BE49-F238E27FC236}">
                <a16:creationId xmlns:a16="http://schemas.microsoft.com/office/drawing/2014/main" id="{AB36A68A-B4B9-B8FE-B993-46D2136EF40D}"/>
              </a:ext>
            </a:extLst>
          </p:cNvPr>
          <p:cNvPicPr>
            <a:picLocks noChangeAspect="1"/>
          </p:cNvPicPr>
          <p:nvPr/>
        </p:nvPicPr>
        <p:blipFill rotWithShape="1">
          <a:blip r:embed="rId2">
            <a:alphaModFix amt="35000"/>
          </a:blip>
          <a:srcRect t="8125" b="7605"/>
          <a:stretch/>
        </p:blipFill>
        <p:spPr>
          <a:xfrm>
            <a:off x="20" y="469910"/>
            <a:ext cx="12191980" cy="6857990"/>
          </a:xfrm>
          <a:prstGeom prst="rect">
            <a:avLst/>
          </a:prstGeom>
        </p:spPr>
      </p:pic>
      <p:sp>
        <p:nvSpPr>
          <p:cNvPr id="2" name="Title 1">
            <a:extLst>
              <a:ext uri="{FF2B5EF4-FFF2-40B4-BE49-F238E27FC236}">
                <a16:creationId xmlns:a16="http://schemas.microsoft.com/office/drawing/2014/main" id="{455A4F80-E0C5-B015-9127-5EADDFE68163}"/>
              </a:ext>
            </a:extLst>
          </p:cNvPr>
          <p:cNvSpPr>
            <a:spLocks noGrp="1"/>
          </p:cNvSpPr>
          <p:nvPr>
            <p:ph type="title"/>
          </p:nvPr>
        </p:nvSpPr>
        <p:spPr>
          <a:xfrm>
            <a:off x="838201" y="1065862"/>
            <a:ext cx="3313164" cy="4726276"/>
          </a:xfrm>
        </p:spPr>
        <p:txBody>
          <a:bodyPr>
            <a:normAutofit/>
          </a:bodyPr>
          <a:lstStyle/>
          <a:p>
            <a:pPr algn="ctr"/>
            <a:r>
              <a:rPr lang="en-NL" sz="4000">
                <a:solidFill>
                  <a:srgbClr val="FFFFFF"/>
                </a:solidFill>
              </a:rPr>
              <a:t>Bank Customizability</a:t>
            </a:r>
          </a:p>
        </p:txBody>
      </p:sp>
      <p:cxnSp>
        <p:nvCxnSpPr>
          <p:cNvPr id="47" name="Straight Connector 46">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B48953EF-0DBB-4F81-FE80-906B59005A6C}"/>
              </a:ext>
            </a:extLst>
          </p:cNvPr>
          <p:cNvSpPr>
            <a:spLocks noGrp="1"/>
          </p:cNvSpPr>
          <p:nvPr>
            <p:ph idx="1"/>
          </p:nvPr>
        </p:nvSpPr>
        <p:spPr>
          <a:xfrm>
            <a:off x="5155379" y="1065862"/>
            <a:ext cx="5744685" cy="4726276"/>
          </a:xfrm>
        </p:spPr>
        <p:txBody>
          <a:bodyPr anchor="ctr">
            <a:normAutofit lnSpcReduction="10000"/>
          </a:bodyPr>
          <a:lstStyle/>
          <a:p>
            <a:r>
              <a:rPr lang="en-NL" sz="1900">
                <a:solidFill>
                  <a:srgbClr val="FFFFFF"/>
                </a:solidFill>
              </a:rPr>
              <a:t>Allow editors to add custom information on more discoverable bank subpages</a:t>
            </a:r>
          </a:p>
          <a:p>
            <a:pPr lvl="1"/>
            <a:r>
              <a:rPr lang="en-NL" sz="1900">
                <a:solidFill>
                  <a:srgbClr val="FFFFFF"/>
                </a:solidFill>
              </a:rPr>
              <a:t>Highlight positive or negative actions</a:t>
            </a:r>
          </a:p>
          <a:p>
            <a:pPr lvl="1"/>
            <a:r>
              <a:rPr lang="en-NL" sz="1900">
                <a:solidFill>
                  <a:srgbClr val="FFFFFF"/>
                </a:solidFill>
              </a:rPr>
              <a:t>Highlight unique services that green banks offer</a:t>
            </a:r>
          </a:p>
          <a:p>
            <a:pPr lvl="1"/>
            <a:r>
              <a:rPr lang="en-NL" sz="1900">
                <a:solidFill>
                  <a:srgbClr val="FFFFFF"/>
                </a:solidFill>
              </a:rPr>
              <a:t>Highlight accredidations (i.e. B-Impact)</a:t>
            </a:r>
          </a:p>
          <a:p>
            <a:pPr lvl="1"/>
            <a:r>
              <a:rPr lang="en-NL" sz="1900">
                <a:solidFill>
                  <a:srgbClr val="FFFFFF"/>
                </a:solidFill>
              </a:rPr>
              <a:t>Easier editing via headless CMS</a:t>
            </a:r>
          </a:p>
          <a:p>
            <a:pPr lvl="1"/>
            <a:r>
              <a:rPr lang="en-NL" sz="1900">
                <a:solidFill>
                  <a:srgbClr val="FFFFFF"/>
                </a:solidFill>
              </a:rPr>
              <a:t>Tweaks for bots</a:t>
            </a:r>
          </a:p>
          <a:p>
            <a:pPr marL="0" indent="0">
              <a:buNone/>
            </a:pPr>
            <a:endParaRPr lang="en-NL" sz="1900">
              <a:solidFill>
                <a:srgbClr val="FFFFFF"/>
              </a:solidFill>
            </a:endParaRPr>
          </a:p>
          <a:p>
            <a:r>
              <a:rPr lang="en-NL" sz="1900">
                <a:solidFill>
                  <a:srgbClr val="FFFFFF"/>
                </a:solidFill>
              </a:rPr>
              <a:t>Tech Work:</a:t>
            </a:r>
          </a:p>
          <a:p>
            <a:pPr lvl="1"/>
            <a:r>
              <a:rPr lang="en-NL" sz="1900">
                <a:solidFill>
                  <a:srgbClr val="FFFFFF"/>
                </a:solidFill>
              </a:rPr>
              <a:t>Frontend: Tighter integration (vue.js) with prismic CMS</a:t>
            </a:r>
          </a:p>
          <a:p>
            <a:pPr lvl="1"/>
            <a:r>
              <a:rPr lang="en-NL" sz="1900">
                <a:solidFill>
                  <a:srgbClr val="FFFFFF"/>
                </a:solidFill>
              </a:rPr>
              <a:t>Frontend: Higher lighthouse scores for bank pages (vue.js + nuxt.js)</a:t>
            </a:r>
          </a:p>
          <a:p>
            <a:pPr lvl="1"/>
            <a:r>
              <a:rPr lang="en-NL" sz="1900">
                <a:solidFill>
                  <a:srgbClr val="FFFFFF"/>
                </a:solidFill>
              </a:rPr>
              <a:t>Backend: Communication between Django and headless CMS (prismic.io)</a:t>
            </a:r>
          </a:p>
        </p:txBody>
      </p:sp>
      <p:sp>
        <p:nvSpPr>
          <p:cNvPr id="3" name="Rectangle 2" descr="Bank">
            <a:extLst>
              <a:ext uri="{FF2B5EF4-FFF2-40B4-BE49-F238E27FC236}">
                <a16:creationId xmlns:a16="http://schemas.microsoft.com/office/drawing/2014/main" id="{DE6B606A-18A5-E373-473A-B77C5A29E5A9}"/>
              </a:ext>
            </a:extLst>
          </p:cNvPr>
          <p:cNvSpPr/>
          <p:nvPr/>
        </p:nvSpPr>
        <p:spPr>
          <a:xfrm>
            <a:off x="1953377" y="3961323"/>
            <a:ext cx="1082812" cy="1082812"/>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p:spPr>
        <p:style>
          <a:lnRef idx="2">
            <a:schemeClr val="lt1">
              <a:alpha val="0"/>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Tree>
    <p:extLst>
      <p:ext uri="{BB962C8B-B14F-4D97-AF65-F5344CB8AC3E}">
        <p14:creationId xmlns:p14="http://schemas.microsoft.com/office/powerpoint/2010/main" val="1367925394"/>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a:extLst>
              <a:ext uri="{FF2B5EF4-FFF2-40B4-BE49-F238E27FC236}">
                <a16:creationId xmlns:a16="http://schemas.microsoft.com/office/drawing/2014/main" id="{AB36A68A-B4B9-B8FE-B993-46D2136EF40D}"/>
              </a:ext>
            </a:extLst>
          </p:cNvPr>
          <p:cNvPicPr>
            <a:picLocks noChangeAspect="1"/>
          </p:cNvPicPr>
          <p:nvPr/>
        </p:nvPicPr>
        <p:blipFill rotWithShape="1">
          <a:blip r:embed="rId2">
            <a:alphaModFix amt="35000"/>
          </a:blip>
          <a:srcRect t="8125" b="7605"/>
          <a:stretch/>
        </p:blipFill>
        <p:spPr>
          <a:xfrm>
            <a:off x="20" y="10"/>
            <a:ext cx="12191980" cy="6857990"/>
          </a:xfrm>
          <a:prstGeom prst="rect">
            <a:avLst/>
          </a:prstGeom>
        </p:spPr>
      </p:pic>
      <p:sp>
        <p:nvSpPr>
          <p:cNvPr id="2" name="Title 1">
            <a:extLst>
              <a:ext uri="{FF2B5EF4-FFF2-40B4-BE49-F238E27FC236}">
                <a16:creationId xmlns:a16="http://schemas.microsoft.com/office/drawing/2014/main" id="{455A4F80-E0C5-B015-9127-5EADDFE68163}"/>
              </a:ext>
            </a:extLst>
          </p:cNvPr>
          <p:cNvSpPr>
            <a:spLocks noGrp="1"/>
          </p:cNvSpPr>
          <p:nvPr>
            <p:ph type="title"/>
          </p:nvPr>
        </p:nvSpPr>
        <p:spPr>
          <a:xfrm>
            <a:off x="838201" y="1065862"/>
            <a:ext cx="3313164" cy="4726276"/>
          </a:xfrm>
        </p:spPr>
        <p:txBody>
          <a:bodyPr>
            <a:normAutofit/>
          </a:bodyPr>
          <a:lstStyle/>
          <a:p>
            <a:pPr algn="ctr"/>
            <a:r>
              <a:rPr lang="en-NL" sz="4000">
                <a:solidFill>
                  <a:srgbClr val="FFFFFF"/>
                </a:solidFill>
              </a:rPr>
              <a:t>Bank Customizability</a:t>
            </a:r>
            <a:br>
              <a:rPr lang="en-NL" sz="4000">
                <a:solidFill>
                  <a:srgbClr val="FFFFFF"/>
                </a:solidFill>
              </a:rPr>
            </a:br>
            <a:r>
              <a:rPr lang="en-NL" sz="4000">
                <a:solidFill>
                  <a:srgbClr val="FFFFFF"/>
                </a:solidFill>
              </a:rPr>
              <a:t>(Tech Details)</a:t>
            </a:r>
          </a:p>
        </p:txBody>
      </p:sp>
      <p:cxnSp>
        <p:nvCxnSpPr>
          <p:cNvPr id="47" name="Straight Connector 46">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B48953EF-0DBB-4F81-FE80-906B59005A6C}"/>
              </a:ext>
            </a:extLst>
          </p:cNvPr>
          <p:cNvSpPr>
            <a:spLocks noGrp="1"/>
          </p:cNvSpPr>
          <p:nvPr>
            <p:ph idx="1"/>
          </p:nvPr>
        </p:nvSpPr>
        <p:spPr>
          <a:xfrm>
            <a:off x="5155379" y="1065862"/>
            <a:ext cx="5744685" cy="4726276"/>
          </a:xfrm>
        </p:spPr>
        <p:txBody>
          <a:bodyPr anchor="ctr">
            <a:normAutofit/>
          </a:bodyPr>
          <a:lstStyle/>
          <a:p>
            <a:r>
              <a:rPr lang="en-NL" sz="1900">
                <a:solidFill>
                  <a:srgbClr val="FFFFFF"/>
                </a:solidFill>
              </a:rPr>
              <a:t>Two pieces of work:</a:t>
            </a:r>
          </a:p>
          <a:p>
            <a:pPr lvl="1"/>
            <a:r>
              <a:rPr lang="en-NL" sz="1500">
                <a:solidFill>
                  <a:srgbClr val="FFFFFF"/>
                </a:solidFill>
              </a:rPr>
              <a:t>connecting the python-django backend with prismic.io headless CMS</a:t>
            </a:r>
          </a:p>
          <a:p>
            <a:pPr lvl="1"/>
            <a:r>
              <a:rPr lang="en-US" sz="1500" dirty="0">
                <a:solidFill>
                  <a:srgbClr val="FFFFFF"/>
                </a:solidFill>
              </a:rPr>
              <a:t>A design framework for what may need to be added to bank pages</a:t>
            </a:r>
          </a:p>
          <a:p>
            <a:r>
              <a:rPr lang="en-NL" sz="1900">
                <a:solidFill>
                  <a:srgbClr val="FFFFFF"/>
                </a:solidFill>
              </a:rPr>
              <a:t>Some loadtime and lighthouse score improvements are included here, but can be moved to other initiatives if necessary</a:t>
            </a:r>
          </a:p>
        </p:txBody>
      </p:sp>
      <p:sp>
        <p:nvSpPr>
          <p:cNvPr id="3" name="Rectangle 2" descr="Bank">
            <a:extLst>
              <a:ext uri="{FF2B5EF4-FFF2-40B4-BE49-F238E27FC236}">
                <a16:creationId xmlns:a16="http://schemas.microsoft.com/office/drawing/2014/main" id="{DE6B606A-18A5-E373-473A-B77C5A29E5A9}"/>
              </a:ext>
            </a:extLst>
          </p:cNvPr>
          <p:cNvSpPr/>
          <p:nvPr/>
        </p:nvSpPr>
        <p:spPr>
          <a:xfrm>
            <a:off x="1953377" y="4210703"/>
            <a:ext cx="1082812" cy="1082812"/>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p:spPr>
        <p:style>
          <a:lnRef idx="2">
            <a:schemeClr val="lt1">
              <a:alpha val="0"/>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Tree>
    <p:extLst>
      <p:ext uri="{BB962C8B-B14F-4D97-AF65-F5344CB8AC3E}">
        <p14:creationId xmlns:p14="http://schemas.microsoft.com/office/powerpoint/2010/main" val="2139530057"/>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a:extLst>
              <a:ext uri="{FF2B5EF4-FFF2-40B4-BE49-F238E27FC236}">
                <a16:creationId xmlns:a16="http://schemas.microsoft.com/office/drawing/2014/main" id="{AB36A68A-B4B9-B8FE-B993-46D2136EF40D}"/>
              </a:ext>
            </a:extLst>
          </p:cNvPr>
          <p:cNvPicPr>
            <a:picLocks noChangeAspect="1"/>
          </p:cNvPicPr>
          <p:nvPr/>
        </p:nvPicPr>
        <p:blipFill rotWithShape="1">
          <a:blip r:embed="rId2">
            <a:alphaModFix amt="40000"/>
          </a:blip>
          <a:srcRect r="18666" b="-1"/>
          <a:stretch/>
        </p:blipFill>
        <p:spPr>
          <a:xfrm>
            <a:off x="20" y="10"/>
            <a:ext cx="12191979" cy="6857990"/>
          </a:xfrm>
          <a:prstGeom prst="rect">
            <a:avLst/>
          </a:prstGeom>
          <a:solidFill>
            <a:srgbClr val="000000">
              <a:alpha val="0"/>
            </a:srgbClr>
          </a:solidFill>
        </p:spPr>
      </p:pic>
      <p:sp>
        <p:nvSpPr>
          <p:cNvPr id="2" name="Title 1">
            <a:extLst>
              <a:ext uri="{FF2B5EF4-FFF2-40B4-BE49-F238E27FC236}">
                <a16:creationId xmlns:a16="http://schemas.microsoft.com/office/drawing/2014/main" id="{455A4F80-E0C5-B015-9127-5EADDFE68163}"/>
              </a:ext>
            </a:extLst>
          </p:cNvPr>
          <p:cNvSpPr>
            <a:spLocks noGrp="1"/>
          </p:cNvSpPr>
          <p:nvPr>
            <p:ph type="title"/>
          </p:nvPr>
        </p:nvSpPr>
        <p:spPr>
          <a:xfrm>
            <a:off x="838200" y="365125"/>
            <a:ext cx="10515600" cy="1325563"/>
          </a:xfrm>
        </p:spPr>
        <p:txBody>
          <a:bodyPr>
            <a:normAutofit/>
          </a:bodyPr>
          <a:lstStyle/>
          <a:p>
            <a:r>
              <a:rPr lang="en-NL" sz="5400">
                <a:solidFill>
                  <a:srgbClr val="FFFFFF"/>
                </a:solidFill>
              </a:rPr>
              <a:t>Bank.Green Engineering Team</a:t>
            </a:r>
          </a:p>
        </p:txBody>
      </p:sp>
      <p:sp>
        <p:nvSpPr>
          <p:cNvPr id="47"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35" name="Content Placeholder 2">
            <a:extLst>
              <a:ext uri="{FF2B5EF4-FFF2-40B4-BE49-F238E27FC236}">
                <a16:creationId xmlns:a16="http://schemas.microsoft.com/office/drawing/2014/main" id="{D506F707-D904-EBF3-F5F2-70054F924B6D}"/>
              </a:ext>
            </a:extLst>
          </p:cNvPr>
          <p:cNvGraphicFramePr>
            <a:graphicFrameLocks noGrp="1"/>
          </p:cNvGraphicFramePr>
          <p:nvPr>
            <p:ph idx="1"/>
            <p:extLst>
              <p:ext uri="{D42A27DB-BD31-4B8C-83A1-F6EECF244321}">
                <p14:modId xmlns:p14="http://schemas.microsoft.com/office/powerpoint/2010/main" val="1183883893"/>
              </p:ext>
            </p:extLst>
          </p:nvPr>
        </p:nvGraphicFramePr>
        <p:xfrm>
          <a:off x="838200" y="2004446"/>
          <a:ext cx="10515600" cy="41768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3952795"/>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a:extLst>
              <a:ext uri="{FF2B5EF4-FFF2-40B4-BE49-F238E27FC236}">
                <a16:creationId xmlns:a16="http://schemas.microsoft.com/office/drawing/2014/main" id="{AB36A68A-B4B9-B8FE-B993-46D2136EF40D}"/>
              </a:ext>
            </a:extLst>
          </p:cNvPr>
          <p:cNvPicPr>
            <a:picLocks noChangeAspect="1"/>
          </p:cNvPicPr>
          <p:nvPr/>
        </p:nvPicPr>
        <p:blipFill rotWithShape="1">
          <a:blip r:embed="rId2">
            <a:alphaModFix amt="35000"/>
          </a:blip>
          <a:srcRect r="18666" b="-1"/>
          <a:stretch/>
        </p:blipFill>
        <p:spPr>
          <a:xfrm>
            <a:off x="20" y="1"/>
            <a:ext cx="12191980" cy="6857999"/>
          </a:xfrm>
          <a:prstGeom prst="rect">
            <a:avLst/>
          </a:prstGeom>
          <a:solidFill>
            <a:srgbClr val="000000">
              <a:alpha val="0"/>
            </a:srgbClr>
          </a:solidFill>
        </p:spPr>
      </p:pic>
      <p:sp>
        <p:nvSpPr>
          <p:cNvPr id="2" name="Title 1">
            <a:extLst>
              <a:ext uri="{FF2B5EF4-FFF2-40B4-BE49-F238E27FC236}">
                <a16:creationId xmlns:a16="http://schemas.microsoft.com/office/drawing/2014/main" id="{455A4F80-E0C5-B015-9127-5EADDFE68163}"/>
              </a:ext>
            </a:extLst>
          </p:cNvPr>
          <p:cNvSpPr>
            <a:spLocks noGrp="1"/>
          </p:cNvSpPr>
          <p:nvPr>
            <p:ph type="title"/>
          </p:nvPr>
        </p:nvSpPr>
        <p:spPr>
          <a:xfrm>
            <a:off x="838201" y="1065862"/>
            <a:ext cx="3313164" cy="4726276"/>
          </a:xfrm>
        </p:spPr>
        <p:txBody>
          <a:bodyPr>
            <a:normAutofit/>
          </a:bodyPr>
          <a:lstStyle/>
          <a:p>
            <a:pPr algn="r"/>
            <a:r>
              <a:rPr lang="en-NL" sz="4000">
                <a:solidFill>
                  <a:srgbClr val="FFFFFF"/>
                </a:solidFill>
              </a:rPr>
              <a:t>Unique challenges of volunteer-driven tech</a:t>
            </a:r>
          </a:p>
        </p:txBody>
      </p:sp>
      <p:cxnSp>
        <p:nvCxnSpPr>
          <p:cNvPr id="47" name="Straight Connector 46">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0BAD32D7-846A-C28F-6FE4-F7CB5E5D0F59}"/>
              </a:ext>
            </a:extLst>
          </p:cNvPr>
          <p:cNvSpPr>
            <a:spLocks noGrp="1"/>
          </p:cNvSpPr>
          <p:nvPr>
            <p:ph idx="1"/>
          </p:nvPr>
        </p:nvSpPr>
        <p:spPr>
          <a:xfrm>
            <a:off x="5155379" y="1682090"/>
            <a:ext cx="5744685" cy="4726276"/>
          </a:xfrm>
        </p:spPr>
        <p:txBody>
          <a:bodyPr anchor="ctr">
            <a:normAutofit/>
          </a:bodyPr>
          <a:lstStyle/>
          <a:p>
            <a:r>
              <a:rPr lang="en-NL" sz="2400">
                <a:solidFill>
                  <a:srgbClr val="FFFFFF"/>
                </a:solidFill>
              </a:rPr>
              <a:t>Low bus factor, high bus incidence</a:t>
            </a:r>
          </a:p>
          <a:p>
            <a:pPr lvl="1"/>
            <a:r>
              <a:rPr lang="en-NL">
                <a:solidFill>
                  <a:srgbClr val="FFFFFF"/>
                </a:solidFill>
              </a:rPr>
              <a:t>Contributors often dissapear, leaving unresolved technical issues behind</a:t>
            </a:r>
          </a:p>
          <a:p>
            <a:r>
              <a:rPr lang="en-NL" sz="2400">
                <a:solidFill>
                  <a:srgbClr val="FFFFFF"/>
                </a:solidFill>
              </a:rPr>
              <a:t>Lack of expertise</a:t>
            </a:r>
          </a:p>
          <a:p>
            <a:pPr lvl="1"/>
            <a:r>
              <a:rPr lang="en-NL">
                <a:solidFill>
                  <a:srgbClr val="FFFFFF"/>
                </a:solidFill>
              </a:rPr>
              <a:t>Many nonprofits simply don’t understand tech</a:t>
            </a:r>
          </a:p>
          <a:p>
            <a:r>
              <a:rPr lang="en-NL" sz="2400">
                <a:solidFill>
                  <a:srgbClr val="FFFFFF"/>
                </a:solidFill>
              </a:rPr>
              <a:t>Lack of showcaseable products</a:t>
            </a:r>
          </a:p>
          <a:p>
            <a:r>
              <a:rPr lang="en-NL" sz="2400">
                <a:solidFill>
                  <a:srgbClr val="FFFFFF"/>
                </a:solidFill>
              </a:rPr>
              <a:t>Resume driven development</a:t>
            </a:r>
          </a:p>
          <a:p>
            <a:pPr marL="0" indent="0">
              <a:buNone/>
            </a:pPr>
            <a:endParaRPr lang="en-NL" sz="2400">
              <a:solidFill>
                <a:srgbClr val="FFFFFF"/>
              </a:solidFill>
            </a:endParaRPr>
          </a:p>
        </p:txBody>
      </p:sp>
    </p:spTree>
    <p:extLst>
      <p:ext uri="{BB962C8B-B14F-4D97-AF65-F5344CB8AC3E}">
        <p14:creationId xmlns:p14="http://schemas.microsoft.com/office/powerpoint/2010/main" val="2638204875"/>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a:extLst>
              <a:ext uri="{FF2B5EF4-FFF2-40B4-BE49-F238E27FC236}">
                <a16:creationId xmlns:a16="http://schemas.microsoft.com/office/drawing/2014/main" id="{AB36A68A-B4B9-B8FE-B993-46D2136EF40D}"/>
              </a:ext>
            </a:extLst>
          </p:cNvPr>
          <p:cNvPicPr>
            <a:picLocks noChangeAspect="1"/>
          </p:cNvPicPr>
          <p:nvPr/>
        </p:nvPicPr>
        <p:blipFill rotWithShape="1">
          <a:blip r:embed="rId3">
            <a:alphaModFix amt="40000"/>
          </a:blip>
          <a:srcRect r="18666" b="-1"/>
          <a:stretch/>
        </p:blipFill>
        <p:spPr>
          <a:xfrm>
            <a:off x="20" y="1"/>
            <a:ext cx="12191980" cy="6857999"/>
          </a:xfrm>
          <a:prstGeom prst="rect">
            <a:avLst/>
          </a:prstGeom>
          <a:solidFill>
            <a:srgbClr val="000000">
              <a:alpha val="0"/>
            </a:srgbClr>
          </a:solidFill>
        </p:spPr>
      </p:pic>
      <p:sp>
        <p:nvSpPr>
          <p:cNvPr id="2" name="Title 1">
            <a:extLst>
              <a:ext uri="{FF2B5EF4-FFF2-40B4-BE49-F238E27FC236}">
                <a16:creationId xmlns:a16="http://schemas.microsoft.com/office/drawing/2014/main" id="{455A4F80-E0C5-B015-9127-5EADDFE68163}"/>
              </a:ext>
            </a:extLst>
          </p:cNvPr>
          <p:cNvSpPr>
            <a:spLocks noGrp="1"/>
          </p:cNvSpPr>
          <p:nvPr>
            <p:ph type="title"/>
          </p:nvPr>
        </p:nvSpPr>
        <p:spPr>
          <a:xfrm>
            <a:off x="838200" y="365125"/>
            <a:ext cx="10515600" cy="1325563"/>
          </a:xfrm>
        </p:spPr>
        <p:txBody>
          <a:bodyPr>
            <a:normAutofit/>
          </a:bodyPr>
          <a:lstStyle/>
          <a:p>
            <a:r>
              <a:rPr lang="en-NL" sz="4200">
                <a:solidFill>
                  <a:srgbClr val="FFFFFF"/>
                </a:solidFill>
              </a:rPr>
              <a:t>Bank.Green Guidelines for Engineering Culture</a:t>
            </a:r>
          </a:p>
        </p:txBody>
      </p:sp>
      <p:sp>
        <p:nvSpPr>
          <p:cNvPr id="54"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3" name="Content Placeholder 2">
            <a:extLst>
              <a:ext uri="{FF2B5EF4-FFF2-40B4-BE49-F238E27FC236}">
                <a16:creationId xmlns:a16="http://schemas.microsoft.com/office/drawing/2014/main" id="{6A615F3F-455B-1187-DABA-41862A8FC88C}"/>
              </a:ext>
            </a:extLst>
          </p:cNvPr>
          <p:cNvGraphicFramePr>
            <a:graphicFrameLocks noGrp="1"/>
          </p:cNvGraphicFramePr>
          <p:nvPr>
            <p:ph idx="1"/>
            <p:extLst>
              <p:ext uri="{D42A27DB-BD31-4B8C-83A1-F6EECF244321}">
                <p14:modId xmlns:p14="http://schemas.microsoft.com/office/powerpoint/2010/main" val="533505338"/>
              </p:ext>
            </p:extLst>
          </p:nvPr>
        </p:nvGraphicFramePr>
        <p:xfrm>
          <a:off x="788505" y="1924935"/>
          <a:ext cx="5055704" cy="3600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6" name="Diagram 5">
            <a:extLst>
              <a:ext uri="{FF2B5EF4-FFF2-40B4-BE49-F238E27FC236}">
                <a16:creationId xmlns:a16="http://schemas.microsoft.com/office/drawing/2014/main" id="{9423F557-FB7E-D54B-CE71-086D156BEAE4}"/>
              </a:ext>
            </a:extLst>
          </p:cNvPr>
          <p:cNvGraphicFramePr/>
          <p:nvPr>
            <p:extLst>
              <p:ext uri="{D42A27DB-BD31-4B8C-83A1-F6EECF244321}">
                <p14:modId xmlns:p14="http://schemas.microsoft.com/office/powerpoint/2010/main" val="1191623958"/>
              </p:ext>
            </p:extLst>
          </p:nvPr>
        </p:nvGraphicFramePr>
        <p:xfrm>
          <a:off x="6094477" y="1936542"/>
          <a:ext cx="4860000" cy="360000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graphicFrame>
        <p:nvGraphicFramePr>
          <p:cNvPr id="7" name="Content Placeholder 2">
            <a:extLst>
              <a:ext uri="{FF2B5EF4-FFF2-40B4-BE49-F238E27FC236}">
                <a16:creationId xmlns:a16="http://schemas.microsoft.com/office/drawing/2014/main" id="{0C82EAB0-C42F-07A4-049D-9FD15E51A526}"/>
              </a:ext>
            </a:extLst>
          </p:cNvPr>
          <p:cNvGraphicFramePr>
            <a:graphicFrameLocks/>
          </p:cNvGraphicFramePr>
          <p:nvPr>
            <p:extLst>
              <p:ext uri="{D42A27DB-BD31-4B8C-83A1-F6EECF244321}">
                <p14:modId xmlns:p14="http://schemas.microsoft.com/office/powerpoint/2010/main" val="2396990334"/>
              </p:ext>
            </p:extLst>
          </p:nvPr>
        </p:nvGraphicFramePr>
        <p:xfrm>
          <a:off x="3176337" y="5588582"/>
          <a:ext cx="5561224" cy="968461"/>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spTree>
    <p:extLst>
      <p:ext uri="{BB962C8B-B14F-4D97-AF65-F5344CB8AC3E}">
        <p14:creationId xmlns:p14="http://schemas.microsoft.com/office/powerpoint/2010/main" val="2438780258"/>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a:extLst>
              <a:ext uri="{FF2B5EF4-FFF2-40B4-BE49-F238E27FC236}">
                <a16:creationId xmlns:a16="http://schemas.microsoft.com/office/drawing/2014/main" id="{AB36A68A-B4B9-B8FE-B993-46D2136EF40D}"/>
              </a:ext>
            </a:extLst>
          </p:cNvPr>
          <p:cNvPicPr>
            <a:picLocks noChangeAspect="1"/>
          </p:cNvPicPr>
          <p:nvPr/>
        </p:nvPicPr>
        <p:blipFill rotWithShape="1">
          <a:blip r:embed="rId2">
            <a:alphaModFix amt="40000"/>
          </a:blip>
          <a:srcRect r="18666" b="-1"/>
          <a:stretch/>
        </p:blipFill>
        <p:spPr>
          <a:xfrm>
            <a:off x="20" y="1"/>
            <a:ext cx="12191980" cy="6857999"/>
          </a:xfrm>
          <a:prstGeom prst="rect">
            <a:avLst/>
          </a:prstGeom>
          <a:solidFill>
            <a:srgbClr val="000000">
              <a:alpha val="0"/>
            </a:srgbClr>
          </a:solidFill>
        </p:spPr>
      </p:pic>
      <p:sp>
        <p:nvSpPr>
          <p:cNvPr id="2" name="Title 1">
            <a:extLst>
              <a:ext uri="{FF2B5EF4-FFF2-40B4-BE49-F238E27FC236}">
                <a16:creationId xmlns:a16="http://schemas.microsoft.com/office/drawing/2014/main" id="{455A4F80-E0C5-B015-9127-5EADDFE68163}"/>
              </a:ext>
            </a:extLst>
          </p:cNvPr>
          <p:cNvSpPr>
            <a:spLocks noGrp="1"/>
          </p:cNvSpPr>
          <p:nvPr>
            <p:ph type="title"/>
          </p:nvPr>
        </p:nvSpPr>
        <p:spPr>
          <a:xfrm>
            <a:off x="838200" y="365125"/>
            <a:ext cx="10515600" cy="1325563"/>
          </a:xfrm>
        </p:spPr>
        <p:txBody>
          <a:bodyPr>
            <a:normAutofit/>
          </a:bodyPr>
          <a:lstStyle/>
          <a:p>
            <a:r>
              <a:rPr lang="en-NL" sz="5400">
                <a:solidFill>
                  <a:srgbClr val="FFFFFF"/>
                </a:solidFill>
              </a:rPr>
              <a:t>Engineering Team Vision</a:t>
            </a:r>
          </a:p>
        </p:txBody>
      </p:sp>
      <p:sp>
        <p:nvSpPr>
          <p:cNvPr id="61"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0BAD32D7-846A-C28F-6FE4-F7CB5E5D0F59}"/>
              </a:ext>
            </a:extLst>
          </p:cNvPr>
          <p:cNvSpPr>
            <a:spLocks noGrp="1"/>
          </p:cNvSpPr>
          <p:nvPr>
            <p:ph idx="1"/>
          </p:nvPr>
        </p:nvSpPr>
        <p:spPr>
          <a:xfrm>
            <a:off x="838200" y="2004446"/>
            <a:ext cx="6845968" cy="4176897"/>
          </a:xfrm>
        </p:spPr>
        <p:txBody>
          <a:bodyPr>
            <a:normAutofit lnSpcReduction="10000"/>
          </a:bodyPr>
          <a:lstStyle/>
          <a:p>
            <a:r>
              <a:rPr lang="en-NL" sz="1700" dirty="0">
                <a:solidFill>
                  <a:srgbClr val="FFFFFF"/>
                </a:solidFill>
              </a:rPr>
              <a:t>Staffing</a:t>
            </a:r>
          </a:p>
          <a:p>
            <a:pPr lvl="1"/>
            <a:r>
              <a:rPr lang="en-NL" sz="1700" dirty="0">
                <a:solidFill>
                  <a:srgbClr val="FFFFFF"/>
                </a:solidFill>
              </a:rPr>
              <a:t>2-3 high-availability devs</a:t>
            </a:r>
          </a:p>
          <a:p>
            <a:pPr lvl="1"/>
            <a:r>
              <a:rPr lang="en-NL" sz="1700" dirty="0">
                <a:solidFill>
                  <a:srgbClr val="FFFFFF"/>
                </a:solidFill>
              </a:rPr>
              <a:t>2-3 more limited availability devs</a:t>
            </a:r>
          </a:p>
          <a:p>
            <a:pPr lvl="1"/>
            <a:r>
              <a:rPr lang="en-NL" sz="1700" dirty="0">
                <a:solidFill>
                  <a:srgbClr val="FFFFFF"/>
                </a:solidFill>
              </a:rPr>
              <a:t>1 product owner to help with productization and prioritization</a:t>
            </a:r>
          </a:p>
          <a:p>
            <a:pPr lvl="1"/>
            <a:r>
              <a:rPr lang="en-NL" sz="1700" dirty="0">
                <a:solidFill>
                  <a:srgbClr val="FFFFFF"/>
                </a:solidFill>
              </a:rPr>
              <a:t>1 UX designer (high availability, low hours)</a:t>
            </a:r>
          </a:p>
          <a:p>
            <a:r>
              <a:rPr lang="en-NL" sz="1700" dirty="0">
                <a:solidFill>
                  <a:srgbClr val="FFFFFF"/>
                </a:solidFill>
              </a:rPr>
              <a:t>Technology</a:t>
            </a:r>
          </a:p>
          <a:p>
            <a:pPr lvl="1"/>
            <a:r>
              <a:rPr lang="en-NL" sz="1700" dirty="0">
                <a:solidFill>
                  <a:srgbClr val="FFFFFF"/>
                </a:solidFill>
              </a:rPr>
              <a:t>Continue with Vue.js-Nuxt, Python-Django, SQLite, and Prismic.io CMS</a:t>
            </a:r>
          </a:p>
          <a:p>
            <a:pPr lvl="1"/>
            <a:r>
              <a:rPr lang="en-NL" sz="1700" dirty="0">
                <a:solidFill>
                  <a:srgbClr val="FFFFFF"/>
                </a:solidFill>
              </a:rPr>
              <a:t>Potential for additional data ingestion and processing for financial ratings</a:t>
            </a:r>
          </a:p>
          <a:p>
            <a:r>
              <a:rPr lang="en-NL" sz="1700" dirty="0">
                <a:solidFill>
                  <a:srgbClr val="FFFFFF"/>
                </a:solidFill>
              </a:rPr>
              <a:t>Rituals</a:t>
            </a:r>
          </a:p>
          <a:p>
            <a:pPr lvl="1"/>
            <a:r>
              <a:rPr lang="en-NL" sz="1700" dirty="0">
                <a:solidFill>
                  <a:srgbClr val="FFFFFF"/>
                </a:solidFill>
              </a:rPr>
              <a:t>Review + Sprint planning 2x per month (recommended attendance)</a:t>
            </a:r>
          </a:p>
          <a:p>
            <a:pPr lvl="1"/>
            <a:r>
              <a:rPr lang="en-NL" sz="1700" dirty="0">
                <a:solidFill>
                  <a:srgbClr val="FFFFFF"/>
                </a:solidFill>
              </a:rPr>
              <a:t>Retro 1x per month (recommended attendance)</a:t>
            </a:r>
          </a:p>
          <a:p>
            <a:pPr lvl="1"/>
            <a:r>
              <a:rPr lang="en-NL" sz="1700" dirty="0">
                <a:solidFill>
                  <a:srgbClr val="FFFFFF"/>
                </a:solidFill>
              </a:rPr>
              <a:t>Bi-Weekly groomings (open attendance)</a:t>
            </a:r>
          </a:p>
          <a:p>
            <a:pPr lvl="1"/>
            <a:r>
              <a:rPr lang="en-NL" sz="1700" dirty="0">
                <a:solidFill>
                  <a:srgbClr val="FFFFFF"/>
                </a:solidFill>
              </a:rPr>
              <a:t>Strategy meeting 1x per month (open attendance)</a:t>
            </a:r>
          </a:p>
        </p:txBody>
      </p:sp>
      <p:sp>
        <p:nvSpPr>
          <p:cNvPr id="8" name="Content Placeholder 3">
            <a:extLst>
              <a:ext uri="{FF2B5EF4-FFF2-40B4-BE49-F238E27FC236}">
                <a16:creationId xmlns:a16="http://schemas.microsoft.com/office/drawing/2014/main" id="{578D5B35-C9AE-1C59-26F7-3A862502E3EE}"/>
              </a:ext>
            </a:extLst>
          </p:cNvPr>
          <p:cNvSpPr txBox="1">
            <a:spLocks/>
          </p:cNvSpPr>
          <p:nvPr/>
        </p:nvSpPr>
        <p:spPr>
          <a:xfrm>
            <a:off x="7943048" y="2055812"/>
            <a:ext cx="3987024" cy="41768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NL" u="sng" dirty="0">
                <a:solidFill>
                  <a:srgbClr val="FFFFFF"/>
                </a:solidFill>
              </a:rPr>
              <a:t>Collaboration</a:t>
            </a:r>
          </a:p>
          <a:p>
            <a:r>
              <a:rPr lang="en-NL" sz="1700" dirty="0">
                <a:solidFill>
                  <a:srgbClr val="FFFFFF"/>
                </a:solidFill>
              </a:rPr>
              <a:t>Active and friendly Slack</a:t>
            </a:r>
          </a:p>
          <a:p>
            <a:r>
              <a:rPr lang="en-NL" sz="1700" dirty="0">
                <a:solidFill>
                  <a:srgbClr val="FFFFFF"/>
                </a:solidFill>
              </a:rPr>
              <a:t>Easy to ask questions of high-availabiliy devs</a:t>
            </a:r>
          </a:p>
          <a:p>
            <a:r>
              <a:rPr lang="en-NL" sz="1700" dirty="0">
                <a:solidFill>
                  <a:srgbClr val="FFFFFF"/>
                </a:solidFill>
              </a:rPr>
              <a:t>Video and voice call</a:t>
            </a:r>
          </a:p>
        </p:txBody>
      </p:sp>
    </p:spTree>
    <p:extLst>
      <p:ext uri="{BB962C8B-B14F-4D97-AF65-F5344CB8AC3E}">
        <p14:creationId xmlns:p14="http://schemas.microsoft.com/office/powerpoint/2010/main" val="299239815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91" name="Rectangle 2090">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AF7033-485B-A893-2401-5FD88BB507BC}"/>
              </a:ext>
            </a:extLst>
          </p:cNvPr>
          <p:cNvSpPr>
            <a:spLocks noGrp="1"/>
          </p:cNvSpPr>
          <p:nvPr>
            <p:ph type="title"/>
          </p:nvPr>
        </p:nvSpPr>
        <p:spPr>
          <a:xfrm>
            <a:off x="645064" y="525982"/>
            <a:ext cx="4282983" cy="1200361"/>
          </a:xfrm>
        </p:spPr>
        <p:txBody>
          <a:bodyPr vert="horz" lIns="91440" tIns="45720" rIns="91440" bIns="45720" rtlCol="0" anchor="b">
            <a:normAutofit/>
          </a:bodyPr>
          <a:lstStyle/>
          <a:p>
            <a:r>
              <a:rPr lang="en-US" sz="3600" dirty="0"/>
              <a:t>Bank.Green</a:t>
            </a:r>
            <a:br>
              <a:rPr lang="en-US" sz="3600" dirty="0"/>
            </a:br>
            <a:r>
              <a:rPr lang="en-US" sz="3600" dirty="0"/>
              <a:t>Vision</a:t>
            </a:r>
          </a:p>
        </p:txBody>
      </p:sp>
      <p:sp>
        <p:nvSpPr>
          <p:cNvPr id="2093" name="Rectangle 2092">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1" name="Content Placeholder 8">
            <a:extLst>
              <a:ext uri="{FF2B5EF4-FFF2-40B4-BE49-F238E27FC236}">
                <a16:creationId xmlns:a16="http://schemas.microsoft.com/office/drawing/2014/main" id="{B7048378-8638-325C-599C-0A9F5A2C25EF}"/>
              </a:ext>
            </a:extLst>
          </p:cNvPr>
          <p:cNvSpPr>
            <a:spLocks noGrp="1"/>
          </p:cNvSpPr>
          <p:nvPr>
            <p:ph idx="1"/>
          </p:nvPr>
        </p:nvSpPr>
        <p:spPr>
          <a:xfrm>
            <a:off x="645066" y="2031101"/>
            <a:ext cx="4282984" cy="3511943"/>
          </a:xfrm>
        </p:spPr>
        <p:txBody>
          <a:bodyPr vert="horz" lIns="91440" tIns="45720" rIns="91440" bIns="45720" rtlCol="0" anchor="ctr">
            <a:normAutofit/>
          </a:bodyPr>
          <a:lstStyle/>
          <a:p>
            <a:pPr marL="285750"/>
            <a:r>
              <a:rPr lang="en-US" sz="1600" dirty="0"/>
              <a:t>To accelerate the advent of a sustainable future by…</a:t>
            </a:r>
          </a:p>
          <a:p>
            <a:pPr marL="742950" lvl="1"/>
            <a:r>
              <a:rPr lang="en-US" sz="1600" dirty="0"/>
              <a:t>evaluating and promoting green banks and their products,</a:t>
            </a:r>
          </a:p>
          <a:p>
            <a:pPr marL="742950" lvl="1"/>
            <a:r>
              <a:rPr lang="en-US" sz="1600" dirty="0"/>
              <a:t>protecting consumers [from greenwashing], while</a:t>
            </a:r>
          </a:p>
          <a:p>
            <a:pPr marL="742950" lvl="1"/>
            <a:r>
              <a:rPr lang="en-US" sz="1600" dirty="0" err="1"/>
              <a:t>mobilising</a:t>
            </a:r>
            <a:r>
              <a:rPr lang="en-US" sz="1600" dirty="0"/>
              <a:t> them to fight climate change by greening their finances</a:t>
            </a:r>
          </a:p>
        </p:txBody>
      </p:sp>
      <p:sp>
        <p:nvSpPr>
          <p:cNvPr id="2095" name="Rectangle 2094">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7" name="Rectangle 2096">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9" name="Rectangle 2098">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 diagram, line chart&#10;&#10;Description automatically generated">
            <a:extLst>
              <a:ext uri="{FF2B5EF4-FFF2-40B4-BE49-F238E27FC236}">
                <a16:creationId xmlns:a16="http://schemas.microsoft.com/office/drawing/2014/main" id="{76EE03F4-A838-C884-0005-B3CB175F280D}"/>
              </a:ext>
            </a:extLst>
          </p:cNvPr>
          <p:cNvPicPr>
            <a:picLocks noChangeAspect="1"/>
          </p:cNvPicPr>
          <p:nvPr/>
        </p:nvPicPr>
        <p:blipFill>
          <a:blip r:embed="rId3"/>
          <a:stretch>
            <a:fillRect/>
          </a:stretch>
        </p:blipFill>
        <p:spPr>
          <a:xfrm>
            <a:off x="6942860" y="277181"/>
            <a:ext cx="3692838" cy="5703225"/>
          </a:xfrm>
          <a:prstGeom prst="rect">
            <a:avLst/>
          </a:prstGeom>
        </p:spPr>
      </p:pic>
      <p:graphicFrame>
        <p:nvGraphicFramePr>
          <p:cNvPr id="6" name="Diagram 5">
            <a:extLst>
              <a:ext uri="{FF2B5EF4-FFF2-40B4-BE49-F238E27FC236}">
                <a16:creationId xmlns:a16="http://schemas.microsoft.com/office/drawing/2014/main" id="{4176B05A-3DBF-2B7F-CC05-E67DB1A84C8D}"/>
              </a:ext>
            </a:extLst>
          </p:cNvPr>
          <p:cNvGraphicFramePr/>
          <p:nvPr/>
        </p:nvGraphicFramePr>
        <p:xfrm>
          <a:off x="-5722551" y="7112228"/>
          <a:ext cx="8128000"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150342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91" name="Rectangle 2090">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AF7033-485B-A893-2401-5FD88BB507BC}"/>
              </a:ext>
            </a:extLst>
          </p:cNvPr>
          <p:cNvSpPr>
            <a:spLocks noGrp="1"/>
          </p:cNvSpPr>
          <p:nvPr>
            <p:ph type="title"/>
          </p:nvPr>
        </p:nvSpPr>
        <p:spPr>
          <a:xfrm>
            <a:off x="645064" y="525982"/>
            <a:ext cx="4282983" cy="1200361"/>
          </a:xfrm>
        </p:spPr>
        <p:txBody>
          <a:bodyPr vert="horz" lIns="91440" tIns="45720" rIns="91440" bIns="45720" rtlCol="0" anchor="b">
            <a:normAutofit/>
          </a:bodyPr>
          <a:lstStyle/>
          <a:p>
            <a:r>
              <a:rPr lang="en-US" sz="3600" dirty="0"/>
              <a:t>Bank.Green</a:t>
            </a:r>
            <a:br>
              <a:rPr lang="en-US" sz="3600" dirty="0"/>
            </a:br>
            <a:r>
              <a:rPr lang="en-US" sz="3600" dirty="0"/>
              <a:t>Vision</a:t>
            </a:r>
          </a:p>
        </p:txBody>
      </p:sp>
      <p:sp>
        <p:nvSpPr>
          <p:cNvPr id="2093" name="Rectangle 2092">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1" name="Content Placeholder 8">
            <a:extLst>
              <a:ext uri="{FF2B5EF4-FFF2-40B4-BE49-F238E27FC236}">
                <a16:creationId xmlns:a16="http://schemas.microsoft.com/office/drawing/2014/main" id="{B7048378-8638-325C-599C-0A9F5A2C25EF}"/>
              </a:ext>
            </a:extLst>
          </p:cNvPr>
          <p:cNvSpPr>
            <a:spLocks noGrp="1"/>
          </p:cNvSpPr>
          <p:nvPr>
            <p:ph idx="1"/>
          </p:nvPr>
        </p:nvSpPr>
        <p:spPr>
          <a:xfrm>
            <a:off x="645066" y="2031101"/>
            <a:ext cx="4282984" cy="3511943"/>
          </a:xfrm>
        </p:spPr>
        <p:txBody>
          <a:bodyPr vert="horz" lIns="91440" tIns="45720" rIns="91440" bIns="45720" rtlCol="0" anchor="ctr">
            <a:normAutofit/>
          </a:bodyPr>
          <a:lstStyle/>
          <a:p>
            <a:pPr marL="285750"/>
            <a:r>
              <a:rPr lang="en-US" sz="1600" dirty="0">
                <a:solidFill>
                  <a:schemeClr val="bg2">
                    <a:lumMod val="75000"/>
                  </a:schemeClr>
                </a:solidFill>
              </a:rPr>
              <a:t>To accelerate the advent of a sustainable future by…</a:t>
            </a:r>
          </a:p>
          <a:p>
            <a:pPr marL="742950" lvl="1"/>
            <a:r>
              <a:rPr lang="en-US" sz="1600" dirty="0">
                <a:solidFill>
                  <a:schemeClr val="bg2">
                    <a:lumMod val="75000"/>
                  </a:schemeClr>
                </a:solidFill>
              </a:rPr>
              <a:t>evaluating and promoting green banks and their products,</a:t>
            </a:r>
          </a:p>
          <a:p>
            <a:pPr marL="742950" lvl="1"/>
            <a:r>
              <a:rPr lang="en-US" sz="1600" dirty="0">
                <a:solidFill>
                  <a:schemeClr val="bg2">
                    <a:lumMod val="75000"/>
                  </a:schemeClr>
                </a:solidFill>
              </a:rPr>
              <a:t>protecting consumers [from greenwashing], while</a:t>
            </a:r>
          </a:p>
          <a:p>
            <a:pPr marL="742950" lvl="1"/>
            <a:r>
              <a:rPr lang="en-US" sz="1600" dirty="0" err="1">
                <a:solidFill>
                  <a:schemeClr val="bg2">
                    <a:lumMod val="75000"/>
                  </a:schemeClr>
                </a:solidFill>
              </a:rPr>
              <a:t>mobilising</a:t>
            </a:r>
            <a:r>
              <a:rPr lang="en-US" sz="1600" dirty="0">
                <a:solidFill>
                  <a:schemeClr val="bg2">
                    <a:lumMod val="75000"/>
                  </a:schemeClr>
                </a:solidFill>
              </a:rPr>
              <a:t> them to fight climate change</a:t>
            </a:r>
          </a:p>
          <a:p>
            <a:pPr marL="1200150" lvl="2"/>
            <a:r>
              <a:rPr lang="en-US" sz="1600" dirty="0">
                <a:solidFill>
                  <a:schemeClr val="bg2">
                    <a:lumMod val="75000"/>
                  </a:schemeClr>
                </a:solidFill>
              </a:rPr>
              <a:t>By greening their finances</a:t>
            </a:r>
          </a:p>
        </p:txBody>
      </p:sp>
      <p:sp>
        <p:nvSpPr>
          <p:cNvPr id="2095" name="Rectangle 2094">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7" name="Rectangle 2096">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9" name="Rectangle 2098">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 diagram, line chart&#10;&#10;Description automatically generated">
            <a:extLst>
              <a:ext uri="{FF2B5EF4-FFF2-40B4-BE49-F238E27FC236}">
                <a16:creationId xmlns:a16="http://schemas.microsoft.com/office/drawing/2014/main" id="{76EE03F4-A838-C884-0005-B3CB175F280D}"/>
              </a:ext>
            </a:extLst>
          </p:cNvPr>
          <p:cNvPicPr>
            <a:picLocks noChangeAspect="1"/>
          </p:cNvPicPr>
          <p:nvPr/>
        </p:nvPicPr>
        <p:blipFill rotWithShape="1">
          <a:blip r:embed="rId3"/>
          <a:srcRect l="51695" t="42570" r="1" b="8305"/>
          <a:stretch/>
        </p:blipFill>
        <p:spPr>
          <a:xfrm>
            <a:off x="7465310" y="449782"/>
            <a:ext cx="3583689" cy="5628580"/>
          </a:xfrm>
          <a:prstGeom prst="rect">
            <a:avLst/>
          </a:prstGeom>
        </p:spPr>
      </p:pic>
      <p:graphicFrame>
        <p:nvGraphicFramePr>
          <p:cNvPr id="6" name="Diagram 5">
            <a:extLst>
              <a:ext uri="{FF2B5EF4-FFF2-40B4-BE49-F238E27FC236}">
                <a16:creationId xmlns:a16="http://schemas.microsoft.com/office/drawing/2014/main" id="{4176B05A-3DBF-2B7F-CC05-E67DB1A84C8D}"/>
              </a:ext>
            </a:extLst>
          </p:cNvPr>
          <p:cNvGraphicFramePr/>
          <p:nvPr/>
        </p:nvGraphicFramePr>
        <p:xfrm>
          <a:off x="-5722551" y="7112228"/>
          <a:ext cx="8128000"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Oval 4">
            <a:extLst>
              <a:ext uri="{FF2B5EF4-FFF2-40B4-BE49-F238E27FC236}">
                <a16:creationId xmlns:a16="http://schemas.microsoft.com/office/drawing/2014/main" id="{3E6B5481-61ED-A261-9E3C-F963155E3F61}"/>
              </a:ext>
            </a:extLst>
          </p:cNvPr>
          <p:cNvSpPr/>
          <p:nvPr/>
        </p:nvSpPr>
        <p:spPr>
          <a:xfrm>
            <a:off x="8248588" y="4746098"/>
            <a:ext cx="2154704" cy="74264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 name="Oval 2">
            <a:extLst>
              <a:ext uri="{FF2B5EF4-FFF2-40B4-BE49-F238E27FC236}">
                <a16:creationId xmlns:a16="http://schemas.microsoft.com/office/drawing/2014/main" id="{0D38B0DC-9A97-FD8B-1D5F-D76646676447}"/>
              </a:ext>
            </a:extLst>
          </p:cNvPr>
          <p:cNvSpPr/>
          <p:nvPr/>
        </p:nvSpPr>
        <p:spPr>
          <a:xfrm>
            <a:off x="8027037" y="2229160"/>
            <a:ext cx="2501263" cy="64443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7" name="TextBox 6">
            <a:extLst>
              <a:ext uri="{FF2B5EF4-FFF2-40B4-BE49-F238E27FC236}">
                <a16:creationId xmlns:a16="http://schemas.microsoft.com/office/drawing/2014/main" id="{C239DE8D-F6AF-0B46-92F3-069F5C8E683D}"/>
              </a:ext>
            </a:extLst>
          </p:cNvPr>
          <p:cNvSpPr txBox="1"/>
          <p:nvPr/>
        </p:nvSpPr>
        <p:spPr>
          <a:xfrm>
            <a:off x="6456743" y="3043819"/>
            <a:ext cx="3583690" cy="1200329"/>
          </a:xfrm>
          <a:prstGeom prst="rect">
            <a:avLst/>
          </a:prstGeom>
          <a:solidFill>
            <a:schemeClr val="bg1">
              <a:alpha val="79000"/>
            </a:schemeClr>
          </a:solidFill>
        </p:spPr>
        <p:txBody>
          <a:bodyPr wrap="square" rtlCol="0">
            <a:spAutoFit/>
          </a:bodyPr>
          <a:lstStyle/>
          <a:p>
            <a:r>
              <a:rPr lang="en-US" sz="2400" dirty="0">
                <a:solidFill>
                  <a:srgbClr val="FF0000"/>
                </a:solidFill>
              </a:rPr>
              <a:t>T</a:t>
            </a:r>
            <a:r>
              <a:rPr lang="en-NL" sz="2400" dirty="0">
                <a:solidFill>
                  <a:srgbClr val="FF0000"/>
                </a:solidFill>
              </a:rPr>
              <a:t>l;dr: Help people support these these by greening their finances*</a:t>
            </a:r>
          </a:p>
        </p:txBody>
      </p:sp>
      <p:cxnSp>
        <p:nvCxnSpPr>
          <p:cNvPr id="9" name="Curved Connector 8">
            <a:extLst>
              <a:ext uri="{FF2B5EF4-FFF2-40B4-BE49-F238E27FC236}">
                <a16:creationId xmlns:a16="http://schemas.microsoft.com/office/drawing/2014/main" id="{C59B0024-0870-292F-C687-30705C0CA312}"/>
              </a:ext>
            </a:extLst>
          </p:cNvPr>
          <p:cNvCxnSpPr>
            <a:cxnSpLocks/>
            <a:stCxn id="7" idx="3"/>
            <a:endCxn id="3" idx="6"/>
          </p:cNvCxnSpPr>
          <p:nvPr/>
        </p:nvCxnSpPr>
        <p:spPr>
          <a:xfrm flipV="1">
            <a:off x="10040433" y="2551375"/>
            <a:ext cx="487867" cy="1092609"/>
          </a:xfrm>
          <a:prstGeom prst="curvedConnector3">
            <a:avLst>
              <a:gd name="adj1" fmla="val 146857"/>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urved Connector 10">
            <a:extLst>
              <a:ext uri="{FF2B5EF4-FFF2-40B4-BE49-F238E27FC236}">
                <a16:creationId xmlns:a16="http://schemas.microsoft.com/office/drawing/2014/main" id="{FE7924B2-EF82-40A4-5CAB-B703B4193ACC}"/>
              </a:ext>
            </a:extLst>
          </p:cNvPr>
          <p:cNvCxnSpPr>
            <a:cxnSpLocks/>
            <a:stCxn id="7" idx="2"/>
            <a:endCxn id="5" idx="6"/>
          </p:cNvCxnSpPr>
          <p:nvPr/>
        </p:nvCxnSpPr>
        <p:spPr>
          <a:xfrm rot="16200000" flipH="1">
            <a:off x="8889304" y="3603432"/>
            <a:ext cx="873272" cy="2154704"/>
          </a:xfrm>
          <a:prstGeom prst="curvedConnector4">
            <a:avLst>
              <a:gd name="adj1" fmla="val 28740"/>
              <a:gd name="adj2" fmla="val 110609"/>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E1F03DFA-D178-4C4A-8F65-506108956A96}"/>
              </a:ext>
            </a:extLst>
          </p:cNvPr>
          <p:cNvSpPr txBox="1"/>
          <p:nvPr/>
        </p:nvSpPr>
        <p:spPr>
          <a:xfrm>
            <a:off x="5696793" y="5630792"/>
            <a:ext cx="6184973" cy="646331"/>
          </a:xfrm>
          <a:prstGeom prst="rect">
            <a:avLst/>
          </a:prstGeom>
          <a:solidFill>
            <a:schemeClr val="bg1">
              <a:alpha val="79000"/>
            </a:schemeClr>
          </a:solidFill>
        </p:spPr>
        <p:txBody>
          <a:bodyPr wrap="square" rtlCol="0">
            <a:spAutoFit/>
          </a:bodyPr>
          <a:lstStyle/>
          <a:p>
            <a:r>
              <a:rPr lang="en-US" sz="1200" dirty="0">
                <a:solidFill>
                  <a:srgbClr val="FF0000"/>
                </a:solidFill>
              </a:rPr>
              <a:t>* This chart is only for electricity, but also applies to other industries. What really matters for energy and other industries is the relative cost of polluting industries vs their sustainable counterparts. </a:t>
            </a:r>
            <a:endParaRPr lang="en-NL" sz="1200" dirty="0">
              <a:solidFill>
                <a:srgbClr val="FF0000"/>
              </a:solidFill>
            </a:endParaRPr>
          </a:p>
        </p:txBody>
      </p:sp>
    </p:spTree>
    <p:extLst>
      <p:ext uri="{BB962C8B-B14F-4D97-AF65-F5344CB8AC3E}">
        <p14:creationId xmlns:p14="http://schemas.microsoft.com/office/powerpoint/2010/main" val="2309899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96" name="Rectangle 2095">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AF7033-485B-A893-2401-5FD88BB507BC}"/>
              </a:ext>
            </a:extLst>
          </p:cNvPr>
          <p:cNvSpPr>
            <a:spLocks noGrp="1"/>
          </p:cNvSpPr>
          <p:nvPr>
            <p:ph type="title"/>
          </p:nvPr>
        </p:nvSpPr>
        <p:spPr>
          <a:xfrm>
            <a:off x="5105400" y="329183"/>
            <a:ext cx="6443472" cy="2064051"/>
          </a:xfrm>
        </p:spPr>
        <p:txBody>
          <a:bodyPr vert="horz" lIns="91440" tIns="45720" rIns="91440" bIns="45720" rtlCol="0" anchor="b">
            <a:normAutofit fontScale="90000"/>
          </a:bodyPr>
          <a:lstStyle/>
          <a:p>
            <a:r>
              <a:rPr lang="en-US" sz="2200" dirty="0"/>
              <a:t>“to accelerating the advent of a sustainable future…”</a:t>
            </a:r>
            <a:br>
              <a:rPr lang="en-US" sz="3600" dirty="0"/>
            </a:br>
            <a:r>
              <a:rPr lang="en-US" sz="5400" b="1" dirty="0"/>
              <a:t>Starting with bank loans to the energy sector</a:t>
            </a:r>
          </a:p>
        </p:txBody>
      </p:sp>
      <p:pic>
        <p:nvPicPr>
          <p:cNvPr id="2092" name="Picture 2091" descr="Different sizes of piggybanks in pastel colours">
            <a:extLst>
              <a:ext uri="{FF2B5EF4-FFF2-40B4-BE49-F238E27FC236}">
                <a16:creationId xmlns:a16="http://schemas.microsoft.com/office/drawing/2014/main" id="{43E75652-373B-F474-D67A-3EFC94D25520}"/>
              </a:ext>
            </a:extLst>
          </p:cNvPr>
          <p:cNvPicPr>
            <a:picLocks noChangeAspect="1"/>
          </p:cNvPicPr>
          <p:nvPr/>
        </p:nvPicPr>
        <p:blipFill rotWithShape="1">
          <a:blip r:embed="rId2"/>
          <a:srcRect l="22529" r="32140" b="-1"/>
          <a:stretch/>
        </p:blipFill>
        <p:spPr>
          <a:xfrm>
            <a:off x="0" y="-1017"/>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2098"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1" name="Content Placeholder 8">
            <a:extLst>
              <a:ext uri="{FF2B5EF4-FFF2-40B4-BE49-F238E27FC236}">
                <a16:creationId xmlns:a16="http://schemas.microsoft.com/office/drawing/2014/main" id="{B7048378-8638-325C-599C-0A9F5A2C25EF}"/>
              </a:ext>
            </a:extLst>
          </p:cNvPr>
          <p:cNvSpPr>
            <a:spLocks noGrp="1"/>
          </p:cNvSpPr>
          <p:nvPr>
            <p:ph idx="1"/>
          </p:nvPr>
        </p:nvSpPr>
        <p:spPr>
          <a:xfrm>
            <a:off x="5297762" y="2706624"/>
            <a:ext cx="6251110" cy="3483864"/>
          </a:xfrm>
        </p:spPr>
        <p:txBody>
          <a:bodyPr vert="horz" lIns="91440" tIns="45720" rIns="91440" bIns="45720" rtlCol="0">
            <a:normAutofit/>
          </a:bodyPr>
          <a:lstStyle/>
          <a:p>
            <a:pPr marL="342900" indent="-285750"/>
            <a:r>
              <a:rPr lang="en-US" sz="2600" dirty="0"/>
              <a:t>Banks provide the majority of energy financing</a:t>
            </a:r>
          </a:p>
          <a:p>
            <a:pPr marL="800100" lvl="1" indent="-285750"/>
            <a:r>
              <a:rPr lang="en-US" sz="2200" dirty="0"/>
              <a:t>True both for fossil fuels and sustainable energy</a:t>
            </a:r>
          </a:p>
          <a:p>
            <a:pPr marL="342900" indent="-285750"/>
            <a:r>
              <a:rPr lang="en-US" sz="2600" dirty="0"/>
              <a:t>We want</a:t>
            </a:r>
          </a:p>
          <a:p>
            <a:pPr marL="800100" lvl="1" indent="-285750"/>
            <a:r>
              <a:rPr lang="en-US" sz="2200" dirty="0"/>
              <a:t>More bank loans to sustainable energy</a:t>
            </a:r>
          </a:p>
          <a:p>
            <a:pPr marL="800100" lvl="1" indent="-285750"/>
            <a:r>
              <a:rPr lang="en-US" sz="2200" dirty="0"/>
              <a:t>Fewer bank loans to fossil fuels</a:t>
            </a:r>
          </a:p>
        </p:txBody>
      </p:sp>
      <p:graphicFrame>
        <p:nvGraphicFramePr>
          <p:cNvPr id="6" name="Diagram 5">
            <a:extLst>
              <a:ext uri="{FF2B5EF4-FFF2-40B4-BE49-F238E27FC236}">
                <a16:creationId xmlns:a16="http://schemas.microsoft.com/office/drawing/2014/main" id="{4176B05A-3DBF-2B7F-CC05-E67DB1A84C8D}"/>
              </a:ext>
            </a:extLst>
          </p:cNvPr>
          <p:cNvGraphicFramePr/>
          <p:nvPr>
            <p:extLst>
              <p:ext uri="{D42A27DB-BD31-4B8C-83A1-F6EECF244321}">
                <p14:modId xmlns:p14="http://schemas.microsoft.com/office/powerpoint/2010/main" val="2871605669"/>
              </p:ext>
            </p:extLst>
          </p:nvPr>
        </p:nvGraphicFramePr>
        <p:xfrm>
          <a:off x="-5722551" y="7112228"/>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47807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93" name="Rectangle 2092">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AF7033-485B-A893-2401-5FD88BB507BC}"/>
              </a:ext>
            </a:extLst>
          </p:cNvPr>
          <p:cNvSpPr>
            <a:spLocks noGrp="1"/>
          </p:cNvSpPr>
          <p:nvPr>
            <p:ph type="title"/>
          </p:nvPr>
        </p:nvSpPr>
        <p:spPr>
          <a:xfrm>
            <a:off x="572493" y="238539"/>
            <a:ext cx="11018520" cy="1434415"/>
          </a:xfrm>
        </p:spPr>
        <p:txBody>
          <a:bodyPr vert="horz" lIns="91440" tIns="45720" rIns="91440" bIns="45720" rtlCol="0" anchor="b">
            <a:normAutofit/>
          </a:bodyPr>
          <a:lstStyle/>
          <a:p>
            <a:r>
              <a:rPr lang="en-US" sz="4600"/>
              <a:t>How to achieve?</a:t>
            </a:r>
            <a:br>
              <a:rPr lang="en-US" sz="4600"/>
            </a:br>
            <a:r>
              <a:rPr lang="en-US" sz="4600"/>
              <a:t>(theory of change)</a:t>
            </a:r>
            <a:endParaRPr lang="en-US" sz="4600" dirty="0"/>
          </a:p>
        </p:txBody>
      </p:sp>
      <p:sp>
        <p:nvSpPr>
          <p:cNvPr id="2095"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1" name="Content Placeholder 8">
            <a:extLst>
              <a:ext uri="{FF2B5EF4-FFF2-40B4-BE49-F238E27FC236}">
                <a16:creationId xmlns:a16="http://schemas.microsoft.com/office/drawing/2014/main" id="{B7048378-8638-325C-599C-0A9F5A2C25EF}"/>
              </a:ext>
            </a:extLst>
          </p:cNvPr>
          <p:cNvSpPr>
            <a:spLocks noGrp="1"/>
          </p:cNvSpPr>
          <p:nvPr>
            <p:ph idx="1"/>
          </p:nvPr>
        </p:nvSpPr>
        <p:spPr>
          <a:xfrm>
            <a:off x="572493" y="1911493"/>
            <a:ext cx="5523507" cy="4770231"/>
          </a:xfrm>
        </p:spPr>
        <p:txBody>
          <a:bodyPr vert="horz" lIns="91440" tIns="45720" rIns="91440" bIns="45720" rtlCol="0" anchor="t">
            <a:normAutofit/>
          </a:bodyPr>
          <a:lstStyle/>
          <a:p>
            <a:pPr marL="285750"/>
            <a:r>
              <a:rPr lang="en-US" sz="1400" b="1" dirty="0"/>
              <a:t>The obvious thing (doesn’t work): Consumer pressure from bank switching</a:t>
            </a:r>
            <a:endParaRPr lang="en-US" sz="1400" dirty="0"/>
          </a:p>
          <a:p>
            <a:pPr marL="742950" lvl="1"/>
            <a:r>
              <a:rPr lang="en-US" sz="1400" dirty="0"/>
              <a:t>Moving accounts is slow and difficult</a:t>
            </a:r>
          </a:p>
          <a:p>
            <a:pPr marL="742950" lvl="1"/>
            <a:r>
              <a:rPr lang="en-US" sz="1400" dirty="0"/>
              <a:t>Relatively few people will do it</a:t>
            </a:r>
          </a:p>
          <a:p>
            <a:pPr marL="742950" lvl="1"/>
            <a:r>
              <a:rPr lang="en-US" sz="1400" dirty="0"/>
              <a:t>Banks’ marketing departments sometimes care. Their finance departments do not.</a:t>
            </a:r>
          </a:p>
          <a:p>
            <a:pPr marL="285750"/>
            <a:r>
              <a:rPr lang="en-US" sz="1400" b="1" dirty="0"/>
              <a:t>The non-obvious solution: Demonstrating business feasibility</a:t>
            </a:r>
          </a:p>
          <a:p>
            <a:pPr marL="742950" lvl="1"/>
            <a:r>
              <a:rPr lang="en-US" sz="1400" dirty="0"/>
              <a:t>Big banks lend to fossil fuels because they feel that they need to for profitability</a:t>
            </a:r>
          </a:p>
          <a:p>
            <a:pPr marL="742950" lvl="1"/>
            <a:r>
              <a:rPr lang="en-US" sz="1400" dirty="0"/>
              <a:t>Bank.Green needs to demonstrate that it’s more profitable to lend sustainably</a:t>
            </a:r>
          </a:p>
          <a:p>
            <a:pPr marL="285750"/>
            <a:r>
              <a:rPr lang="en-US" sz="1400" b="1" dirty="0"/>
              <a:t>How to demonstrate business feasibility</a:t>
            </a:r>
          </a:p>
          <a:p>
            <a:pPr marL="742950" lvl="1"/>
            <a:r>
              <a:rPr lang="en-US" sz="1400" dirty="0"/>
              <a:t>Verify when “green” finance is truly green</a:t>
            </a:r>
          </a:p>
          <a:p>
            <a:pPr marL="1200150" lvl="2"/>
            <a:r>
              <a:rPr lang="en-US" sz="1400" dirty="0"/>
              <a:t>Fossil free certification for banks</a:t>
            </a:r>
          </a:p>
          <a:p>
            <a:pPr marL="1200150" lvl="2"/>
            <a:r>
              <a:rPr lang="en-US" sz="1400" dirty="0"/>
              <a:t>Exclude and ostracize greenwashing</a:t>
            </a:r>
          </a:p>
          <a:p>
            <a:pPr marL="742950" lvl="1"/>
            <a:r>
              <a:rPr lang="en-US" sz="1400" dirty="0"/>
              <a:t>Facilitate green lending</a:t>
            </a:r>
          </a:p>
          <a:p>
            <a:pPr marL="742950" lvl="1"/>
            <a:r>
              <a:rPr lang="en-US" sz="1400" dirty="0"/>
              <a:t>Show that green finance wins customers</a:t>
            </a:r>
          </a:p>
          <a:p>
            <a:pPr marL="742950" lvl="1"/>
            <a:r>
              <a:rPr lang="en-US" sz="1400" dirty="0"/>
              <a:t>Publish and publicize results</a:t>
            </a:r>
          </a:p>
        </p:txBody>
      </p:sp>
      <p:pic>
        <p:nvPicPr>
          <p:cNvPr id="2052" name="Picture 4" descr="A statue of a person&#10;&#10;Description automatically generated with medium confidence">
            <a:extLst>
              <a:ext uri="{FF2B5EF4-FFF2-40B4-BE49-F238E27FC236}">
                <a16:creationId xmlns:a16="http://schemas.microsoft.com/office/drawing/2014/main" id="{48F765B7-9C01-8EB4-AE45-3E2A703C829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812" t="1" r="20726" b="25"/>
          <a:stretch/>
        </p:blipFill>
        <p:spPr bwMode="auto">
          <a:xfrm>
            <a:off x="6475894" y="0"/>
            <a:ext cx="5713058" cy="6858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Diagram 5">
            <a:extLst>
              <a:ext uri="{FF2B5EF4-FFF2-40B4-BE49-F238E27FC236}">
                <a16:creationId xmlns:a16="http://schemas.microsoft.com/office/drawing/2014/main" id="{4176B05A-3DBF-2B7F-CC05-E67DB1A84C8D}"/>
              </a:ext>
            </a:extLst>
          </p:cNvPr>
          <p:cNvGraphicFramePr/>
          <p:nvPr/>
        </p:nvGraphicFramePr>
        <p:xfrm>
          <a:off x="-5722551" y="7112228"/>
          <a:ext cx="8128000"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718132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IT Crowd Season 4 - 4x02 The Final Countdown - video Dailymotion">
            <a:extLst>
              <a:ext uri="{FF2B5EF4-FFF2-40B4-BE49-F238E27FC236}">
                <a16:creationId xmlns:a16="http://schemas.microsoft.com/office/drawing/2014/main" id="{D25B7DBC-F613-7BB5-D74C-7AA84513153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289" r="17504" b="9091"/>
          <a:stretch/>
        </p:blipFill>
        <p:spPr bwMode="auto">
          <a:xfrm>
            <a:off x="3522468" y="10"/>
            <a:ext cx="866953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CDB73D89-0087-D7BA-5F64-FF5CC58076E0}"/>
              </a:ext>
            </a:extLst>
          </p:cNvPr>
          <p:cNvSpPr>
            <a:spLocks noGrp="1"/>
          </p:cNvSpPr>
          <p:nvPr>
            <p:ph type="title"/>
          </p:nvPr>
        </p:nvSpPr>
        <p:spPr>
          <a:xfrm>
            <a:off x="371093" y="1161288"/>
            <a:ext cx="3924861" cy="1124712"/>
          </a:xfrm>
        </p:spPr>
        <p:txBody>
          <a:bodyPr anchor="b">
            <a:normAutofit fontScale="90000"/>
          </a:bodyPr>
          <a:lstStyle/>
          <a:p>
            <a:r>
              <a:rPr lang="en-NL" sz="2800"/>
              <a:t>Typical tech volunteering at non-technical nonprofits</a:t>
            </a:r>
          </a:p>
        </p:txBody>
      </p:sp>
      <p:sp>
        <p:nvSpPr>
          <p:cNvPr id="1035" name="Rectangle 1034">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037" name="Rectangle 103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BE0FB5E5-B57F-B65D-E671-1F6253EAC288}"/>
              </a:ext>
            </a:extLst>
          </p:cNvPr>
          <p:cNvSpPr>
            <a:spLocks noGrp="1"/>
          </p:cNvSpPr>
          <p:nvPr>
            <p:ph idx="1"/>
          </p:nvPr>
        </p:nvSpPr>
        <p:spPr>
          <a:xfrm>
            <a:off x="371094" y="2718054"/>
            <a:ext cx="3438906" cy="3207258"/>
          </a:xfrm>
        </p:spPr>
        <p:txBody>
          <a:bodyPr anchor="t">
            <a:normAutofit fontScale="92500" lnSpcReduction="20000"/>
          </a:bodyPr>
          <a:lstStyle/>
          <a:p>
            <a:pPr marL="0" indent="0">
              <a:buNone/>
            </a:pPr>
            <a:r>
              <a:rPr lang="en-NL" sz="1700"/>
              <a:t>Requests by day:</a:t>
            </a:r>
          </a:p>
          <a:p>
            <a:pPr marL="342900" indent="-342900">
              <a:buFont typeface="+mj-lt"/>
              <a:buAutoNum type="arabicPeriod"/>
            </a:pPr>
            <a:r>
              <a:rPr lang="en-NL" sz="1700"/>
              <a:t>“Fix the printer”</a:t>
            </a:r>
          </a:p>
          <a:p>
            <a:pPr marL="342900" indent="-342900">
              <a:buFont typeface="+mj-lt"/>
              <a:buAutoNum type="arabicPeriod"/>
            </a:pPr>
            <a:r>
              <a:rPr lang="en-NL" sz="1700"/>
              <a:t>“Fix Excel macros”</a:t>
            </a:r>
          </a:p>
          <a:p>
            <a:pPr marL="342900" indent="-342900">
              <a:buFont typeface="+mj-lt"/>
              <a:buAutoNum type="arabicPeriod"/>
            </a:pPr>
            <a:r>
              <a:rPr lang="en-NL" sz="1700"/>
              <a:t>“Make an app encouraging 5000 people to spontaneously organise”</a:t>
            </a:r>
          </a:p>
          <a:p>
            <a:pPr marL="342900" indent="-342900">
              <a:buFont typeface="+mj-lt"/>
              <a:buAutoNum type="arabicPeriod"/>
            </a:pPr>
            <a:r>
              <a:rPr lang="en-NL" sz="1700"/>
              <a:t>Hack the CIA</a:t>
            </a:r>
          </a:p>
          <a:p>
            <a:pPr marL="342900" indent="-342900">
              <a:buFont typeface="+mj-lt"/>
              <a:buAutoNum type="arabicPeriod"/>
            </a:pPr>
            <a:endParaRPr lang="en-NL" sz="1700"/>
          </a:p>
          <a:p>
            <a:pPr marL="0" indent="0">
              <a:buNone/>
            </a:pPr>
            <a:r>
              <a:rPr lang="en-NL" sz="1700"/>
              <a:t>No In-between</a:t>
            </a:r>
          </a:p>
          <a:p>
            <a:pPr marL="342900" indent="-342900">
              <a:buFont typeface="+mj-lt"/>
              <a:buAutoNum type="arabicPeriod"/>
            </a:pPr>
            <a:endParaRPr lang="en-NL" sz="1700"/>
          </a:p>
          <a:p>
            <a:pPr marL="0" indent="0" algn="r">
              <a:buNone/>
            </a:pPr>
            <a:r>
              <a:rPr lang="en-NL" sz="1700"/>
              <a:t>Many non-technical collaborators imagine that you think, look, smell, and will act like this 🙁 -&gt; </a:t>
            </a:r>
          </a:p>
          <a:p>
            <a:pPr marL="0" indent="0">
              <a:buNone/>
            </a:pPr>
            <a:endParaRPr lang="en-NL" sz="1700"/>
          </a:p>
        </p:txBody>
      </p:sp>
    </p:spTree>
    <p:extLst>
      <p:ext uri="{BB962C8B-B14F-4D97-AF65-F5344CB8AC3E}">
        <p14:creationId xmlns:p14="http://schemas.microsoft.com/office/powerpoint/2010/main" val="257332241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717A6B4-5872-C69B-0ED5-30B438A35279}"/>
              </a:ext>
            </a:extLst>
          </p:cNvPr>
          <p:cNvSpPr>
            <a:spLocks noGrp="1"/>
          </p:cNvSpPr>
          <p:nvPr>
            <p:ph type="title"/>
          </p:nvPr>
        </p:nvSpPr>
        <p:spPr>
          <a:xfrm>
            <a:off x="6721996" y="467271"/>
            <a:ext cx="4131393" cy="1252970"/>
          </a:xfrm>
        </p:spPr>
        <p:txBody>
          <a:bodyPr anchor="t">
            <a:noAutofit/>
          </a:bodyPr>
          <a:lstStyle/>
          <a:p>
            <a:r>
              <a:rPr lang="en-NL" sz="3600">
                <a:solidFill>
                  <a:schemeClr val="bg1"/>
                </a:solidFill>
              </a:rPr>
              <a:t>Bank.Green Tech Volunteering</a:t>
            </a:r>
          </a:p>
        </p:txBody>
      </p:sp>
      <p:grpSp>
        <p:nvGrpSpPr>
          <p:cNvPr id="14" name="Group 13">
            <a:extLst>
              <a:ext uri="{FF2B5EF4-FFF2-40B4-BE49-F238E27FC236}">
                <a16:creationId xmlns:a16="http://schemas.microsoft.com/office/drawing/2014/main" id="{05BBA018-FA75-43BF-99E6-1F5245727D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2753" y="703679"/>
            <a:ext cx="753718" cy="1016562"/>
            <a:chOff x="422753" y="703679"/>
            <a:chExt cx="753718" cy="1016562"/>
          </a:xfrm>
        </p:grpSpPr>
        <p:sp>
          <p:nvSpPr>
            <p:cNvPr id="1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dirty="0"/>
            </a:p>
          </p:txBody>
        </p:sp>
        <p:sp>
          <p:nvSpPr>
            <p:cNvPr id="1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dirty="0"/>
            </a:p>
          </p:txBody>
        </p:sp>
      </p:grpSp>
      <p:sp>
        <p:nvSpPr>
          <p:cNvPr id="18" name="Freeform: Shape 17">
            <a:extLst>
              <a:ext uri="{FF2B5EF4-FFF2-40B4-BE49-F238E27FC236}">
                <a16:creationId xmlns:a16="http://schemas.microsoft.com/office/drawing/2014/main" id="{AB673405-BF85-493E-8558-0DCBEDB2B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779610"/>
            <a:ext cx="4831130" cy="4078390"/>
          </a:xfrm>
          <a:custGeom>
            <a:avLst/>
            <a:gdLst>
              <a:gd name="connsiteX0" fmla="*/ 1960035 w 4831130"/>
              <a:gd name="connsiteY0" fmla="*/ 0 h 4078390"/>
              <a:gd name="connsiteX1" fmla="*/ 4831130 w 4831130"/>
              <a:gd name="connsiteY1" fmla="*/ 2871095 h 4078390"/>
              <a:gd name="connsiteX2" fmla="*/ 4605505 w 4831130"/>
              <a:gd name="connsiteY2" fmla="*/ 3988655 h 4078390"/>
              <a:gd name="connsiteX3" fmla="*/ 4562278 w 4831130"/>
              <a:gd name="connsiteY3" fmla="*/ 4078390 h 4078390"/>
              <a:gd name="connsiteX4" fmla="*/ 0 w 4831130"/>
              <a:gd name="connsiteY4" fmla="*/ 4078390 h 4078390"/>
              <a:gd name="connsiteX5" fmla="*/ 0 w 4831130"/>
              <a:gd name="connsiteY5" fmla="*/ 777181 h 4078390"/>
              <a:gd name="connsiteX6" fmla="*/ 133752 w 4831130"/>
              <a:gd name="connsiteY6" fmla="*/ 655619 h 4078390"/>
              <a:gd name="connsiteX7" fmla="*/ 1960035 w 4831130"/>
              <a:gd name="connsiteY7" fmla="*/ 0 h 4078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1130" h="4078390">
                <a:moveTo>
                  <a:pt x="1960035" y="0"/>
                </a:moveTo>
                <a:cubicBezTo>
                  <a:pt x="3545697" y="0"/>
                  <a:pt x="4831130" y="1285433"/>
                  <a:pt x="4831130" y="2871095"/>
                </a:cubicBezTo>
                <a:cubicBezTo>
                  <a:pt x="4831130" y="3267511"/>
                  <a:pt x="4750791" y="3645162"/>
                  <a:pt x="4605505" y="3988655"/>
                </a:cubicBezTo>
                <a:lnTo>
                  <a:pt x="4562278" y="4078390"/>
                </a:lnTo>
                <a:lnTo>
                  <a:pt x="0" y="4078390"/>
                </a:lnTo>
                <a:lnTo>
                  <a:pt x="0" y="777181"/>
                </a:lnTo>
                <a:lnTo>
                  <a:pt x="133752" y="655619"/>
                </a:lnTo>
                <a:cubicBezTo>
                  <a:pt x="630047" y="246040"/>
                  <a:pt x="1266308" y="0"/>
                  <a:pt x="1960035" y="0"/>
                </a:cubicBezTo>
                <a:close/>
              </a:path>
            </a:pathLst>
          </a:cu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 name="Freeform: Shape 19">
            <a:extLst>
              <a:ext uri="{FF2B5EF4-FFF2-40B4-BE49-F238E27FC236}">
                <a16:creationId xmlns:a16="http://schemas.microsoft.com/office/drawing/2014/main" id="{C64EAE84-A813-4501-BC71-DBD14BA026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59782" y="1"/>
            <a:ext cx="4195674" cy="3095741"/>
          </a:xfrm>
          <a:custGeom>
            <a:avLst/>
            <a:gdLst>
              <a:gd name="connsiteX0" fmla="*/ 252211 w 4195674"/>
              <a:gd name="connsiteY0" fmla="*/ 0 h 3095741"/>
              <a:gd name="connsiteX1" fmla="*/ 3943464 w 4195674"/>
              <a:gd name="connsiteY1" fmla="*/ 0 h 3095741"/>
              <a:gd name="connsiteX2" fmla="*/ 4030816 w 4195674"/>
              <a:gd name="connsiteY2" fmla="*/ 181331 h 3095741"/>
              <a:gd name="connsiteX3" fmla="*/ 4195674 w 4195674"/>
              <a:gd name="connsiteY3" fmla="*/ 997904 h 3095741"/>
              <a:gd name="connsiteX4" fmla="*/ 2097837 w 4195674"/>
              <a:gd name="connsiteY4" fmla="*/ 3095741 h 3095741"/>
              <a:gd name="connsiteX5" fmla="*/ 0 w 4195674"/>
              <a:gd name="connsiteY5" fmla="*/ 997904 h 3095741"/>
              <a:gd name="connsiteX6" fmla="*/ 164859 w 4195674"/>
              <a:gd name="connsiteY6" fmla="*/ 181331 h 3095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5674" h="3095741">
                <a:moveTo>
                  <a:pt x="252211" y="0"/>
                </a:moveTo>
                <a:lnTo>
                  <a:pt x="3943464" y="0"/>
                </a:lnTo>
                <a:lnTo>
                  <a:pt x="4030816" y="181331"/>
                </a:lnTo>
                <a:cubicBezTo>
                  <a:pt x="4136972" y="432313"/>
                  <a:pt x="4195674" y="708253"/>
                  <a:pt x="4195674" y="997904"/>
                </a:cubicBezTo>
                <a:cubicBezTo>
                  <a:pt x="4195674" y="2156507"/>
                  <a:pt x="3256440" y="3095741"/>
                  <a:pt x="2097837" y="3095741"/>
                </a:cubicBezTo>
                <a:cubicBezTo>
                  <a:pt x="939234" y="3095741"/>
                  <a:pt x="0" y="2156507"/>
                  <a:pt x="0" y="997904"/>
                </a:cubicBezTo>
                <a:cubicBezTo>
                  <a:pt x="0" y="708253"/>
                  <a:pt x="58702" y="432313"/>
                  <a:pt x="164859" y="181331"/>
                </a:cubicBezTo>
                <a:close/>
              </a:path>
            </a:pathLst>
          </a:cu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7" name="Graphic 6">
            <a:extLst>
              <a:ext uri="{FF2B5EF4-FFF2-40B4-BE49-F238E27FC236}">
                <a16:creationId xmlns:a16="http://schemas.microsoft.com/office/drawing/2014/main" id="{7923DBFE-4FEC-FAD3-7634-CCC0C495745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2753" y="3515907"/>
            <a:ext cx="2857446" cy="2723502"/>
          </a:xfrm>
          <a:prstGeom prst="rect">
            <a:avLst/>
          </a:prstGeom>
        </p:spPr>
      </p:pic>
      <p:pic>
        <p:nvPicPr>
          <p:cNvPr id="5" name="Graphic 4">
            <a:extLst>
              <a:ext uri="{FF2B5EF4-FFF2-40B4-BE49-F238E27FC236}">
                <a16:creationId xmlns:a16="http://schemas.microsoft.com/office/drawing/2014/main" id="{6B43856E-7786-BD2C-A3A2-68B0C2BB26E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007999" y="91248"/>
            <a:ext cx="2865781" cy="2597114"/>
          </a:xfrm>
          <a:prstGeom prst="rect">
            <a:avLst/>
          </a:prstGeom>
        </p:spPr>
      </p:pic>
      <p:sp>
        <p:nvSpPr>
          <p:cNvPr id="22"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dirty="0">
              <a:solidFill>
                <a:srgbClr val="FFFFFF"/>
              </a:solidFill>
            </a:endParaRPr>
          </a:p>
        </p:txBody>
      </p:sp>
      <p:cxnSp>
        <p:nvCxnSpPr>
          <p:cNvPr id="24" name="Straight Connector 2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3" name="Content Placeholder 7">
            <a:extLst>
              <a:ext uri="{FF2B5EF4-FFF2-40B4-BE49-F238E27FC236}">
                <a16:creationId xmlns:a16="http://schemas.microsoft.com/office/drawing/2014/main" id="{084496A5-C82D-2CAA-7B84-84445DAF4383}"/>
              </a:ext>
            </a:extLst>
          </p:cNvPr>
          <p:cNvGraphicFramePr>
            <a:graphicFrameLocks/>
          </p:cNvGraphicFramePr>
          <p:nvPr>
            <p:extLst>
              <p:ext uri="{D42A27DB-BD31-4B8C-83A1-F6EECF244321}">
                <p14:modId xmlns:p14="http://schemas.microsoft.com/office/powerpoint/2010/main" val="919284010"/>
              </p:ext>
            </p:extLst>
          </p:nvPr>
        </p:nvGraphicFramePr>
        <p:xfrm>
          <a:off x="6177656" y="1878208"/>
          <a:ext cx="5217173" cy="435133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030024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717A6B4-5872-C69B-0ED5-30B438A35279}"/>
              </a:ext>
            </a:extLst>
          </p:cNvPr>
          <p:cNvSpPr>
            <a:spLocks noGrp="1"/>
          </p:cNvSpPr>
          <p:nvPr>
            <p:ph type="title"/>
          </p:nvPr>
        </p:nvSpPr>
        <p:spPr>
          <a:xfrm>
            <a:off x="6721996" y="467271"/>
            <a:ext cx="4131393" cy="1252970"/>
          </a:xfrm>
        </p:spPr>
        <p:txBody>
          <a:bodyPr anchor="t">
            <a:noAutofit/>
          </a:bodyPr>
          <a:lstStyle/>
          <a:p>
            <a:r>
              <a:rPr lang="en-NL" sz="3600">
                <a:solidFill>
                  <a:schemeClr val="bg1"/>
                </a:solidFill>
              </a:rPr>
              <a:t>Tech Setup</a:t>
            </a:r>
          </a:p>
        </p:txBody>
      </p:sp>
      <p:grpSp>
        <p:nvGrpSpPr>
          <p:cNvPr id="14" name="Group 13">
            <a:extLst>
              <a:ext uri="{FF2B5EF4-FFF2-40B4-BE49-F238E27FC236}">
                <a16:creationId xmlns:a16="http://schemas.microsoft.com/office/drawing/2014/main" id="{05BBA018-FA75-43BF-99E6-1F5245727D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2753" y="703679"/>
            <a:ext cx="753718" cy="1016562"/>
            <a:chOff x="422753" y="703679"/>
            <a:chExt cx="753718" cy="1016562"/>
          </a:xfrm>
        </p:grpSpPr>
        <p:sp>
          <p:nvSpPr>
            <p:cNvPr id="1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dirty="0"/>
            </a:p>
          </p:txBody>
        </p:sp>
        <p:sp>
          <p:nvSpPr>
            <p:cNvPr id="1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dirty="0"/>
            </a:p>
          </p:txBody>
        </p:sp>
      </p:grpSp>
      <p:sp>
        <p:nvSpPr>
          <p:cNvPr id="18" name="Freeform: Shape 17">
            <a:extLst>
              <a:ext uri="{FF2B5EF4-FFF2-40B4-BE49-F238E27FC236}">
                <a16:creationId xmlns:a16="http://schemas.microsoft.com/office/drawing/2014/main" id="{AB673405-BF85-493E-8558-0DCBEDB2B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779610"/>
            <a:ext cx="4831130" cy="4078390"/>
          </a:xfrm>
          <a:custGeom>
            <a:avLst/>
            <a:gdLst>
              <a:gd name="connsiteX0" fmla="*/ 1960035 w 4831130"/>
              <a:gd name="connsiteY0" fmla="*/ 0 h 4078390"/>
              <a:gd name="connsiteX1" fmla="*/ 4831130 w 4831130"/>
              <a:gd name="connsiteY1" fmla="*/ 2871095 h 4078390"/>
              <a:gd name="connsiteX2" fmla="*/ 4605505 w 4831130"/>
              <a:gd name="connsiteY2" fmla="*/ 3988655 h 4078390"/>
              <a:gd name="connsiteX3" fmla="*/ 4562278 w 4831130"/>
              <a:gd name="connsiteY3" fmla="*/ 4078390 h 4078390"/>
              <a:gd name="connsiteX4" fmla="*/ 0 w 4831130"/>
              <a:gd name="connsiteY4" fmla="*/ 4078390 h 4078390"/>
              <a:gd name="connsiteX5" fmla="*/ 0 w 4831130"/>
              <a:gd name="connsiteY5" fmla="*/ 777181 h 4078390"/>
              <a:gd name="connsiteX6" fmla="*/ 133752 w 4831130"/>
              <a:gd name="connsiteY6" fmla="*/ 655619 h 4078390"/>
              <a:gd name="connsiteX7" fmla="*/ 1960035 w 4831130"/>
              <a:gd name="connsiteY7" fmla="*/ 0 h 4078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1130" h="4078390">
                <a:moveTo>
                  <a:pt x="1960035" y="0"/>
                </a:moveTo>
                <a:cubicBezTo>
                  <a:pt x="3545697" y="0"/>
                  <a:pt x="4831130" y="1285433"/>
                  <a:pt x="4831130" y="2871095"/>
                </a:cubicBezTo>
                <a:cubicBezTo>
                  <a:pt x="4831130" y="3267511"/>
                  <a:pt x="4750791" y="3645162"/>
                  <a:pt x="4605505" y="3988655"/>
                </a:cubicBezTo>
                <a:lnTo>
                  <a:pt x="4562278" y="4078390"/>
                </a:lnTo>
                <a:lnTo>
                  <a:pt x="0" y="4078390"/>
                </a:lnTo>
                <a:lnTo>
                  <a:pt x="0" y="777181"/>
                </a:lnTo>
                <a:lnTo>
                  <a:pt x="133752" y="655619"/>
                </a:lnTo>
                <a:cubicBezTo>
                  <a:pt x="630047" y="246040"/>
                  <a:pt x="1266308" y="0"/>
                  <a:pt x="1960035" y="0"/>
                </a:cubicBezTo>
                <a:close/>
              </a:path>
            </a:pathLst>
          </a:cu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 name="Freeform: Shape 19">
            <a:extLst>
              <a:ext uri="{FF2B5EF4-FFF2-40B4-BE49-F238E27FC236}">
                <a16:creationId xmlns:a16="http://schemas.microsoft.com/office/drawing/2014/main" id="{C64EAE84-A813-4501-BC71-DBD14BA026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59782" y="1"/>
            <a:ext cx="4195674" cy="3095741"/>
          </a:xfrm>
          <a:custGeom>
            <a:avLst/>
            <a:gdLst>
              <a:gd name="connsiteX0" fmla="*/ 252211 w 4195674"/>
              <a:gd name="connsiteY0" fmla="*/ 0 h 3095741"/>
              <a:gd name="connsiteX1" fmla="*/ 3943464 w 4195674"/>
              <a:gd name="connsiteY1" fmla="*/ 0 h 3095741"/>
              <a:gd name="connsiteX2" fmla="*/ 4030816 w 4195674"/>
              <a:gd name="connsiteY2" fmla="*/ 181331 h 3095741"/>
              <a:gd name="connsiteX3" fmla="*/ 4195674 w 4195674"/>
              <a:gd name="connsiteY3" fmla="*/ 997904 h 3095741"/>
              <a:gd name="connsiteX4" fmla="*/ 2097837 w 4195674"/>
              <a:gd name="connsiteY4" fmla="*/ 3095741 h 3095741"/>
              <a:gd name="connsiteX5" fmla="*/ 0 w 4195674"/>
              <a:gd name="connsiteY5" fmla="*/ 997904 h 3095741"/>
              <a:gd name="connsiteX6" fmla="*/ 164859 w 4195674"/>
              <a:gd name="connsiteY6" fmla="*/ 181331 h 3095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5674" h="3095741">
                <a:moveTo>
                  <a:pt x="252211" y="0"/>
                </a:moveTo>
                <a:lnTo>
                  <a:pt x="3943464" y="0"/>
                </a:lnTo>
                <a:lnTo>
                  <a:pt x="4030816" y="181331"/>
                </a:lnTo>
                <a:cubicBezTo>
                  <a:pt x="4136972" y="432313"/>
                  <a:pt x="4195674" y="708253"/>
                  <a:pt x="4195674" y="997904"/>
                </a:cubicBezTo>
                <a:cubicBezTo>
                  <a:pt x="4195674" y="2156507"/>
                  <a:pt x="3256440" y="3095741"/>
                  <a:pt x="2097837" y="3095741"/>
                </a:cubicBezTo>
                <a:cubicBezTo>
                  <a:pt x="939234" y="3095741"/>
                  <a:pt x="0" y="2156507"/>
                  <a:pt x="0" y="997904"/>
                </a:cubicBezTo>
                <a:cubicBezTo>
                  <a:pt x="0" y="708253"/>
                  <a:pt x="58702" y="432313"/>
                  <a:pt x="164859" y="181331"/>
                </a:cubicBezTo>
                <a:close/>
              </a:path>
            </a:pathLst>
          </a:cu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5" name="Graphic 4">
            <a:extLst>
              <a:ext uri="{FF2B5EF4-FFF2-40B4-BE49-F238E27FC236}">
                <a16:creationId xmlns:a16="http://schemas.microsoft.com/office/drawing/2014/main" id="{6B43856E-7786-BD2C-A3A2-68B0C2BB26E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07999" y="91248"/>
            <a:ext cx="2865781" cy="2597114"/>
          </a:xfrm>
          <a:prstGeom prst="rect">
            <a:avLst/>
          </a:prstGeom>
        </p:spPr>
      </p:pic>
      <p:sp>
        <p:nvSpPr>
          <p:cNvPr id="22"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dirty="0">
              <a:solidFill>
                <a:srgbClr val="FFFFFF"/>
              </a:solidFill>
            </a:endParaRPr>
          </a:p>
        </p:txBody>
      </p:sp>
      <p:cxnSp>
        <p:nvCxnSpPr>
          <p:cNvPr id="24" name="Straight Connector 2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3" name="Content Placeholder 7">
            <a:extLst>
              <a:ext uri="{FF2B5EF4-FFF2-40B4-BE49-F238E27FC236}">
                <a16:creationId xmlns:a16="http://schemas.microsoft.com/office/drawing/2014/main" id="{084496A5-C82D-2CAA-7B84-84445DAF4383}"/>
              </a:ext>
            </a:extLst>
          </p:cNvPr>
          <p:cNvGraphicFramePr>
            <a:graphicFrameLocks/>
          </p:cNvGraphicFramePr>
          <p:nvPr>
            <p:extLst>
              <p:ext uri="{D42A27DB-BD31-4B8C-83A1-F6EECF244321}">
                <p14:modId xmlns:p14="http://schemas.microsoft.com/office/powerpoint/2010/main" val="2698381776"/>
              </p:ext>
            </p:extLst>
          </p:nvPr>
        </p:nvGraphicFramePr>
        <p:xfrm>
          <a:off x="6355456" y="1878208"/>
          <a:ext cx="5217173" cy="435133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4" name="Picture 3" descr="A picture containing text, windmill, outdoor object&#10;&#10;Description automatically generated">
            <a:extLst>
              <a:ext uri="{FF2B5EF4-FFF2-40B4-BE49-F238E27FC236}">
                <a16:creationId xmlns:a16="http://schemas.microsoft.com/office/drawing/2014/main" id="{9651DA3B-6C19-38AB-AD32-B590BCDB7D82}"/>
              </a:ext>
            </a:extLst>
          </p:cNvPr>
          <p:cNvPicPr>
            <a:picLocks noChangeAspect="1"/>
          </p:cNvPicPr>
          <p:nvPr/>
        </p:nvPicPr>
        <p:blipFill>
          <a:blip r:embed="rId10"/>
          <a:stretch>
            <a:fillRect/>
          </a:stretch>
        </p:blipFill>
        <p:spPr>
          <a:xfrm>
            <a:off x="203430" y="4240933"/>
            <a:ext cx="4185700" cy="2216357"/>
          </a:xfrm>
          <a:prstGeom prst="rect">
            <a:avLst/>
          </a:prstGeom>
        </p:spPr>
      </p:pic>
    </p:spTree>
    <p:extLst>
      <p:ext uri="{BB962C8B-B14F-4D97-AF65-F5344CB8AC3E}">
        <p14:creationId xmlns:p14="http://schemas.microsoft.com/office/powerpoint/2010/main" val="517436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a:extLst>
              <a:ext uri="{FF2B5EF4-FFF2-40B4-BE49-F238E27FC236}">
                <a16:creationId xmlns:a16="http://schemas.microsoft.com/office/drawing/2014/main" id="{AB36A68A-B4B9-B8FE-B993-46D2136EF40D}"/>
              </a:ext>
            </a:extLst>
          </p:cNvPr>
          <p:cNvPicPr>
            <a:picLocks noChangeAspect="1"/>
          </p:cNvPicPr>
          <p:nvPr/>
        </p:nvPicPr>
        <p:blipFill rotWithShape="1">
          <a:blip r:embed="rId2">
            <a:alphaModFix amt="35000"/>
          </a:blip>
          <a:srcRect t="8018" b="7712"/>
          <a:stretch/>
        </p:blipFill>
        <p:spPr>
          <a:xfrm>
            <a:off x="0" y="469900"/>
            <a:ext cx="12192000" cy="6858001"/>
          </a:xfrm>
          <a:prstGeom prst="rect">
            <a:avLst/>
          </a:prstGeom>
        </p:spPr>
      </p:pic>
      <p:sp>
        <p:nvSpPr>
          <p:cNvPr id="2" name="Title 1">
            <a:extLst>
              <a:ext uri="{FF2B5EF4-FFF2-40B4-BE49-F238E27FC236}">
                <a16:creationId xmlns:a16="http://schemas.microsoft.com/office/drawing/2014/main" id="{455A4F80-E0C5-B015-9127-5EADDFE68163}"/>
              </a:ext>
            </a:extLst>
          </p:cNvPr>
          <p:cNvSpPr>
            <a:spLocks noGrp="1"/>
          </p:cNvSpPr>
          <p:nvPr>
            <p:ph type="title"/>
          </p:nvPr>
        </p:nvSpPr>
        <p:spPr>
          <a:xfrm>
            <a:off x="838200" y="365125"/>
            <a:ext cx="10515600" cy="1325563"/>
          </a:xfrm>
        </p:spPr>
        <p:txBody>
          <a:bodyPr>
            <a:normAutofit/>
          </a:bodyPr>
          <a:lstStyle/>
          <a:p>
            <a:r>
              <a:rPr lang="en-NL">
                <a:solidFill>
                  <a:srgbClr val="FFFFFF"/>
                </a:solidFill>
              </a:rPr>
              <a:t>Upcoming Initiatives </a:t>
            </a:r>
          </a:p>
        </p:txBody>
      </p:sp>
      <p:graphicFrame>
        <p:nvGraphicFramePr>
          <p:cNvPr id="35" name="Content Placeholder 2">
            <a:extLst>
              <a:ext uri="{FF2B5EF4-FFF2-40B4-BE49-F238E27FC236}">
                <a16:creationId xmlns:a16="http://schemas.microsoft.com/office/drawing/2014/main" id="{D506F707-D904-EBF3-F5F2-70054F924B6D}"/>
              </a:ext>
            </a:extLst>
          </p:cNvPr>
          <p:cNvGraphicFramePr>
            <a:graphicFrameLocks noGrp="1"/>
          </p:cNvGraphicFramePr>
          <p:nvPr>
            <p:ph idx="1"/>
            <p:extLst>
              <p:ext uri="{D42A27DB-BD31-4B8C-83A1-F6EECF244321}">
                <p14:modId xmlns:p14="http://schemas.microsoft.com/office/powerpoint/2010/main" val="214218194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6390217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p:cTn id="2" repeatCount="indefinite" restart="whenNotActive" fill="hold" evtFilter="cancelBubble" nodeType="interactiveSeq">
                <p:stCondLst>
                  <p:cond delay="indefinite"/>
                  <p:cond evt="onBegin" delay="0">
                    <p:tn val="1"/>
                  </p:cond>
                </p:stCondLst>
                <p:endSync evt="end" delay="0">
                  <p:rtn val="all"/>
                </p:endSync>
                <p:childTnLst>
                  <p:par>
                    <p:cTn id="3" fill="hold">
                      <p:stCondLst>
                        <p:cond delay="0"/>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 L 0.24922 -0.0398" pathEditMode="relative" ptsTypes="AA">
                                      <p:cBhvr>
                                        <p:cTn id="6" dur="30000" fill="hold"/>
                                        <p:tgtEl>
                                          <p:spTgt spid="36"/>
                                        </p:tgtEl>
                                        <p:attrNameLst>
                                          <p:attrName>ppt_x</p:attrName>
                                          <p:attrName>ppt_y</p:attrName>
                                        </p:attrNameLst>
                                      </p:cBhvr>
                                    </p:animMotion>
                                  </p:childTnLst>
                                </p:cTn>
                              </p:par>
                              <p:par>
                                <p:cTn id="7" presetID="6" presetClass="emph" presetSubtype="0" accel="50000" decel="50000" fill="hold" nodeType="withEffect">
                                  <p:stCondLst>
                                    <p:cond delay="0"/>
                                  </p:stCondLst>
                                  <p:childTnLst>
                                    <p:animScale>
                                      <p:cBhvr>
                                        <p:cTn id="8" dur="30000" fill="hold"/>
                                        <p:tgtEl>
                                          <p:spTgt spid="36"/>
                                        </p:tgtEl>
                                      </p:cBhvr>
                                      <p:by x="150000" y="150000"/>
                                    </p:animScale>
                                  </p:childTnLst>
                                </p:cTn>
                              </p:par>
                            </p:childTnLst>
                          </p:cTn>
                        </p:par>
                        <p:par>
                          <p:cTn id="9" fill="hold">
                            <p:stCondLst>
                              <p:cond delay="30000"/>
                            </p:stCondLst>
                            <p:childTnLst>
                              <p:par>
                                <p:cTn id="10" presetID="0" presetClass="path" presetSubtype="0" accel="50000" decel="50000" fill="hold" nodeType="afterEffect">
                                  <p:stCondLst>
                                    <p:cond delay="5000"/>
                                  </p:stCondLst>
                                  <p:childTnLst>
                                    <p:animMotion origin="layout" path="M 0.24922 -0.0398 L -0.06593 -0.02442" pathEditMode="relative" ptsTypes="AA">
                                      <p:cBhvr>
                                        <p:cTn id="11" dur="30000" fill="hold"/>
                                        <p:tgtEl>
                                          <p:spTgt spid="36"/>
                                        </p:tgtEl>
                                        <p:attrNameLst>
                                          <p:attrName>ppt_x</p:attrName>
                                          <p:attrName>ppt_y</p:attrName>
                                        </p:attrNameLst>
                                      </p:cBhvr>
                                    </p:animMotion>
                                  </p:childTnLst>
                                </p:cTn>
                              </p:par>
                            </p:childTnLst>
                          </p:cTn>
                        </p:par>
                        <p:par>
                          <p:cTn id="12" fill="hold">
                            <p:stCondLst>
                              <p:cond delay="65000"/>
                            </p:stCondLst>
                            <p:childTnLst>
                              <p:par>
                                <p:cTn id="13" presetID="0" presetClass="path" presetSubtype="0" accel="50000" decel="50000" fill="hold" nodeType="afterEffect">
                                  <p:stCondLst>
                                    <p:cond delay="5000"/>
                                  </p:stCondLst>
                                  <p:childTnLst>
                                    <p:animMotion origin="layout" path="M -0.06593 -0.02442 L -0.24922 -0.05194" pathEditMode="relative" ptsTypes="AA">
                                      <p:cBhvr>
                                        <p:cTn id="14" dur="30000" fill="hold"/>
                                        <p:tgtEl>
                                          <p:spTgt spid="36"/>
                                        </p:tgtEl>
                                        <p:attrNameLst>
                                          <p:attrName>ppt_x</p:attrName>
                                          <p:attrName>ppt_y</p:attrName>
                                        </p:attrNameLst>
                                      </p:cBhvr>
                                    </p:animMotion>
                                  </p:childTnLst>
                                </p:cTn>
                              </p:par>
                            </p:childTnLst>
                          </p:cTn>
                        </p:par>
                        <p:par>
                          <p:cTn id="15" fill="hold">
                            <p:stCondLst>
                              <p:cond delay="100000"/>
                            </p:stCondLst>
                            <p:childTnLst>
                              <p:par>
                                <p:cTn id="16" presetID="0" presetClass="path" presetSubtype="0" accel="50000" decel="50000" fill="hold" nodeType="afterEffect">
                                  <p:stCondLst>
                                    <p:cond delay="5000"/>
                                  </p:stCondLst>
                                  <p:childTnLst>
                                    <p:animMotion origin="layout" path="M -0.24922 -0.05194 L 0 0" pathEditMode="relative" ptsTypes="AA">
                                      <p:cBhvr>
                                        <p:cTn id="17" dur="30000" fill="hold"/>
                                        <p:tgtEl>
                                          <p:spTgt spid="36"/>
                                        </p:tgtEl>
                                        <p:attrNameLst>
                                          <p:attrName>ppt_x</p:attrName>
                                          <p:attrName>ppt_y</p:attrName>
                                        </p:attrNameLst>
                                      </p:cBhvr>
                                    </p:animMotion>
                                  </p:childTnLst>
                                </p:cTn>
                              </p:par>
                              <p:par>
                                <p:cTn id="18" presetID="6" presetClass="emph" presetSubtype="0" accel="50000" decel="50000" fill="hold" nodeType="withEffect">
                                  <p:stCondLst>
                                    <p:cond delay="5000"/>
                                  </p:stCondLst>
                                  <p:childTnLst>
                                    <p:animScale>
                                      <p:cBhvr>
                                        <p:cTn id="19" dur="30000" fill="hold"/>
                                        <p:tgtEl>
                                          <p:spTgt spid="36"/>
                                        </p:tgtEl>
                                      </p:cBhvr>
                                      <p:by x="150000" y="150000"/>
                                      <p:to x="100000" y="100000"/>
                                    </p:animScale>
                                  </p:childTnLst>
                                </p:cTn>
                              </p:par>
                            </p:childTnLst>
                          </p:cTn>
                        </p:par>
                        <p:par>
                          <p:cTn id="20" fill="hold">
                            <p:stCondLst>
                              <p:cond delay="135000"/>
                            </p:stCondLst>
                            <p:childTnLst>
                              <p:par>
                                <p:cTn id="21" presetID="0" presetClass="path" presetSubtype="0" accel="50000" decel="50000" fill="hold" nodeType="afterEffect">
                                  <p:stCondLst>
                                    <p:cond delay="0"/>
                                  </p:stCondLst>
                                  <p:childTnLst>
                                    <p:animMotion origin="layout" path="M 0 0 L 0 0" pathEditMode="relative" ptsTypes="AA">
                                      <p:cBhvr>
                                        <p:cTn id="22" dur="5000" fill="hold"/>
                                        <p:tgtEl>
                                          <p:spTgt spid="36"/>
                                        </p:tgtEl>
                                        <p:attrNameLst>
                                          <p:attrName>ppt_x</p:attrName>
                                          <p:attrName>ppt_y</p:attrName>
                                        </p:attrNameLst>
                                      </p:cBhvr>
                                    </p:animMotion>
                                  </p:childTnLst>
                                </p:cTn>
                              </p:par>
                            </p:childTnLst>
                          </p:cTn>
                        </p:par>
                      </p:childTnLst>
                    </p:cTn>
                  </p:par>
                </p:childTnLst>
              </p:cTn>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{00FAC61C-735C-D046-9B37-C235A380A976}tf10001063</Template>
  <TotalTime>622</TotalTime>
  <Words>1194</Words>
  <Application>Microsoft Macintosh PowerPoint</Application>
  <PresentationFormat>Widescreen</PresentationFormat>
  <Paragraphs>189</Paragraphs>
  <Slides>19</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Bank.Green for Engineers</vt:lpstr>
      <vt:lpstr>Bank.Green Vision</vt:lpstr>
      <vt:lpstr>Bank.Green Vision</vt:lpstr>
      <vt:lpstr>“to accelerating the advent of a sustainable future…” Starting with bank loans to the energy sector</vt:lpstr>
      <vt:lpstr>How to achieve? (theory of change)</vt:lpstr>
      <vt:lpstr>Typical tech volunteering at non-technical nonprofits</vt:lpstr>
      <vt:lpstr>Bank.Green Tech Volunteering</vt:lpstr>
      <vt:lpstr>Tech Setup</vt:lpstr>
      <vt:lpstr>Upcoming Initiatives </vt:lpstr>
      <vt:lpstr>Testimonials</vt:lpstr>
      <vt:lpstr>Testimonials (Tech Details)</vt:lpstr>
      <vt:lpstr>Better Bank Ratings</vt:lpstr>
      <vt:lpstr>Bank Ratings (Tech Details)</vt:lpstr>
      <vt:lpstr>Bank Customizability</vt:lpstr>
      <vt:lpstr>Bank Customizability (Tech Details)</vt:lpstr>
      <vt:lpstr>Bank.Green Engineering Team</vt:lpstr>
      <vt:lpstr>Unique challenges of volunteer-driven tech</vt:lpstr>
      <vt:lpstr>Bank.Green Guidelines for Engineering Culture</vt:lpstr>
      <vt:lpstr>Engineering Team Vision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Bank.Green for Engineers</dc:title>
  <dc:creator>Albert Carter</dc:creator>
  <cp:lastModifiedBy>Albert Carter</cp:lastModifiedBy>
  <cp:revision>36</cp:revision>
  <dcterms:created xsi:type="dcterms:W3CDTF">2023-01-26T12:34:49Z</dcterms:created>
  <dcterms:modified xsi:type="dcterms:W3CDTF">2023-02-10T11:24:12Z</dcterms:modified>
</cp:coreProperties>
</file>