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2" r:id="rId6"/>
    <p:sldId id="271" r:id="rId7"/>
    <p:sldId id="332" r:id="rId8"/>
    <p:sldId id="342" r:id="rId9"/>
    <p:sldId id="350" r:id="rId10"/>
    <p:sldId id="308" r:id="rId11"/>
    <p:sldId id="309" r:id="rId12"/>
    <p:sldId id="340" r:id="rId13"/>
    <p:sldId id="341" r:id="rId14"/>
    <p:sldId id="351" r:id="rId15"/>
    <p:sldId id="352" r:id="rId16"/>
    <p:sldId id="331" r:id="rId17"/>
    <p:sldId id="31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ANDRA RIZZARDI" initials="AR" lastIdx="1" clrIdx="0">
    <p:extLst>
      <p:ext uri="{19B8F6BF-5375-455C-9EA6-DF929625EA0E}">
        <p15:presenceInfo xmlns:p15="http://schemas.microsoft.com/office/powerpoint/2012/main" userId="ALESSANDRA RIZZARD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744"/>
    <a:srgbClr val="00715F"/>
    <a:srgbClr val="00823B"/>
    <a:srgbClr val="326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435D3E-F2C2-469F-A590-9BB13C2ACEA8}" v="225" dt="2022-01-27T22:39:52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3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A RIZZARDI" userId="a50d0755-f17c-46e3-b9ae-e817b752eaa4" providerId="ADAL" clId="{FC74DCD4-236F-4417-B223-FA7F98BF28E9}"/>
    <pc:docChg chg="undo custSel mod addSld delSld modSld sldOrd modMainMaster">
      <pc:chgData name="ALESSANDRA RIZZARDI" userId="a50d0755-f17c-46e3-b9ae-e817b752eaa4" providerId="ADAL" clId="{FC74DCD4-236F-4417-B223-FA7F98BF28E9}" dt="2020-09-08T23:00:53.749" v="8218" actId="1076"/>
      <pc:docMkLst>
        <pc:docMk/>
      </pc:docMkLst>
      <pc:sldChg chg="addSp delSp modSp add del">
        <pc:chgData name="ALESSANDRA RIZZARDI" userId="a50d0755-f17c-46e3-b9ae-e817b752eaa4" providerId="ADAL" clId="{FC74DCD4-236F-4417-B223-FA7F98BF28E9}" dt="2020-09-02T20:24:11.338" v="1733"/>
        <pc:sldMkLst>
          <pc:docMk/>
          <pc:sldMk cId="3715292141" sldId="256"/>
        </pc:sldMkLst>
        <pc:spChg chg="mod">
          <ac:chgData name="ALESSANDRA RIZZARDI" userId="a50d0755-f17c-46e3-b9ae-e817b752eaa4" providerId="ADAL" clId="{FC74DCD4-236F-4417-B223-FA7F98BF28E9}" dt="2020-08-31T12:44:09.994" v="96" actId="14100"/>
          <ac:spMkLst>
            <pc:docMk/>
            <pc:sldMk cId="3715292141" sldId="256"/>
            <ac:spMk id="4" creationId="{D9015F21-2F02-4ADE-B43D-9B98C413EB14}"/>
          </ac:spMkLst>
        </pc:spChg>
        <pc:spChg chg="mod">
          <ac:chgData name="ALESSANDRA RIZZARDI" userId="a50d0755-f17c-46e3-b9ae-e817b752eaa4" providerId="ADAL" clId="{FC74DCD4-236F-4417-B223-FA7F98BF28E9}" dt="2020-08-31T12:44:09.994" v="96" actId="14100"/>
          <ac:spMkLst>
            <pc:docMk/>
            <pc:sldMk cId="3715292141" sldId="256"/>
            <ac:spMk id="5" creationId="{31C14A93-1610-44EC-A7D7-5502F1F581F5}"/>
          </ac:spMkLst>
        </pc:spChg>
        <pc:spChg chg="add mod">
          <ac:chgData name="ALESSANDRA RIZZARDI" userId="a50d0755-f17c-46e3-b9ae-e817b752eaa4" providerId="ADAL" clId="{FC74DCD4-236F-4417-B223-FA7F98BF28E9}" dt="2020-09-02T17:13:33.566" v="547" actId="947"/>
          <ac:spMkLst>
            <pc:docMk/>
            <pc:sldMk cId="3715292141" sldId="256"/>
            <ac:spMk id="11" creationId="{DF6F76AD-726B-4CFD-93C4-B59C9003D3A9}"/>
          </ac:spMkLst>
        </pc:spChg>
        <pc:picChg chg="add del mod">
          <ac:chgData name="ALESSANDRA RIZZARDI" userId="a50d0755-f17c-46e3-b9ae-e817b752eaa4" providerId="ADAL" clId="{FC74DCD4-236F-4417-B223-FA7F98BF28E9}" dt="2020-09-02T20:24:11.338" v="1733"/>
          <ac:picMkLst>
            <pc:docMk/>
            <pc:sldMk cId="3715292141" sldId="256"/>
            <ac:picMk id="10" creationId="{8D512A32-1B06-4AC6-9C7D-4DA24ED00B8E}"/>
          </ac:picMkLst>
        </pc:picChg>
      </pc:sldChg>
      <pc:sldChg chg="addSp delSp modSp modNotesTx">
        <pc:chgData name="ALESSANDRA RIZZARDI" userId="a50d0755-f17c-46e3-b9ae-e817b752eaa4" providerId="ADAL" clId="{FC74DCD4-236F-4417-B223-FA7F98BF28E9}" dt="2020-09-02T20:04:21.378" v="1552" actId="27636"/>
        <pc:sldMkLst>
          <pc:docMk/>
          <pc:sldMk cId="442927268" sldId="257"/>
        </pc:sldMkLst>
        <pc:spChg chg="mod">
          <ac:chgData name="ALESSANDRA RIZZARDI" userId="a50d0755-f17c-46e3-b9ae-e817b752eaa4" providerId="ADAL" clId="{FC74DCD4-236F-4417-B223-FA7F98BF28E9}" dt="2020-08-31T13:03:02.356" v="239" actId="20577"/>
          <ac:spMkLst>
            <pc:docMk/>
            <pc:sldMk cId="442927268" sldId="257"/>
            <ac:spMk id="2" creationId="{F2DFF3B6-DBC5-4B95-903E-471FC8486918}"/>
          </ac:spMkLst>
        </pc:spChg>
        <pc:spChg chg="del mod">
          <ac:chgData name="ALESSANDRA RIZZARDI" userId="a50d0755-f17c-46e3-b9ae-e817b752eaa4" providerId="ADAL" clId="{FC74DCD4-236F-4417-B223-FA7F98BF28E9}" dt="2020-09-02T16:57:41.355" v="317" actId="478"/>
          <ac:spMkLst>
            <pc:docMk/>
            <pc:sldMk cId="442927268" sldId="257"/>
            <ac:spMk id="3" creationId="{C6778816-3D36-4617-AC1C-3E4F3CC6C2FF}"/>
          </ac:spMkLst>
        </pc:spChg>
        <pc:spChg chg="add del mod">
          <ac:chgData name="ALESSANDRA RIZZARDI" userId="a50d0755-f17c-46e3-b9ae-e817b752eaa4" providerId="ADAL" clId="{FC74DCD4-236F-4417-B223-FA7F98BF28E9}" dt="2020-09-02T16:57:45.179" v="319" actId="478"/>
          <ac:spMkLst>
            <pc:docMk/>
            <pc:sldMk cId="442927268" sldId="257"/>
            <ac:spMk id="9" creationId="{43C19C2E-FA71-4410-8833-E97E0CCC5C18}"/>
          </ac:spMkLst>
        </pc:spChg>
        <pc:spChg chg="add mod">
          <ac:chgData name="ALESSANDRA RIZZARDI" userId="a50d0755-f17c-46e3-b9ae-e817b752eaa4" providerId="ADAL" clId="{FC74DCD4-236F-4417-B223-FA7F98BF28E9}" dt="2020-09-02T16:58:02.755" v="337" actId="14100"/>
          <ac:spMkLst>
            <pc:docMk/>
            <pc:sldMk cId="442927268" sldId="257"/>
            <ac:spMk id="10" creationId="{42937BA5-6FC1-46C3-8CDA-162EE5348EB5}"/>
          </ac:spMkLst>
        </pc:spChg>
        <pc:spChg chg="add mod">
          <ac:chgData name="ALESSANDRA RIZZARDI" userId="a50d0755-f17c-46e3-b9ae-e817b752eaa4" providerId="ADAL" clId="{FC74DCD4-236F-4417-B223-FA7F98BF28E9}" dt="2020-09-02T20:04:21.378" v="1552" actId="27636"/>
          <ac:spMkLst>
            <pc:docMk/>
            <pc:sldMk cId="442927268" sldId="257"/>
            <ac:spMk id="11" creationId="{6EE73E3D-A65C-4D57-ABE5-26783C1C1D0B}"/>
          </ac:spMkLst>
        </pc:spChg>
        <pc:graphicFrameChg chg="add mod">
          <ac:chgData name="ALESSANDRA RIZZARDI" userId="a50d0755-f17c-46e3-b9ae-e817b752eaa4" providerId="ADAL" clId="{FC74DCD4-236F-4417-B223-FA7F98BF28E9}" dt="2020-09-02T17:34:04.478" v="712" actId="1076"/>
          <ac:graphicFrameMkLst>
            <pc:docMk/>
            <pc:sldMk cId="442927268" sldId="257"/>
            <ac:graphicFrameMk id="7" creationId="{A16AC3C0-39AC-4F28-83A6-4B67D95E3089}"/>
          </ac:graphicFrameMkLst>
        </pc:graphicFrameChg>
      </pc:sldChg>
      <pc:sldChg chg="addSp delSp modSp add modNotesTx">
        <pc:chgData name="ALESSANDRA RIZZARDI" userId="a50d0755-f17c-46e3-b9ae-e817b752eaa4" providerId="ADAL" clId="{FC74DCD4-236F-4417-B223-FA7F98BF28E9}" dt="2020-09-06T21:04:51.289" v="4041" actId="1076"/>
        <pc:sldMkLst>
          <pc:docMk/>
          <pc:sldMk cId="2307908262" sldId="258"/>
        </pc:sldMkLst>
        <pc:spChg chg="mod">
          <ac:chgData name="ALESSANDRA RIZZARDI" userId="a50d0755-f17c-46e3-b9ae-e817b752eaa4" providerId="ADAL" clId="{FC74DCD4-236F-4417-B223-FA7F98BF28E9}" dt="2020-09-02T17:04:52.449" v="410" actId="20577"/>
          <ac:spMkLst>
            <pc:docMk/>
            <pc:sldMk cId="2307908262" sldId="258"/>
            <ac:spMk id="2" creationId="{CB19016B-2AE8-496F-B377-14F38ABB9076}"/>
          </ac:spMkLst>
        </pc:spChg>
        <pc:spChg chg="add mod">
          <ac:chgData name="ALESSANDRA RIZZARDI" userId="a50d0755-f17c-46e3-b9ae-e817b752eaa4" providerId="ADAL" clId="{FC74DCD4-236F-4417-B223-FA7F98BF28E9}" dt="2020-09-06T21:04:51.289" v="4041" actId="1076"/>
          <ac:spMkLst>
            <pc:docMk/>
            <pc:sldMk cId="2307908262" sldId="258"/>
            <ac:spMk id="3" creationId="{BF61C6CF-224F-4C13-8851-15F913B6602C}"/>
          </ac:spMkLst>
        </pc:spChg>
        <pc:spChg chg="del">
          <ac:chgData name="ALESSANDRA RIZZARDI" userId="a50d0755-f17c-46e3-b9ae-e817b752eaa4" providerId="ADAL" clId="{FC74DCD4-236F-4417-B223-FA7F98BF28E9}" dt="2020-09-02T17:06:47.027" v="411" actId="1032"/>
          <ac:spMkLst>
            <pc:docMk/>
            <pc:sldMk cId="2307908262" sldId="258"/>
            <ac:spMk id="3" creationId="{FD93CCEB-0F21-4750-9005-E9673D40DB13}"/>
          </ac:spMkLst>
        </pc:spChg>
        <pc:spChg chg="add mod">
          <ac:chgData name="ALESSANDRA RIZZARDI" userId="a50d0755-f17c-46e3-b9ae-e817b752eaa4" providerId="ADAL" clId="{FC74DCD4-236F-4417-B223-FA7F98BF28E9}" dt="2020-09-06T21:01:09.554" v="3985" actId="1076"/>
          <ac:spMkLst>
            <pc:docMk/>
            <pc:sldMk cId="2307908262" sldId="258"/>
            <ac:spMk id="8" creationId="{A2BCEC7A-D9DE-47AD-AF4B-85E93E492CA2}"/>
          </ac:spMkLst>
        </pc:spChg>
        <pc:graphicFrameChg chg="add mod">
          <ac:chgData name="ALESSANDRA RIZZARDI" userId="a50d0755-f17c-46e3-b9ae-e817b752eaa4" providerId="ADAL" clId="{FC74DCD4-236F-4417-B223-FA7F98BF28E9}" dt="2020-09-06T21:01:06.242" v="3984" actId="1076"/>
          <ac:graphicFrameMkLst>
            <pc:docMk/>
            <pc:sldMk cId="2307908262" sldId="258"/>
            <ac:graphicFrameMk id="7" creationId="{A6657E22-9C48-47A2-8E7C-2F2B7D4A2346}"/>
          </ac:graphicFrameMkLst>
        </pc:graphicFrameChg>
      </pc:sldChg>
      <pc:sldChg chg="addSp delSp add del">
        <pc:chgData name="ALESSANDRA RIZZARDI" userId="a50d0755-f17c-46e3-b9ae-e817b752eaa4" providerId="ADAL" clId="{FC74DCD4-236F-4417-B223-FA7F98BF28E9}" dt="2020-08-31T12:42:05.459" v="48" actId="2696"/>
        <pc:sldMkLst>
          <pc:docMk/>
          <pc:sldMk cId="2670052158" sldId="258"/>
        </pc:sldMkLst>
        <pc:picChg chg="add del">
          <ac:chgData name="ALESSANDRA RIZZARDI" userId="a50d0755-f17c-46e3-b9ae-e817b752eaa4" providerId="ADAL" clId="{FC74DCD4-236F-4417-B223-FA7F98BF28E9}" dt="2020-08-31T12:42:01.786" v="46"/>
          <ac:picMkLst>
            <pc:docMk/>
            <pc:sldMk cId="2670052158" sldId="258"/>
            <ac:picMk id="8" creationId="{4082EF56-F9D7-48A7-8099-804BEC8012B4}"/>
          </ac:picMkLst>
        </pc:picChg>
      </pc:sldChg>
      <pc:sldChg chg="add del">
        <pc:chgData name="ALESSANDRA RIZZARDI" userId="a50d0755-f17c-46e3-b9ae-e817b752eaa4" providerId="ADAL" clId="{FC74DCD4-236F-4417-B223-FA7F98BF28E9}" dt="2020-08-31T13:25:55.057" v="241" actId="2696"/>
        <pc:sldMkLst>
          <pc:docMk/>
          <pc:sldMk cId="3386321756" sldId="258"/>
        </pc:sldMkLst>
      </pc:sldChg>
      <pc:sldChg chg="addSp delSp modSp add">
        <pc:chgData name="ALESSANDRA RIZZARDI" userId="a50d0755-f17c-46e3-b9ae-e817b752eaa4" providerId="ADAL" clId="{FC74DCD4-236F-4417-B223-FA7F98BF28E9}" dt="2020-09-02T20:06:29.058" v="1585" actId="207"/>
        <pc:sldMkLst>
          <pc:docMk/>
          <pc:sldMk cId="2225453815" sldId="259"/>
        </pc:sldMkLst>
        <pc:spChg chg="mod">
          <ac:chgData name="ALESSANDRA RIZZARDI" userId="a50d0755-f17c-46e3-b9ae-e817b752eaa4" providerId="ADAL" clId="{FC74DCD4-236F-4417-B223-FA7F98BF28E9}" dt="2020-09-02T17:33:33.883" v="703" actId="20577"/>
          <ac:spMkLst>
            <pc:docMk/>
            <pc:sldMk cId="2225453815" sldId="259"/>
            <ac:spMk id="2" creationId="{CB19016B-2AE8-496F-B377-14F38ABB9076}"/>
          </ac:spMkLst>
        </pc:spChg>
        <pc:spChg chg="add del mod">
          <ac:chgData name="ALESSANDRA RIZZARDI" userId="a50d0755-f17c-46e3-b9ae-e817b752eaa4" providerId="ADAL" clId="{FC74DCD4-236F-4417-B223-FA7F98BF28E9}" dt="2020-09-02T17:35:05.763" v="740" actId="1032"/>
          <ac:spMkLst>
            <pc:docMk/>
            <pc:sldMk cId="2225453815" sldId="259"/>
            <ac:spMk id="3" creationId="{DA3C686D-16FD-4A53-9C8B-0DE43D0D3B7B}"/>
          </ac:spMkLst>
        </pc:spChg>
        <pc:spChg chg="del">
          <ac:chgData name="ALESSANDRA RIZZARDI" userId="a50d0755-f17c-46e3-b9ae-e817b752eaa4" providerId="ADAL" clId="{FC74DCD4-236F-4417-B223-FA7F98BF28E9}" dt="2020-09-02T17:33:43.458" v="706" actId="478"/>
          <ac:spMkLst>
            <pc:docMk/>
            <pc:sldMk cId="2225453815" sldId="259"/>
            <ac:spMk id="8" creationId="{A2BCEC7A-D9DE-47AD-AF4B-85E93E492CA2}"/>
          </ac:spMkLst>
        </pc:spChg>
        <pc:spChg chg="add">
          <ac:chgData name="ALESSANDRA RIZZARDI" userId="a50d0755-f17c-46e3-b9ae-e817b752eaa4" providerId="ADAL" clId="{FC74DCD4-236F-4417-B223-FA7F98BF28E9}" dt="2020-09-02T17:39:42.763" v="838"/>
          <ac:spMkLst>
            <pc:docMk/>
            <pc:sldMk cId="2225453815" sldId="259"/>
            <ac:spMk id="11" creationId="{E0B8372D-4473-4773-B255-462AEA29CE5D}"/>
          </ac:spMkLst>
        </pc:spChg>
        <pc:spChg chg="add">
          <ac:chgData name="ALESSANDRA RIZZARDI" userId="a50d0755-f17c-46e3-b9ae-e817b752eaa4" providerId="ADAL" clId="{FC74DCD4-236F-4417-B223-FA7F98BF28E9}" dt="2020-09-02T17:39:42.763" v="838"/>
          <ac:spMkLst>
            <pc:docMk/>
            <pc:sldMk cId="2225453815" sldId="259"/>
            <ac:spMk id="12" creationId="{F0620B8A-D29C-45E9-BCDB-4F858FBE570A}"/>
          </ac:spMkLst>
        </pc:spChg>
        <pc:spChg chg="add del mod">
          <ac:chgData name="ALESSANDRA RIZZARDI" userId="a50d0755-f17c-46e3-b9ae-e817b752eaa4" providerId="ADAL" clId="{FC74DCD4-236F-4417-B223-FA7F98BF28E9}" dt="2020-09-02T17:52:22.123" v="923" actId="478"/>
          <ac:spMkLst>
            <pc:docMk/>
            <pc:sldMk cId="2225453815" sldId="259"/>
            <ac:spMk id="14" creationId="{70E0CCDD-E2C7-4E21-8DFB-82C85D9C6AD1}"/>
          </ac:spMkLst>
        </pc:spChg>
        <pc:grpChg chg="add mod">
          <ac:chgData name="ALESSANDRA RIZZARDI" userId="a50d0755-f17c-46e3-b9ae-e817b752eaa4" providerId="ADAL" clId="{FC74DCD4-236F-4417-B223-FA7F98BF28E9}" dt="2020-09-02T17:40:02.222" v="842"/>
          <ac:grpSpMkLst>
            <pc:docMk/>
            <pc:sldMk cId="2225453815" sldId="259"/>
            <ac:grpSpMk id="10" creationId="{227EF2A3-59F8-4996-BB70-F76CE0C0B3E4}"/>
          </ac:grpSpMkLst>
        </pc:grpChg>
        <pc:graphicFrameChg chg="del">
          <ac:chgData name="ALESSANDRA RIZZARDI" userId="a50d0755-f17c-46e3-b9ae-e817b752eaa4" providerId="ADAL" clId="{FC74DCD4-236F-4417-B223-FA7F98BF28E9}" dt="2020-09-02T17:33:38.771" v="704" actId="478"/>
          <ac:graphicFrameMkLst>
            <pc:docMk/>
            <pc:sldMk cId="2225453815" sldId="259"/>
            <ac:graphicFrameMk id="7" creationId="{A6657E22-9C48-47A2-8E7C-2F2B7D4A2346}"/>
          </ac:graphicFrameMkLst>
        </pc:graphicFrameChg>
        <pc:graphicFrameChg chg="add del mod">
          <ac:chgData name="ALESSANDRA RIZZARDI" userId="a50d0755-f17c-46e3-b9ae-e817b752eaa4" providerId="ADAL" clId="{FC74DCD4-236F-4417-B223-FA7F98BF28E9}" dt="2020-09-02T17:52:18.895" v="922" actId="478"/>
          <ac:graphicFrameMkLst>
            <pc:docMk/>
            <pc:sldMk cId="2225453815" sldId="259"/>
            <ac:graphicFrameMk id="9" creationId="{04435682-0ECD-418B-8314-069589B99FE2}"/>
          </ac:graphicFrameMkLst>
        </pc:graphicFrameChg>
        <pc:graphicFrameChg chg="add mod">
          <ac:chgData name="ALESSANDRA RIZZARDI" userId="a50d0755-f17c-46e3-b9ae-e817b752eaa4" providerId="ADAL" clId="{FC74DCD4-236F-4417-B223-FA7F98BF28E9}" dt="2020-09-02T20:06:29.058" v="1585" actId="207"/>
          <ac:graphicFrameMkLst>
            <pc:docMk/>
            <pc:sldMk cId="2225453815" sldId="259"/>
            <ac:graphicFrameMk id="13" creationId="{096BFAB6-E2C1-40F3-9BE3-71D85BFF523D}"/>
          </ac:graphicFrameMkLst>
        </pc:graphicFrameChg>
      </pc:sldChg>
      <pc:sldChg chg="addSp delSp modSp add addCm delCm">
        <pc:chgData name="ALESSANDRA RIZZARDI" userId="a50d0755-f17c-46e3-b9ae-e817b752eaa4" providerId="ADAL" clId="{FC74DCD4-236F-4417-B223-FA7F98BF28E9}" dt="2020-09-08T14:16:12.186" v="4290" actId="1076"/>
        <pc:sldMkLst>
          <pc:docMk/>
          <pc:sldMk cId="599074100" sldId="260"/>
        </pc:sldMkLst>
        <pc:spChg chg="mod">
          <ac:chgData name="ALESSANDRA RIZZARDI" userId="a50d0755-f17c-46e3-b9ae-e817b752eaa4" providerId="ADAL" clId="{FC74DCD4-236F-4417-B223-FA7F98BF28E9}" dt="2020-09-02T18:53:35.536" v="1335" actId="14100"/>
          <ac:spMkLst>
            <pc:docMk/>
            <pc:sldMk cId="599074100" sldId="260"/>
            <ac:spMk id="2" creationId="{075C39FB-A7CD-43CD-ABC1-2B4C026A21EC}"/>
          </ac:spMkLst>
        </pc:spChg>
        <pc:spChg chg="add del mod">
          <ac:chgData name="ALESSANDRA RIZZARDI" userId="a50d0755-f17c-46e3-b9ae-e817b752eaa4" providerId="ADAL" clId="{FC74DCD4-236F-4417-B223-FA7F98BF28E9}" dt="2020-09-06T21:04:34.536" v="4037" actId="404"/>
          <ac:spMkLst>
            <pc:docMk/>
            <pc:sldMk cId="599074100" sldId="260"/>
            <ac:spMk id="3" creationId="{DD86F013-DD0D-43CD-8A65-695EB263FA58}"/>
          </ac:spMkLst>
        </pc:spChg>
        <pc:spChg chg="add mod">
          <ac:chgData name="ALESSANDRA RIZZARDI" userId="a50d0755-f17c-46e3-b9ae-e817b752eaa4" providerId="ADAL" clId="{FC74DCD4-236F-4417-B223-FA7F98BF28E9}" dt="2020-09-02T18:53:45.741" v="1345" actId="20577"/>
          <ac:spMkLst>
            <pc:docMk/>
            <pc:sldMk cId="599074100" sldId="260"/>
            <ac:spMk id="7" creationId="{42634BD6-2A83-4A9D-8472-A39AC0384FC0}"/>
          </ac:spMkLst>
        </pc:spChg>
        <pc:spChg chg="add mod">
          <ac:chgData name="ALESSANDRA RIZZARDI" userId="a50d0755-f17c-46e3-b9ae-e817b752eaa4" providerId="ADAL" clId="{FC74DCD4-236F-4417-B223-FA7F98BF28E9}" dt="2020-09-08T14:16:07.699" v="4289" actId="164"/>
          <ac:spMkLst>
            <pc:docMk/>
            <pc:sldMk cId="599074100" sldId="260"/>
            <ac:spMk id="8" creationId="{E630F603-DBA3-4230-A247-21435BA6862F}"/>
          </ac:spMkLst>
        </pc:spChg>
        <pc:spChg chg="add del mod">
          <ac:chgData name="ALESSANDRA RIZZARDI" userId="a50d0755-f17c-46e3-b9ae-e817b752eaa4" providerId="ADAL" clId="{FC74DCD4-236F-4417-B223-FA7F98BF28E9}" dt="2020-09-06T19:58:05.819" v="2745" actId="478"/>
          <ac:spMkLst>
            <pc:docMk/>
            <pc:sldMk cId="599074100" sldId="260"/>
            <ac:spMk id="9" creationId="{84874AD5-3ABA-443E-8325-0C4F0623178E}"/>
          </ac:spMkLst>
        </pc:spChg>
        <pc:spChg chg="add mod">
          <ac:chgData name="ALESSANDRA RIZZARDI" userId="a50d0755-f17c-46e3-b9ae-e817b752eaa4" providerId="ADAL" clId="{FC74DCD4-236F-4417-B223-FA7F98BF28E9}" dt="2020-09-08T14:16:07.699" v="4289" actId="164"/>
          <ac:spMkLst>
            <pc:docMk/>
            <pc:sldMk cId="599074100" sldId="260"/>
            <ac:spMk id="10" creationId="{B2BA2222-350A-4E58-9097-F378AB43CDE5}"/>
          </ac:spMkLst>
        </pc:spChg>
        <pc:spChg chg="add mod">
          <ac:chgData name="ALESSANDRA RIZZARDI" userId="a50d0755-f17c-46e3-b9ae-e817b752eaa4" providerId="ADAL" clId="{FC74DCD4-236F-4417-B223-FA7F98BF28E9}" dt="2020-09-08T14:16:07.699" v="4289" actId="164"/>
          <ac:spMkLst>
            <pc:docMk/>
            <pc:sldMk cId="599074100" sldId="260"/>
            <ac:spMk id="11" creationId="{F549FE93-C425-4114-9AA8-DFA5731EA818}"/>
          </ac:spMkLst>
        </pc:spChg>
        <pc:spChg chg="add mod">
          <ac:chgData name="ALESSANDRA RIZZARDI" userId="a50d0755-f17c-46e3-b9ae-e817b752eaa4" providerId="ADAL" clId="{FC74DCD4-236F-4417-B223-FA7F98BF28E9}" dt="2020-09-08T14:16:07.699" v="4289" actId="164"/>
          <ac:spMkLst>
            <pc:docMk/>
            <pc:sldMk cId="599074100" sldId="260"/>
            <ac:spMk id="17" creationId="{CAA300E8-FC4A-4847-A187-1709A3524026}"/>
          </ac:spMkLst>
        </pc:spChg>
        <pc:spChg chg="add mod">
          <ac:chgData name="ALESSANDRA RIZZARDI" userId="a50d0755-f17c-46e3-b9ae-e817b752eaa4" providerId="ADAL" clId="{FC74DCD4-236F-4417-B223-FA7F98BF28E9}" dt="2020-09-08T14:16:07.699" v="4289" actId="164"/>
          <ac:spMkLst>
            <pc:docMk/>
            <pc:sldMk cId="599074100" sldId="260"/>
            <ac:spMk id="20" creationId="{C6532421-260C-4EA4-B799-7CFA5BD51D83}"/>
          </ac:spMkLst>
        </pc:spChg>
        <pc:spChg chg="add mod">
          <ac:chgData name="ALESSANDRA RIZZARDI" userId="a50d0755-f17c-46e3-b9ae-e817b752eaa4" providerId="ADAL" clId="{FC74DCD4-236F-4417-B223-FA7F98BF28E9}" dt="2020-09-08T14:16:07.699" v="4289" actId="164"/>
          <ac:spMkLst>
            <pc:docMk/>
            <pc:sldMk cId="599074100" sldId="260"/>
            <ac:spMk id="22" creationId="{D8A3A9F8-E9F9-419D-86B9-0E3EDD2F61F8}"/>
          </ac:spMkLst>
        </pc:spChg>
        <pc:spChg chg="add mod">
          <ac:chgData name="ALESSANDRA RIZZARDI" userId="a50d0755-f17c-46e3-b9ae-e817b752eaa4" providerId="ADAL" clId="{FC74DCD4-236F-4417-B223-FA7F98BF28E9}" dt="2020-09-08T14:16:07.699" v="4289" actId="164"/>
          <ac:spMkLst>
            <pc:docMk/>
            <pc:sldMk cId="599074100" sldId="260"/>
            <ac:spMk id="23" creationId="{0AE1BAA6-CD56-485D-AD28-E9B4F553998C}"/>
          </ac:spMkLst>
        </pc:spChg>
        <pc:spChg chg="add mod">
          <ac:chgData name="ALESSANDRA RIZZARDI" userId="a50d0755-f17c-46e3-b9ae-e817b752eaa4" providerId="ADAL" clId="{FC74DCD4-236F-4417-B223-FA7F98BF28E9}" dt="2020-09-06T21:05:17.510" v="4045" actId="14100"/>
          <ac:spMkLst>
            <pc:docMk/>
            <pc:sldMk cId="599074100" sldId="260"/>
            <ac:spMk id="24" creationId="{57668DD4-F74A-4B9A-82D7-86414FB2A830}"/>
          </ac:spMkLst>
        </pc:spChg>
        <pc:grpChg chg="add mod">
          <ac:chgData name="ALESSANDRA RIZZARDI" userId="a50d0755-f17c-46e3-b9ae-e817b752eaa4" providerId="ADAL" clId="{FC74DCD4-236F-4417-B223-FA7F98BF28E9}" dt="2020-09-08T14:16:12.186" v="4290" actId="1076"/>
          <ac:grpSpMkLst>
            <pc:docMk/>
            <pc:sldMk cId="599074100" sldId="260"/>
            <ac:grpSpMk id="9" creationId="{694C236F-F1E4-48FC-8CFD-3947A8EC3D67}"/>
          </ac:grpSpMkLst>
        </pc:grpChg>
        <pc:picChg chg="add del mod">
          <ac:chgData name="ALESSANDRA RIZZARDI" userId="a50d0755-f17c-46e3-b9ae-e817b752eaa4" providerId="ADAL" clId="{FC74DCD4-236F-4417-B223-FA7F98BF28E9}" dt="2020-09-06T20:05:02.109" v="2798"/>
          <ac:picMkLst>
            <pc:docMk/>
            <pc:sldMk cId="599074100" sldId="260"/>
            <ac:picMk id="8" creationId="{93A0551B-2A53-4BDA-85EA-47E7E9C862EB}"/>
          </ac:picMkLst>
        </pc:picChg>
        <pc:picChg chg="add mod">
          <ac:chgData name="ALESSANDRA RIZZARDI" userId="a50d0755-f17c-46e3-b9ae-e817b752eaa4" providerId="ADAL" clId="{FC74DCD4-236F-4417-B223-FA7F98BF28E9}" dt="2020-09-08T14:16:07.699" v="4289" actId="164"/>
          <ac:picMkLst>
            <pc:docMk/>
            <pc:sldMk cId="599074100" sldId="260"/>
            <ac:picMk id="1026" creationId="{DBF495F8-03B3-4115-9941-8A537530FBD1}"/>
          </ac:picMkLst>
        </pc:picChg>
        <pc:picChg chg="add mod">
          <ac:chgData name="ALESSANDRA RIZZARDI" userId="a50d0755-f17c-46e3-b9ae-e817b752eaa4" providerId="ADAL" clId="{FC74DCD4-236F-4417-B223-FA7F98BF28E9}" dt="2020-09-08T14:16:07.699" v="4289" actId="164"/>
          <ac:picMkLst>
            <pc:docMk/>
            <pc:sldMk cId="599074100" sldId="260"/>
            <ac:picMk id="1028" creationId="{F1E81B21-0F55-437D-A481-6239B59DAEBA}"/>
          </ac:picMkLst>
        </pc:picChg>
        <pc:picChg chg="add del mod">
          <ac:chgData name="ALESSANDRA RIZZARDI" userId="a50d0755-f17c-46e3-b9ae-e817b752eaa4" providerId="ADAL" clId="{FC74DCD4-236F-4417-B223-FA7F98BF28E9}" dt="2020-09-06T19:58:10.045" v="2748"/>
          <ac:picMkLst>
            <pc:docMk/>
            <pc:sldMk cId="599074100" sldId="260"/>
            <ac:picMk id="1030" creationId="{0082F170-9391-4894-A9FA-B6F819144667}"/>
          </ac:picMkLst>
        </pc:picChg>
        <pc:picChg chg="add del">
          <ac:chgData name="ALESSANDRA RIZZARDI" userId="a50d0755-f17c-46e3-b9ae-e817b752eaa4" providerId="ADAL" clId="{FC74DCD4-236F-4417-B223-FA7F98BF28E9}" dt="2020-09-06T19:58:21.338" v="2750" actId="478"/>
          <ac:picMkLst>
            <pc:docMk/>
            <pc:sldMk cId="599074100" sldId="260"/>
            <ac:picMk id="1032" creationId="{EF66C6B3-C1B2-45DE-B7F1-643F1AE8BD9A}"/>
          </ac:picMkLst>
        </pc:picChg>
        <pc:picChg chg="add del mod">
          <ac:chgData name="ALESSANDRA RIZZARDI" userId="a50d0755-f17c-46e3-b9ae-e817b752eaa4" providerId="ADAL" clId="{FC74DCD4-236F-4417-B223-FA7F98BF28E9}" dt="2020-09-06T19:58:56.824" v="2754" actId="478"/>
          <ac:picMkLst>
            <pc:docMk/>
            <pc:sldMk cId="599074100" sldId="260"/>
            <ac:picMk id="1034" creationId="{DEC22F12-28B5-4C59-B7E7-FF542450F8AD}"/>
          </ac:picMkLst>
        </pc:picChg>
        <pc:picChg chg="add del">
          <ac:chgData name="ALESSANDRA RIZZARDI" userId="a50d0755-f17c-46e3-b9ae-e817b752eaa4" providerId="ADAL" clId="{FC74DCD4-236F-4417-B223-FA7F98BF28E9}" dt="2020-09-06T19:58:59.843" v="2756" actId="478"/>
          <ac:picMkLst>
            <pc:docMk/>
            <pc:sldMk cId="599074100" sldId="260"/>
            <ac:picMk id="1036" creationId="{B4E27FD9-0D89-40BC-8A5A-6B1E5CE71061}"/>
          </ac:picMkLst>
        </pc:picChg>
        <pc:picChg chg="add del">
          <ac:chgData name="ALESSANDRA RIZZARDI" userId="a50d0755-f17c-46e3-b9ae-e817b752eaa4" providerId="ADAL" clId="{FC74DCD4-236F-4417-B223-FA7F98BF28E9}" dt="2020-09-06T19:59:12.327" v="2758" actId="478"/>
          <ac:picMkLst>
            <pc:docMk/>
            <pc:sldMk cId="599074100" sldId="260"/>
            <ac:picMk id="1038" creationId="{9AB52482-B62B-4C51-8098-4FEDD6657795}"/>
          </ac:picMkLst>
        </pc:picChg>
        <pc:picChg chg="add del">
          <ac:chgData name="ALESSANDRA RIZZARDI" userId="a50d0755-f17c-46e3-b9ae-e817b752eaa4" providerId="ADAL" clId="{FC74DCD4-236F-4417-B223-FA7F98BF28E9}" dt="2020-09-06T19:59:41.779" v="2760" actId="478"/>
          <ac:picMkLst>
            <pc:docMk/>
            <pc:sldMk cId="599074100" sldId="260"/>
            <ac:picMk id="1040" creationId="{FA11B738-5FFB-4239-B3E9-399CE2BBACF6}"/>
          </ac:picMkLst>
        </pc:picChg>
        <pc:picChg chg="add mod">
          <ac:chgData name="ALESSANDRA RIZZARDI" userId="a50d0755-f17c-46e3-b9ae-e817b752eaa4" providerId="ADAL" clId="{FC74DCD4-236F-4417-B223-FA7F98BF28E9}" dt="2020-09-08T14:16:07.699" v="4289" actId="164"/>
          <ac:picMkLst>
            <pc:docMk/>
            <pc:sldMk cId="599074100" sldId="260"/>
            <ac:picMk id="1042" creationId="{85A89284-6FA3-4A72-94E3-A398F306B63E}"/>
          </ac:picMkLst>
        </pc:picChg>
      </pc:sldChg>
      <pc:sldChg chg="addSp delSp modSp add mod ord setBg">
        <pc:chgData name="ALESSANDRA RIZZARDI" userId="a50d0755-f17c-46e3-b9ae-e817b752eaa4" providerId="ADAL" clId="{FC74DCD4-236F-4417-B223-FA7F98BF28E9}" dt="2020-09-08T14:40:45.570" v="4807"/>
        <pc:sldMkLst>
          <pc:docMk/>
          <pc:sldMk cId="1237062550" sldId="261"/>
        </pc:sldMkLst>
        <pc:spChg chg="mod">
          <ac:chgData name="ALESSANDRA RIZZARDI" userId="a50d0755-f17c-46e3-b9ae-e817b752eaa4" providerId="ADAL" clId="{FC74DCD4-236F-4417-B223-FA7F98BF28E9}" dt="2020-09-02T20:50:50.765" v="1868"/>
          <ac:spMkLst>
            <pc:docMk/>
            <pc:sldMk cId="1237062550" sldId="261"/>
            <ac:spMk id="2" creationId="{9E93412F-B8ED-4929-A719-08C6E9C2727B}"/>
          </ac:spMkLst>
        </pc:spChg>
        <pc:spChg chg="del mod">
          <ac:chgData name="ALESSANDRA RIZZARDI" userId="a50d0755-f17c-46e3-b9ae-e817b752eaa4" providerId="ADAL" clId="{FC74DCD4-236F-4417-B223-FA7F98BF28E9}" dt="2020-09-06T20:36:21.260" v="3426" actId="478"/>
          <ac:spMkLst>
            <pc:docMk/>
            <pc:sldMk cId="1237062550" sldId="261"/>
            <ac:spMk id="3" creationId="{C238CBDF-D87B-4DE0-81E1-9AAAEC2443F7}"/>
          </ac:spMkLst>
        </pc:spChg>
        <pc:spChg chg="mod">
          <ac:chgData name="ALESSANDRA RIZZARDI" userId="a50d0755-f17c-46e3-b9ae-e817b752eaa4" providerId="ADAL" clId="{FC74DCD4-236F-4417-B223-FA7F98BF28E9}" dt="2020-09-02T18:52:07.804" v="1330" actId="26606"/>
          <ac:spMkLst>
            <pc:docMk/>
            <pc:sldMk cId="1237062550" sldId="261"/>
            <ac:spMk id="4" creationId="{1F62ED53-5260-446D-9B5D-DEA88C5920CC}"/>
          </ac:spMkLst>
        </pc:spChg>
        <pc:spChg chg="mod">
          <ac:chgData name="ALESSANDRA RIZZARDI" userId="a50d0755-f17c-46e3-b9ae-e817b752eaa4" providerId="ADAL" clId="{FC74DCD4-236F-4417-B223-FA7F98BF28E9}" dt="2020-09-02T18:52:07.804" v="1330" actId="26606"/>
          <ac:spMkLst>
            <pc:docMk/>
            <pc:sldMk cId="1237062550" sldId="261"/>
            <ac:spMk id="5" creationId="{C840AB73-EC37-4617-B29D-DA8D49812845}"/>
          </ac:spMkLst>
        </pc:spChg>
        <pc:spChg chg="mod">
          <ac:chgData name="ALESSANDRA RIZZARDI" userId="a50d0755-f17c-46e3-b9ae-e817b752eaa4" providerId="ADAL" clId="{FC74DCD4-236F-4417-B223-FA7F98BF28E9}" dt="2020-09-02T18:52:07.804" v="1330" actId="26606"/>
          <ac:spMkLst>
            <pc:docMk/>
            <pc:sldMk cId="1237062550" sldId="261"/>
            <ac:spMk id="6" creationId="{983AFCA1-F473-4E43-8A60-9F5327C172E9}"/>
          </ac:spMkLst>
        </pc:spChg>
        <pc:spChg chg="add mod">
          <ac:chgData name="ALESSANDRA RIZZARDI" userId="a50d0755-f17c-46e3-b9ae-e817b752eaa4" providerId="ADAL" clId="{FC74DCD4-236F-4417-B223-FA7F98BF28E9}" dt="2020-09-02T20:50:42.545" v="1867"/>
          <ac:spMkLst>
            <pc:docMk/>
            <pc:sldMk cId="1237062550" sldId="261"/>
            <ac:spMk id="8" creationId="{E5CD499B-71E9-4C31-A133-7BCB7511B9F8}"/>
          </ac:spMkLst>
        </pc:spChg>
        <pc:spChg chg="add del mod">
          <ac:chgData name="ALESSANDRA RIZZARDI" userId="a50d0755-f17c-46e3-b9ae-e817b752eaa4" providerId="ADAL" clId="{FC74DCD4-236F-4417-B223-FA7F98BF28E9}" dt="2020-09-08T14:40:45.570" v="4807"/>
          <ac:spMkLst>
            <pc:docMk/>
            <pc:sldMk cId="1237062550" sldId="261"/>
            <ac:spMk id="10" creationId="{D29CC1EF-F36D-4632-B895-D59A3D4E97F5}"/>
          </ac:spMkLst>
        </pc:spChg>
        <pc:spChg chg="add del mod">
          <ac:chgData name="ALESSANDRA RIZZARDI" userId="a50d0755-f17c-46e3-b9ae-e817b752eaa4" providerId="ADAL" clId="{FC74DCD4-236F-4417-B223-FA7F98BF28E9}" dt="2020-09-06T20:36:24.270" v="3427" actId="478"/>
          <ac:spMkLst>
            <pc:docMk/>
            <pc:sldMk cId="1237062550" sldId="261"/>
            <ac:spMk id="11" creationId="{EB39403A-A17F-4E00-BC2B-9B10803BE5A0}"/>
          </ac:spMkLst>
        </pc:spChg>
        <pc:graphicFrameChg chg="add mod">
          <ac:chgData name="ALESSANDRA RIZZARDI" userId="a50d0755-f17c-46e3-b9ae-e817b752eaa4" providerId="ADAL" clId="{FC74DCD4-236F-4417-B223-FA7F98BF28E9}" dt="2020-09-06T20:38:28.246" v="3515" actId="1076"/>
          <ac:graphicFrameMkLst>
            <pc:docMk/>
            <pc:sldMk cId="1237062550" sldId="261"/>
            <ac:graphicFrameMk id="9" creationId="{8DE8B3EB-72D9-4DD6-B8BD-2F147E28697B}"/>
          </ac:graphicFrameMkLst>
        </pc:graphicFrameChg>
        <pc:graphicFrameChg chg="add del mod">
          <ac:chgData name="ALESSANDRA RIZZARDI" userId="a50d0755-f17c-46e3-b9ae-e817b752eaa4" providerId="ADAL" clId="{FC74DCD4-236F-4417-B223-FA7F98BF28E9}" dt="2020-09-06T20:36:39.212" v="3431" actId="478"/>
          <ac:graphicFrameMkLst>
            <pc:docMk/>
            <pc:sldMk cId="1237062550" sldId="261"/>
            <ac:graphicFrameMk id="12" creationId="{1EED65B3-2B51-49DA-8E0E-DB8BF7DC7AF2}"/>
          </ac:graphicFrameMkLst>
        </pc:graphicFrameChg>
        <pc:picChg chg="add del mod ord">
          <ac:chgData name="ALESSANDRA RIZZARDI" userId="a50d0755-f17c-46e3-b9ae-e817b752eaa4" providerId="ADAL" clId="{FC74DCD4-236F-4417-B223-FA7F98BF28E9}" dt="2020-09-06T20:15:38.659" v="3128" actId="478"/>
          <ac:picMkLst>
            <pc:docMk/>
            <pc:sldMk cId="1237062550" sldId="261"/>
            <ac:picMk id="7" creationId="{C2C9B739-FA76-4EFB-A6AC-EDBF06F19ABC}"/>
          </ac:picMkLst>
        </pc:picChg>
        <pc:picChg chg="add del">
          <ac:chgData name="ALESSANDRA RIZZARDI" userId="a50d0755-f17c-46e3-b9ae-e817b752eaa4" providerId="ADAL" clId="{FC74DCD4-236F-4417-B223-FA7F98BF28E9}" dt="2020-09-06T20:19:24.159" v="3186" actId="478"/>
          <ac:picMkLst>
            <pc:docMk/>
            <pc:sldMk cId="1237062550" sldId="261"/>
            <ac:picMk id="2050" creationId="{3A0147D3-B6AB-4CDA-AB79-8A7E84C1FA92}"/>
          </ac:picMkLst>
        </pc:picChg>
        <pc:picChg chg="add del mod">
          <ac:chgData name="ALESSANDRA RIZZARDI" userId="a50d0755-f17c-46e3-b9ae-e817b752eaa4" providerId="ADAL" clId="{FC74DCD4-236F-4417-B223-FA7F98BF28E9}" dt="2020-09-06T20:20:10.763" v="3193" actId="478"/>
          <ac:picMkLst>
            <pc:docMk/>
            <pc:sldMk cId="1237062550" sldId="261"/>
            <ac:picMk id="2052" creationId="{C18B5AAA-6623-46F5-9744-B803FADB0BB2}"/>
          </ac:picMkLst>
        </pc:picChg>
      </pc:sldChg>
      <pc:sldChg chg="modSp add modNotesTx">
        <pc:chgData name="ALESSANDRA RIZZARDI" userId="a50d0755-f17c-46e3-b9ae-e817b752eaa4" providerId="ADAL" clId="{FC74DCD4-236F-4417-B223-FA7F98BF28E9}" dt="2020-09-02T18:52:42.282" v="1331" actId="20577"/>
        <pc:sldMkLst>
          <pc:docMk/>
          <pc:sldMk cId="860975243" sldId="262"/>
        </pc:sldMkLst>
        <pc:spChg chg="mod">
          <ac:chgData name="ALESSANDRA RIZZARDI" userId="a50d0755-f17c-46e3-b9ae-e817b752eaa4" providerId="ADAL" clId="{FC74DCD4-236F-4417-B223-FA7F98BF28E9}" dt="2020-09-02T18:41:24.492" v="1295" actId="20577"/>
          <ac:spMkLst>
            <pc:docMk/>
            <pc:sldMk cId="860975243" sldId="262"/>
            <ac:spMk id="10" creationId="{42937BA5-6FC1-46C3-8CDA-162EE5348EB5}"/>
          </ac:spMkLst>
        </pc:spChg>
        <pc:spChg chg="mod">
          <ac:chgData name="ALESSANDRA RIZZARDI" userId="a50d0755-f17c-46e3-b9ae-e817b752eaa4" providerId="ADAL" clId="{FC74DCD4-236F-4417-B223-FA7F98BF28E9}" dt="2020-09-02T18:43:29.183" v="1325" actId="14100"/>
          <ac:spMkLst>
            <pc:docMk/>
            <pc:sldMk cId="860975243" sldId="262"/>
            <ac:spMk id="11" creationId="{6EE73E3D-A65C-4D57-ABE5-26783C1C1D0B}"/>
          </ac:spMkLst>
        </pc:spChg>
        <pc:graphicFrameChg chg="mod">
          <ac:chgData name="ALESSANDRA RIZZARDI" userId="a50d0755-f17c-46e3-b9ae-e817b752eaa4" providerId="ADAL" clId="{FC74DCD4-236F-4417-B223-FA7F98BF28E9}" dt="2020-09-02T18:43:18.195" v="1319" actId="1076"/>
          <ac:graphicFrameMkLst>
            <pc:docMk/>
            <pc:sldMk cId="860975243" sldId="262"/>
            <ac:graphicFrameMk id="7" creationId="{A16AC3C0-39AC-4F28-83A6-4B67D95E3089}"/>
          </ac:graphicFrameMkLst>
        </pc:graphicFrameChg>
      </pc:sldChg>
      <pc:sldChg chg="add del">
        <pc:chgData name="ALESSANDRA RIZZARDI" userId="a50d0755-f17c-46e3-b9ae-e817b752eaa4" providerId="ADAL" clId="{FC74DCD4-236F-4417-B223-FA7F98BF28E9}" dt="2020-09-02T18:54:10.552" v="1349" actId="2696"/>
        <pc:sldMkLst>
          <pc:docMk/>
          <pc:sldMk cId="1898288090" sldId="263"/>
        </pc:sldMkLst>
      </pc:sldChg>
      <pc:sldChg chg="addSp delSp modSp add del">
        <pc:chgData name="ALESSANDRA RIZZARDI" userId="a50d0755-f17c-46e3-b9ae-e817b752eaa4" providerId="ADAL" clId="{FC74DCD4-236F-4417-B223-FA7F98BF28E9}" dt="2020-09-06T20:08:10.777" v="2861" actId="2696"/>
        <pc:sldMkLst>
          <pc:docMk/>
          <pc:sldMk cId="2565090618" sldId="263"/>
        </pc:sldMkLst>
        <pc:spChg chg="mod">
          <ac:chgData name="ALESSANDRA RIZZARDI" userId="a50d0755-f17c-46e3-b9ae-e817b752eaa4" providerId="ADAL" clId="{FC74DCD4-236F-4417-B223-FA7F98BF28E9}" dt="2020-09-06T20:07:18.132" v="2852" actId="14100"/>
          <ac:spMkLst>
            <pc:docMk/>
            <pc:sldMk cId="2565090618" sldId="263"/>
            <ac:spMk id="3" creationId="{DD86F013-DD0D-43CD-8A65-695EB263FA58}"/>
          </ac:spMkLst>
        </pc:spChg>
        <pc:spChg chg="mod">
          <ac:chgData name="ALESSANDRA RIZZARDI" userId="a50d0755-f17c-46e3-b9ae-e817b752eaa4" providerId="ADAL" clId="{FC74DCD4-236F-4417-B223-FA7F98BF28E9}" dt="2020-09-02T18:54:17.162" v="1360" actId="20577"/>
          <ac:spMkLst>
            <pc:docMk/>
            <pc:sldMk cId="2565090618" sldId="263"/>
            <ac:spMk id="7" creationId="{42634BD6-2A83-4A9D-8472-A39AC0384FC0}"/>
          </ac:spMkLst>
        </pc:spChg>
        <pc:picChg chg="add del">
          <ac:chgData name="ALESSANDRA RIZZARDI" userId="a50d0755-f17c-46e3-b9ae-e817b752eaa4" providerId="ADAL" clId="{FC74DCD4-236F-4417-B223-FA7F98BF28E9}" dt="2020-09-06T20:08:06.278" v="2858"/>
          <ac:picMkLst>
            <pc:docMk/>
            <pc:sldMk cId="2565090618" sldId="263"/>
            <ac:picMk id="8" creationId="{C8EA5FAF-D1D0-45C5-B372-C03B31BA419C}"/>
          </ac:picMkLst>
        </pc:picChg>
      </pc:sldChg>
      <pc:sldChg chg="addSp delSp modSp add ord modNotesTx">
        <pc:chgData name="ALESSANDRA RIZZARDI" userId="a50d0755-f17c-46e3-b9ae-e817b752eaa4" providerId="ADAL" clId="{FC74DCD4-236F-4417-B223-FA7F98BF28E9}" dt="2020-09-06T20:49:57.310" v="3933" actId="13822"/>
        <pc:sldMkLst>
          <pc:docMk/>
          <pc:sldMk cId="4173227995" sldId="264"/>
        </pc:sldMkLst>
        <pc:spChg chg="del">
          <ac:chgData name="ALESSANDRA RIZZARDI" userId="a50d0755-f17c-46e3-b9ae-e817b752eaa4" providerId="ADAL" clId="{FC74DCD4-236F-4417-B223-FA7F98BF28E9}" dt="2020-09-02T18:56:58.666" v="1466" actId="478"/>
          <ac:spMkLst>
            <pc:docMk/>
            <pc:sldMk cId="4173227995" sldId="264"/>
            <ac:spMk id="3" creationId="{DD86F013-DD0D-43CD-8A65-695EB263FA58}"/>
          </ac:spMkLst>
        </pc:spChg>
        <pc:spChg chg="mod">
          <ac:chgData name="ALESSANDRA RIZZARDI" userId="a50d0755-f17c-46e3-b9ae-e817b752eaa4" providerId="ADAL" clId="{FC74DCD4-236F-4417-B223-FA7F98BF28E9}" dt="2020-09-02T18:56:55.353" v="1465" actId="20577"/>
          <ac:spMkLst>
            <pc:docMk/>
            <pc:sldMk cId="4173227995" sldId="264"/>
            <ac:spMk id="7" creationId="{42634BD6-2A83-4A9D-8472-A39AC0384FC0}"/>
          </ac:spMkLst>
        </pc:spChg>
        <pc:spChg chg="add del mod">
          <ac:chgData name="ALESSANDRA RIZZARDI" userId="a50d0755-f17c-46e3-b9ae-e817b752eaa4" providerId="ADAL" clId="{FC74DCD4-236F-4417-B223-FA7F98BF28E9}" dt="2020-09-06T20:44:39.735" v="3764" actId="478"/>
          <ac:spMkLst>
            <pc:docMk/>
            <pc:sldMk cId="4173227995" sldId="264"/>
            <ac:spMk id="9" creationId="{108D8EBD-6663-459F-9FD1-D38882CC7D5E}"/>
          </ac:spMkLst>
        </pc:spChg>
        <pc:spChg chg="add del mod">
          <ac:chgData name="ALESSANDRA RIZZARDI" userId="a50d0755-f17c-46e3-b9ae-e817b752eaa4" providerId="ADAL" clId="{FC74DCD4-236F-4417-B223-FA7F98BF28E9}" dt="2020-09-02T18:57:03.751" v="1467"/>
          <ac:spMkLst>
            <pc:docMk/>
            <pc:sldMk cId="4173227995" sldId="264"/>
            <ac:spMk id="9" creationId="{BC69BF9D-3609-4489-9CF7-CDCAEF604BBD}"/>
          </ac:spMkLst>
        </pc:spChg>
        <pc:graphicFrameChg chg="add mod">
          <ac:chgData name="ALESSANDRA RIZZARDI" userId="a50d0755-f17c-46e3-b9ae-e817b752eaa4" providerId="ADAL" clId="{FC74DCD4-236F-4417-B223-FA7F98BF28E9}" dt="2020-09-06T20:49:51.767" v="3932" actId="13822"/>
          <ac:graphicFrameMkLst>
            <pc:docMk/>
            <pc:sldMk cId="4173227995" sldId="264"/>
            <ac:graphicFrameMk id="3" creationId="{EF3D54D3-64D8-4E1D-A71D-CC12E151A670}"/>
          </ac:graphicFrameMkLst>
        </pc:graphicFrameChg>
        <pc:graphicFrameChg chg="add del mod">
          <ac:chgData name="ALESSANDRA RIZZARDI" userId="a50d0755-f17c-46e3-b9ae-e817b752eaa4" providerId="ADAL" clId="{FC74DCD4-236F-4417-B223-FA7F98BF28E9}" dt="2020-09-06T20:49:57.310" v="3933" actId="13822"/>
          <ac:graphicFrameMkLst>
            <pc:docMk/>
            <pc:sldMk cId="4173227995" sldId="264"/>
            <ac:graphicFrameMk id="11" creationId="{F92E0CA7-A01C-485D-84E7-7285690D75A9}"/>
          </ac:graphicFrameMkLst>
        </pc:graphicFrameChg>
        <pc:picChg chg="add del mod">
          <ac:chgData name="ALESSANDRA RIZZARDI" userId="a50d0755-f17c-46e3-b9ae-e817b752eaa4" providerId="ADAL" clId="{FC74DCD4-236F-4417-B223-FA7F98BF28E9}" dt="2020-09-06T20:44:37.057" v="3763" actId="478"/>
          <ac:picMkLst>
            <pc:docMk/>
            <pc:sldMk cId="4173227995" sldId="264"/>
            <ac:picMk id="10" creationId="{E4637E6F-A671-4E09-903E-93EF9CA7331E}"/>
          </ac:picMkLst>
        </pc:picChg>
      </pc:sldChg>
      <pc:sldChg chg="modSp add del">
        <pc:chgData name="ALESSANDRA RIZZARDI" userId="a50d0755-f17c-46e3-b9ae-e817b752eaa4" providerId="ADAL" clId="{FC74DCD4-236F-4417-B223-FA7F98BF28E9}" dt="2020-09-02T20:57:06.996" v="1954" actId="2696"/>
        <pc:sldMkLst>
          <pc:docMk/>
          <pc:sldMk cId="4074865090" sldId="271"/>
        </pc:sldMkLst>
        <pc:spChg chg="mod">
          <ac:chgData name="ALESSANDRA RIZZARDI" userId="a50d0755-f17c-46e3-b9ae-e817b752eaa4" providerId="ADAL" clId="{FC74DCD4-236F-4417-B223-FA7F98BF28E9}" dt="2020-09-02T18:57:27.003" v="1471" actId="27636"/>
          <ac:spMkLst>
            <pc:docMk/>
            <pc:sldMk cId="4074865090" sldId="271"/>
            <ac:spMk id="8" creationId="{00000000-0000-0000-0000-000000000000}"/>
          </ac:spMkLst>
        </pc:spChg>
        <pc:spChg chg="mod">
          <ac:chgData name="ALESSANDRA RIZZARDI" userId="a50d0755-f17c-46e3-b9ae-e817b752eaa4" providerId="ADAL" clId="{FC74DCD4-236F-4417-B223-FA7F98BF28E9}" dt="2020-09-02T18:57:27.001" v="1470" actId="27636"/>
          <ac:spMkLst>
            <pc:docMk/>
            <pc:sldMk cId="4074865090" sldId="271"/>
            <ac:spMk id="12" creationId="{00000000-0000-0000-0000-000000000000}"/>
          </ac:spMkLst>
        </pc:spChg>
      </pc:sldChg>
      <pc:sldChg chg="modSp add del">
        <pc:chgData name="ALESSANDRA RIZZARDI" userId="a50d0755-f17c-46e3-b9ae-e817b752eaa4" providerId="ADAL" clId="{FC74DCD4-236F-4417-B223-FA7F98BF28E9}" dt="2020-09-02T20:56:10.384" v="1929" actId="2696"/>
        <pc:sldMkLst>
          <pc:docMk/>
          <pc:sldMk cId="611460315" sldId="272"/>
        </pc:sldMkLst>
        <pc:spChg chg="mod">
          <ac:chgData name="ALESSANDRA RIZZARDI" userId="a50d0755-f17c-46e3-b9ae-e817b752eaa4" providerId="ADAL" clId="{FC74DCD4-236F-4417-B223-FA7F98BF28E9}" dt="2020-09-02T18:57:26.883" v="1469" actId="27636"/>
          <ac:spMkLst>
            <pc:docMk/>
            <pc:sldMk cId="611460315" sldId="272"/>
            <ac:spMk id="12" creationId="{00000000-0000-0000-0000-000000000000}"/>
          </ac:spMkLst>
        </pc:spChg>
      </pc:sldChg>
      <pc:sldChg chg="modSp add del">
        <pc:chgData name="ALESSANDRA RIZZARDI" userId="a50d0755-f17c-46e3-b9ae-e817b752eaa4" providerId="ADAL" clId="{FC74DCD4-236F-4417-B223-FA7F98BF28E9}" dt="2020-09-02T20:57:11.121" v="1955" actId="2696"/>
        <pc:sldMkLst>
          <pc:docMk/>
          <pc:sldMk cId="3738712720" sldId="273"/>
        </pc:sldMkLst>
        <pc:spChg chg="mod">
          <ac:chgData name="ALESSANDRA RIZZARDI" userId="a50d0755-f17c-46e3-b9ae-e817b752eaa4" providerId="ADAL" clId="{FC74DCD4-236F-4417-B223-FA7F98BF28E9}" dt="2020-09-02T18:57:27.015" v="1473" actId="27636"/>
          <ac:spMkLst>
            <pc:docMk/>
            <pc:sldMk cId="3738712720" sldId="273"/>
            <ac:spMk id="8" creationId="{00000000-0000-0000-0000-000000000000}"/>
          </ac:spMkLst>
        </pc:spChg>
        <pc:spChg chg="mod">
          <ac:chgData name="ALESSANDRA RIZZARDI" userId="a50d0755-f17c-46e3-b9ae-e817b752eaa4" providerId="ADAL" clId="{FC74DCD4-236F-4417-B223-FA7F98BF28E9}" dt="2020-09-02T18:57:27.014" v="1472" actId="27636"/>
          <ac:spMkLst>
            <pc:docMk/>
            <pc:sldMk cId="3738712720" sldId="273"/>
            <ac:spMk id="12" creationId="{00000000-0000-0000-0000-000000000000}"/>
          </ac:spMkLst>
        </pc:spChg>
      </pc:sldChg>
      <pc:sldChg chg="modSp add del">
        <pc:chgData name="ALESSANDRA RIZZARDI" userId="a50d0755-f17c-46e3-b9ae-e817b752eaa4" providerId="ADAL" clId="{FC74DCD4-236F-4417-B223-FA7F98BF28E9}" dt="2020-09-02T20:57:40.969" v="1983" actId="2696"/>
        <pc:sldMkLst>
          <pc:docMk/>
          <pc:sldMk cId="1918657362" sldId="274"/>
        </pc:sldMkLst>
        <pc:spChg chg="mod">
          <ac:chgData name="ALESSANDRA RIZZARDI" userId="a50d0755-f17c-46e3-b9ae-e817b752eaa4" providerId="ADAL" clId="{FC74DCD4-236F-4417-B223-FA7F98BF28E9}" dt="2020-09-02T18:57:27.024" v="1474" actId="27636"/>
          <ac:spMkLst>
            <pc:docMk/>
            <pc:sldMk cId="1918657362" sldId="274"/>
            <ac:spMk id="12" creationId="{00000000-0000-0000-0000-000000000000}"/>
          </ac:spMkLst>
        </pc:spChg>
      </pc:sldChg>
      <pc:sldChg chg="modSp add del">
        <pc:chgData name="ALESSANDRA RIZZARDI" userId="a50d0755-f17c-46e3-b9ae-e817b752eaa4" providerId="ADAL" clId="{FC74DCD4-236F-4417-B223-FA7F98BF28E9}" dt="2020-09-02T20:58:05.822" v="1989" actId="2696"/>
        <pc:sldMkLst>
          <pc:docMk/>
          <pc:sldMk cId="4181970551" sldId="275"/>
        </pc:sldMkLst>
        <pc:spChg chg="mod">
          <ac:chgData name="ALESSANDRA RIZZARDI" userId="a50d0755-f17c-46e3-b9ae-e817b752eaa4" providerId="ADAL" clId="{FC74DCD4-236F-4417-B223-FA7F98BF28E9}" dt="2020-09-02T18:57:27.036" v="1475" actId="27636"/>
          <ac:spMkLst>
            <pc:docMk/>
            <pc:sldMk cId="4181970551" sldId="275"/>
            <ac:spMk id="12" creationId="{00000000-0000-0000-0000-000000000000}"/>
          </ac:spMkLst>
        </pc:spChg>
      </pc:sldChg>
      <pc:sldChg chg="add del">
        <pc:chgData name="ALESSANDRA RIZZARDI" userId="a50d0755-f17c-46e3-b9ae-e817b752eaa4" providerId="ADAL" clId="{FC74DCD4-236F-4417-B223-FA7F98BF28E9}" dt="2020-09-02T20:58:08.633" v="1990" actId="2696"/>
        <pc:sldMkLst>
          <pc:docMk/>
          <pc:sldMk cId="1759501955" sldId="276"/>
        </pc:sldMkLst>
      </pc:sldChg>
      <pc:sldChg chg="add del">
        <pc:chgData name="ALESSANDRA RIZZARDI" userId="a50d0755-f17c-46e3-b9ae-e817b752eaa4" providerId="ADAL" clId="{FC74DCD4-236F-4417-B223-FA7F98BF28E9}" dt="2020-09-02T20:56:16.614" v="1930" actId="2696"/>
        <pc:sldMkLst>
          <pc:docMk/>
          <pc:sldMk cId="138718059" sldId="277"/>
        </pc:sldMkLst>
      </pc:sldChg>
      <pc:sldChg chg="modSp add del">
        <pc:chgData name="ALESSANDRA RIZZARDI" userId="a50d0755-f17c-46e3-b9ae-e817b752eaa4" providerId="ADAL" clId="{FC74DCD4-236F-4417-B223-FA7F98BF28E9}" dt="2020-09-02T20:58:36.178" v="1995" actId="2696"/>
        <pc:sldMkLst>
          <pc:docMk/>
          <pc:sldMk cId="4184867747" sldId="278"/>
        </pc:sldMkLst>
        <pc:spChg chg="mod">
          <ac:chgData name="ALESSANDRA RIZZARDI" userId="a50d0755-f17c-46e3-b9ae-e817b752eaa4" providerId="ADAL" clId="{FC74DCD4-236F-4417-B223-FA7F98BF28E9}" dt="2020-09-02T18:57:27.046" v="1477" actId="27636"/>
          <ac:spMkLst>
            <pc:docMk/>
            <pc:sldMk cId="4184867747" sldId="278"/>
            <ac:spMk id="8" creationId="{00000000-0000-0000-0000-000000000000}"/>
          </ac:spMkLst>
        </pc:spChg>
        <pc:spChg chg="mod">
          <ac:chgData name="ALESSANDRA RIZZARDI" userId="a50d0755-f17c-46e3-b9ae-e817b752eaa4" providerId="ADAL" clId="{FC74DCD4-236F-4417-B223-FA7F98BF28E9}" dt="2020-09-02T18:57:27.044" v="1476" actId="27636"/>
          <ac:spMkLst>
            <pc:docMk/>
            <pc:sldMk cId="4184867747" sldId="278"/>
            <ac:spMk id="12" creationId="{00000000-0000-0000-0000-000000000000}"/>
          </ac:spMkLst>
        </pc:spChg>
      </pc:sldChg>
      <pc:sldChg chg="modSp add del">
        <pc:chgData name="ALESSANDRA RIZZARDI" userId="a50d0755-f17c-46e3-b9ae-e817b752eaa4" providerId="ADAL" clId="{FC74DCD4-236F-4417-B223-FA7F98BF28E9}" dt="2020-09-02T20:58:38.833" v="1996" actId="2696"/>
        <pc:sldMkLst>
          <pc:docMk/>
          <pc:sldMk cId="3513099180" sldId="279"/>
        </pc:sldMkLst>
        <pc:spChg chg="mod">
          <ac:chgData name="ALESSANDRA RIZZARDI" userId="a50d0755-f17c-46e3-b9ae-e817b752eaa4" providerId="ADAL" clId="{FC74DCD4-236F-4417-B223-FA7F98BF28E9}" dt="2020-09-02T18:57:27.049" v="1478" actId="27636"/>
          <ac:spMkLst>
            <pc:docMk/>
            <pc:sldMk cId="3513099180" sldId="279"/>
            <ac:spMk id="8" creationId="{00000000-0000-0000-0000-000000000000}"/>
          </ac:spMkLst>
        </pc:spChg>
      </pc:sldChg>
      <pc:sldChg chg="modSp add del">
        <pc:chgData name="ALESSANDRA RIZZARDI" userId="a50d0755-f17c-46e3-b9ae-e817b752eaa4" providerId="ADAL" clId="{FC74DCD4-236F-4417-B223-FA7F98BF28E9}" dt="2020-09-02T20:58:43.336" v="1997" actId="2696"/>
        <pc:sldMkLst>
          <pc:docMk/>
          <pc:sldMk cId="156290031" sldId="280"/>
        </pc:sldMkLst>
        <pc:spChg chg="mod">
          <ac:chgData name="ALESSANDRA RIZZARDI" userId="a50d0755-f17c-46e3-b9ae-e817b752eaa4" providerId="ADAL" clId="{FC74DCD4-236F-4417-B223-FA7F98BF28E9}" dt="2020-09-02T18:57:27.058" v="1479" actId="27636"/>
          <ac:spMkLst>
            <pc:docMk/>
            <pc:sldMk cId="156290031" sldId="280"/>
            <ac:spMk id="2" creationId="{00000000-0000-0000-0000-000000000000}"/>
          </ac:spMkLst>
        </pc:spChg>
        <pc:spChg chg="mod">
          <ac:chgData name="ALESSANDRA RIZZARDI" userId="a50d0755-f17c-46e3-b9ae-e817b752eaa4" providerId="ADAL" clId="{FC74DCD4-236F-4417-B223-FA7F98BF28E9}" dt="2020-09-02T18:57:27.060" v="1480" actId="27636"/>
          <ac:spMkLst>
            <pc:docMk/>
            <pc:sldMk cId="156290031" sldId="280"/>
            <ac:spMk id="8" creationId="{00000000-0000-0000-0000-000000000000}"/>
          </ac:spMkLst>
        </pc:spChg>
      </pc:sldChg>
      <pc:sldChg chg="add del">
        <pc:chgData name="ALESSANDRA RIZZARDI" userId="a50d0755-f17c-46e3-b9ae-e817b752eaa4" providerId="ADAL" clId="{FC74DCD4-236F-4417-B223-FA7F98BF28E9}" dt="2020-09-02T20:59:07.186" v="2001" actId="2696"/>
        <pc:sldMkLst>
          <pc:docMk/>
          <pc:sldMk cId="765694396" sldId="281"/>
        </pc:sldMkLst>
      </pc:sldChg>
      <pc:sldChg chg="add del">
        <pc:chgData name="ALESSANDRA RIZZARDI" userId="a50d0755-f17c-46e3-b9ae-e817b752eaa4" providerId="ADAL" clId="{FC74DCD4-236F-4417-B223-FA7F98BF28E9}" dt="2020-09-02T20:59:08.703" v="2002" actId="2696"/>
        <pc:sldMkLst>
          <pc:docMk/>
          <pc:sldMk cId="4013116449" sldId="282"/>
        </pc:sldMkLst>
      </pc:sldChg>
      <pc:sldChg chg="add del">
        <pc:chgData name="ALESSANDRA RIZZARDI" userId="a50d0755-f17c-46e3-b9ae-e817b752eaa4" providerId="ADAL" clId="{FC74DCD4-236F-4417-B223-FA7F98BF28E9}" dt="2020-09-02T20:56:22.721" v="1932" actId="2696"/>
        <pc:sldMkLst>
          <pc:docMk/>
          <pc:sldMk cId="776486165" sldId="283"/>
        </pc:sldMkLst>
      </pc:sldChg>
      <pc:sldChg chg="add del">
        <pc:chgData name="ALESSANDRA RIZZARDI" userId="a50d0755-f17c-46e3-b9ae-e817b752eaa4" providerId="ADAL" clId="{FC74DCD4-236F-4417-B223-FA7F98BF28E9}" dt="2020-09-02T20:56:20.729" v="1931" actId="2696"/>
        <pc:sldMkLst>
          <pc:docMk/>
          <pc:sldMk cId="1238278346" sldId="284"/>
        </pc:sldMkLst>
      </pc:sldChg>
      <pc:sldChg chg="add del">
        <pc:chgData name="ALESSANDRA RIZZARDI" userId="a50d0755-f17c-46e3-b9ae-e817b752eaa4" providerId="ADAL" clId="{FC74DCD4-236F-4417-B223-FA7F98BF28E9}" dt="2020-09-02T20:58:10.228" v="1991" actId="2696"/>
        <pc:sldMkLst>
          <pc:docMk/>
          <pc:sldMk cId="4134486112" sldId="285"/>
        </pc:sldMkLst>
      </pc:sldChg>
      <pc:sldChg chg="add del">
        <pc:chgData name="ALESSANDRA RIZZARDI" userId="a50d0755-f17c-46e3-b9ae-e817b752eaa4" providerId="ADAL" clId="{FC74DCD4-236F-4417-B223-FA7F98BF28E9}" dt="2020-09-02T20:56:25.489" v="1933" actId="2696"/>
        <pc:sldMkLst>
          <pc:docMk/>
          <pc:sldMk cId="2226610958" sldId="286"/>
        </pc:sldMkLst>
      </pc:sldChg>
      <pc:sldChg chg="modSp add del">
        <pc:chgData name="ALESSANDRA RIZZARDI" userId="a50d0755-f17c-46e3-b9ae-e817b752eaa4" providerId="ADAL" clId="{FC74DCD4-236F-4417-B223-FA7F98BF28E9}" dt="2020-09-02T21:07:24.108" v="2253" actId="2696"/>
        <pc:sldMkLst>
          <pc:docMk/>
          <pc:sldMk cId="2789459667" sldId="287"/>
        </pc:sldMkLst>
        <pc:spChg chg="mod">
          <ac:chgData name="ALESSANDRA RIZZARDI" userId="a50d0755-f17c-46e3-b9ae-e817b752eaa4" providerId="ADAL" clId="{FC74DCD4-236F-4417-B223-FA7F98BF28E9}" dt="2020-09-02T18:57:48.962" v="1482" actId="27636"/>
          <ac:spMkLst>
            <pc:docMk/>
            <pc:sldMk cId="2789459667" sldId="287"/>
            <ac:spMk id="9" creationId="{00000000-0000-0000-0000-000000000000}"/>
          </ac:spMkLst>
        </pc:spChg>
      </pc:sldChg>
      <pc:sldChg chg="modSp add del">
        <pc:chgData name="ALESSANDRA RIZZARDI" userId="a50d0755-f17c-46e3-b9ae-e817b752eaa4" providerId="ADAL" clId="{FC74DCD4-236F-4417-B223-FA7F98BF28E9}" dt="2020-09-02T21:08:34.082" v="2370" actId="2696"/>
        <pc:sldMkLst>
          <pc:docMk/>
          <pc:sldMk cId="125463268" sldId="288"/>
        </pc:sldMkLst>
        <pc:spChg chg="mod">
          <ac:chgData name="ALESSANDRA RIZZARDI" userId="a50d0755-f17c-46e3-b9ae-e817b752eaa4" providerId="ADAL" clId="{FC74DCD4-236F-4417-B223-FA7F98BF28E9}" dt="2020-09-02T18:57:49.130" v="1483" actId="27636"/>
          <ac:spMkLst>
            <pc:docMk/>
            <pc:sldMk cId="125463268" sldId="288"/>
            <ac:spMk id="9" creationId="{00000000-0000-0000-0000-000000000000}"/>
          </ac:spMkLst>
        </pc:spChg>
      </pc:sldChg>
      <pc:sldChg chg="modSp add del">
        <pc:chgData name="ALESSANDRA RIZZARDI" userId="a50d0755-f17c-46e3-b9ae-e817b752eaa4" providerId="ADAL" clId="{FC74DCD4-236F-4417-B223-FA7F98BF28E9}" dt="2020-09-02T21:09:27.878" v="2375" actId="2696"/>
        <pc:sldMkLst>
          <pc:docMk/>
          <pc:sldMk cId="3018949348" sldId="289"/>
        </pc:sldMkLst>
        <pc:spChg chg="mod">
          <ac:chgData name="ALESSANDRA RIZZARDI" userId="a50d0755-f17c-46e3-b9ae-e817b752eaa4" providerId="ADAL" clId="{FC74DCD4-236F-4417-B223-FA7F98BF28E9}" dt="2020-09-02T21:09:25.873" v="2374" actId="6549"/>
          <ac:spMkLst>
            <pc:docMk/>
            <pc:sldMk cId="3018949348" sldId="289"/>
            <ac:spMk id="9" creationId="{00000000-0000-0000-0000-000000000000}"/>
          </ac:spMkLst>
        </pc:spChg>
      </pc:sldChg>
      <pc:sldChg chg="add del">
        <pc:chgData name="ALESSANDRA RIZZARDI" userId="a50d0755-f17c-46e3-b9ae-e817b752eaa4" providerId="ADAL" clId="{FC74DCD4-236F-4417-B223-FA7F98BF28E9}" dt="2020-09-02T21:09:21.897" v="2373" actId="2696"/>
        <pc:sldMkLst>
          <pc:docMk/>
          <pc:sldMk cId="96060468" sldId="290"/>
        </pc:sldMkLst>
      </pc:sldChg>
      <pc:sldChg chg="modSp add">
        <pc:chgData name="ALESSANDRA RIZZARDI" userId="a50d0755-f17c-46e3-b9ae-e817b752eaa4" providerId="ADAL" clId="{FC74DCD4-236F-4417-B223-FA7F98BF28E9}" dt="2020-09-08T22:06:23.175" v="7517" actId="20577"/>
        <pc:sldMkLst>
          <pc:docMk/>
          <pc:sldMk cId="553303059" sldId="291"/>
        </pc:sldMkLst>
        <pc:spChg chg="mod">
          <ac:chgData name="ALESSANDRA RIZZARDI" userId="a50d0755-f17c-46e3-b9ae-e817b752eaa4" providerId="ADAL" clId="{FC74DCD4-236F-4417-B223-FA7F98BF28E9}" dt="2020-09-08T22:06:23.175" v="7517" actId="20577"/>
          <ac:spMkLst>
            <pc:docMk/>
            <pc:sldMk cId="553303059" sldId="291"/>
            <ac:spMk id="3" creationId="{8FBD90F2-5238-429A-8EC3-2DA89A2CE293}"/>
          </ac:spMkLst>
        </pc:spChg>
      </pc:sldChg>
      <pc:sldChg chg="addSp modSp add del ord">
        <pc:chgData name="ALESSANDRA RIZZARDI" userId="a50d0755-f17c-46e3-b9ae-e817b752eaa4" providerId="ADAL" clId="{FC74DCD4-236F-4417-B223-FA7F98BF28E9}" dt="2020-09-08T22:03:39.582" v="7480" actId="2696"/>
        <pc:sldMkLst>
          <pc:docMk/>
          <pc:sldMk cId="3139275255" sldId="291"/>
        </pc:sldMkLst>
        <pc:spChg chg="mod">
          <ac:chgData name="ALESSANDRA RIZZARDI" userId="a50d0755-f17c-46e3-b9ae-e817b752eaa4" providerId="ADAL" clId="{FC74DCD4-236F-4417-B223-FA7F98BF28E9}" dt="2020-09-08T22:01:04.195" v="7455" actId="20577"/>
          <ac:spMkLst>
            <pc:docMk/>
            <pc:sldMk cId="3139275255" sldId="291"/>
            <ac:spMk id="2" creationId="{77358109-FE93-49F5-9EBF-679D98CC87DF}"/>
          </ac:spMkLst>
        </pc:spChg>
        <pc:spChg chg="mod">
          <ac:chgData name="ALESSANDRA RIZZARDI" userId="a50d0755-f17c-46e3-b9ae-e817b752eaa4" providerId="ADAL" clId="{FC74DCD4-236F-4417-B223-FA7F98BF28E9}" dt="2020-09-08T22:01:52.721" v="7479" actId="20577"/>
          <ac:spMkLst>
            <pc:docMk/>
            <pc:sldMk cId="3139275255" sldId="291"/>
            <ac:spMk id="3" creationId="{8FBD90F2-5238-429A-8EC3-2DA89A2CE293}"/>
          </ac:spMkLst>
        </pc:spChg>
        <pc:spChg chg="add mod">
          <ac:chgData name="ALESSANDRA RIZZARDI" userId="a50d0755-f17c-46e3-b9ae-e817b752eaa4" providerId="ADAL" clId="{FC74DCD4-236F-4417-B223-FA7F98BF28E9}" dt="2020-09-08T22:01:30.469" v="7466" actId="1076"/>
          <ac:spMkLst>
            <pc:docMk/>
            <pc:sldMk cId="3139275255" sldId="291"/>
            <ac:spMk id="11" creationId="{06C85D13-93FF-47FE-9713-6D76DCE5AF86}"/>
          </ac:spMkLst>
        </pc:spChg>
        <pc:picChg chg="add mod">
          <ac:chgData name="ALESSANDRA RIZZARDI" userId="a50d0755-f17c-46e3-b9ae-e817b752eaa4" providerId="ADAL" clId="{FC74DCD4-236F-4417-B223-FA7F98BF28E9}" dt="2020-09-08T22:01:09.470" v="7459" actId="1076"/>
          <ac:picMkLst>
            <pc:docMk/>
            <pc:sldMk cId="3139275255" sldId="291"/>
            <ac:picMk id="8" creationId="{345E72A7-AC13-4D24-960A-22C772A2596A}"/>
          </ac:picMkLst>
        </pc:picChg>
        <pc:picChg chg="add mod">
          <ac:chgData name="ALESSANDRA RIZZARDI" userId="a50d0755-f17c-46e3-b9ae-e817b752eaa4" providerId="ADAL" clId="{FC74DCD4-236F-4417-B223-FA7F98BF28E9}" dt="2020-09-08T22:01:31.745" v="7467" actId="1076"/>
          <ac:picMkLst>
            <pc:docMk/>
            <pc:sldMk cId="3139275255" sldId="291"/>
            <ac:picMk id="10" creationId="{79B7CD0B-F4A7-4EEE-8F12-33F6054B73A5}"/>
          </ac:picMkLst>
        </pc:picChg>
      </pc:sldChg>
      <pc:sldChg chg="modSp add del ord">
        <pc:chgData name="ALESSANDRA RIZZARDI" userId="a50d0755-f17c-46e3-b9ae-e817b752eaa4" providerId="ADAL" clId="{FC74DCD4-236F-4417-B223-FA7F98BF28E9}" dt="2020-09-02T20:51:47.337" v="1886" actId="2696"/>
        <pc:sldMkLst>
          <pc:docMk/>
          <pc:sldMk cId="1347672871" sldId="292"/>
        </pc:sldMkLst>
        <pc:spChg chg="mod">
          <ac:chgData name="ALESSANDRA RIZZARDI" userId="a50d0755-f17c-46e3-b9ae-e817b752eaa4" providerId="ADAL" clId="{FC74DCD4-236F-4417-B223-FA7F98BF28E9}" dt="2020-09-02T19:03:45.312" v="1522" actId="20577"/>
          <ac:spMkLst>
            <pc:docMk/>
            <pc:sldMk cId="1347672871" sldId="292"/>
            <ac:spMk id="2" creationId="{1D171F29-E7DC-4FEF-972E-080222B64F6F}"/>
          </ac:spMkLst>
        </pc:spChg>
        <pc:spChg chg="mod">
          <ac:chgData name="ALESSANDRA RIZZARDI" userId="a50d0755-f17c-46e3-b9ae-e817b752eaa4" providerId="ADAL" clId="{FC74DCD4-236F-4417-B223-FA7F98BF28E9}" dt="2020-09-02T19:02:48.249" v="1507" actId="27636"/>
          <ac:spMkLst>
            <pc:docMk/>
            <pc:sldMk cId="1347672871" sldId="292"/>
            <ac:spMk id="3" creationId="{9C052892-2276-40E3-94B1-8838B1D85EC4}"/>
          </ac:spMkLst>
        </pc:spChg>
      </pc:sldChg>
      <pc:sldChg chg="add del">
        <pc:chgData name="ALESSANDRA RIZZARDI" userId="a50d0755-f17c-46e3-b9ae-e817b752eaa4" providerId="ADAL" clId="{FC74DCD4-236F-4417-B223-FA7F98BF28E9}" dt="2020-09-02T20:59:22.449" v="2016" actId="2696"/>
        <pc:sldMkLst>
          <pc:docMk/>
          <pc:sldMk cId="877016352" sldId="293"/>
        </pc:sldMkLst>
      </pc:sldChg>
      <pc:sldChg chg="addSp delSp modSp add">
        <pc:chgData name="ALESSANDRA RIZZARDI" userId="a50d0755-f17c-46e3-b9ae-e817b752eaa4" providerId="ADAL" clId="{FC74DCD4-236F-4417-B223-FA7F98BF28E9}" dt="2020-09-08T22:53:28.156" v="8166" actId="1076"/>
        <pc:sldMkLst>
          <pc:docMk/>
          <pc:sldMk cId="95655809" sldId="295"/>
        </pc:sldMkLst>
        <pc:spChg chg="mod">
          <ac:chgData name="ALESSANDRA RIZZARDI" userId="a50d0755-f17c-46e3-b9ae-e817b752eaa4" providerId="ADAL" clId="{FC74DCD4-236F-4417-B223-FA7F98BF28E9}" dt="2020-09-02T21:00:46.141" v="2070" actId="6549"/>
          <ac:spMkLst>
            <pc:docMk/>
            <pc:sldMk cId="95655809" sldId="295"/>
            <ac:spMk id="2" creationId="{B84CCD3C-0F82-4619-8B77-00502D14C812}"/>
          </ac:spMkLst>
        </pc:spChg>
        <pc:spChg chg="add del mod">
          <ac:chgData name="ALESSANDRA RIZZARDI" userId="a50d0755-f17c-46e3-b9ae-e817b752eaa4" providerId="ADAL" clId="{FC74DCD4-236F-4417-B223-FA7F98BF28E9}" dt="2020-09-08T22:43:25.438" v="8023"/>
          <ac:spMkLst>
            <pc:docMk/>
            <pc:sldMk cId="95655809" sldId="295"/>
            <ac:spMk id="4" creationId="{80062CB6-9F12-4FD0-BA55-EF4CE1070698}"/>
          </ac:spMkLst>
        </pc:spChg>
        <pc:spChg chg="add mod">
          <ac:chgData name="ALESSANDRA RIZZARDI" userId="a50d0755-f17c-46e3-b9ae-e817b752eaa4" providerId="ADAL" clId="{FC74DCD4-236F-4417-B223-FA7F98BF28E9}" dt="2020-09-06T21:09:27.824" v="4104" actId="1076"/>
          <ac:spMkLst>
            <pc:docMk/>
            <pc:sldMk cId="95655809" sldId="295"/>
            <ac:spMk id="5" creationId="{FA5A5EDF-6D1F-425F-B6E0-393A9C5D1E76}"/>
          </ac:spMkLst>
        </pc:spChg>
        <pc:spChg chg="add mod">
          <ac:chgData name="ALESSANDRA RIZZARDI" userId="a50d0755-f17c-46e3-b9ae-e817b752eaa4" providerId="ADAL" clId="{FC74DCD4-236F-4417-B223-FA7F98BF28E9}" dt="2020-09-08T22:53:26.960" v="8165" actId="1076"/>
          <ac:spMkLst>
            <pc:docMk/>
            <pc:sldMk cId="95655809" sldId="295"/>
            <ac:spMk id="10" creationId="{C2486B5F-2616-4B6A-B225-B71BE47981F6}"/>
          </ac:spMkLst>
        </pc:spChg>
        <pc:picChg chg="del">
          <ac:chgData name="ALESSANDRA RIZZARDI" userId="a50d0755-f17c-46e3-b9ae-e817b752eaa4" providerId="ADAL" clId="{FC74DCD4-236F-4417-B223-FA7F98BF28E9}" dt="2020-09-02T21:00:43.344" v="2069" actId="478"/>
          <ac:picMkLst>
            <pc:docMk/>
            <pc:sldMk cId="95655809" sldId="295"/>
            <ac:picMk id="7" creationId="{BA2BCA19-E814-4454-851A-2BB8E64FFC2B}"/>
          </ac:picMkLst>
        </pc:picChg>
        <pc:picChg chg="add mod">
          <ac:chgData name="ALESSANDRA RIZZARDI" userId="a50d0755-f17c-46e3-b9ae-e817b752eaa4" providerId="ADAL" clId="{FC74DCD4-236F-4417-B223-FA7F98BF28E9}" dt="2020-09-08T22:53:28.156" v="8166" actId="1076"/>
          <ac:picMkLst>
            <pc:docMk/>
            <pc:sldMk cId="95655809" sldId="295"/>
            <ac:picMk id="9" creationId="{F0FA69E0-A08E-40EB-8DBC-1F653380FF7C}"/>
          </ac:picMkLst>
        </pc:picChg>
      </pc:sldChg>
      <pc:sldChg chg="add del ord">
        <pc:chgData name="ALESSANDRA RIZZARDI" userId="a50d0755-f17c-46e3-b9ae-e817b752eaa4" providerId="ADAL" clId="{FC74DCD4-236F-4417-B223-FA7F98BF28E9}" dt="2020-09-02T21:08:33.290" v="2369" actId="2696"/>
        <pc:sldMkLst>
          <pc:docMk/>
          <pc:sldMk cId="2905338983" sldId="296"/>
        </pc:sldMkLst>
      </pc:sldChg>
      <pc:sldChg chg="add del">
        <pc:chgData name="ALESSANDRA RIZZARDI" userId="a50d0755-f17c-46e3-b9ae-e817b752eaa4" providerId="ADAL" clId="{FC74DCD4-236F-4417-B223-FA7F98BF28E9}" dt="2020-09-02T20:07:00.042" v="1588" actId="2696"/>
        <pc:sldMkLst>
          <pc:docMk/>
          <pc:sldMk cId="749288867" sldId="297"/>
        </pc:sldMkLst>
      </pc:sldChg>
      <pc:sldChg chg="addSp delSp modSp add">
        <pc:chgData name="ALESSANDRA RIZZARDI" userId="a50d0755-f17c-46e3-b9ae-e817b752eaa4" providerId="ADAL" clId="{FC74DCD4-236F-4417-B223-FA7F98BF28E9}" dt="2020-09-02T20:27:16.540" v="1793" actId="1076"/>
        <pc:sldMkLst>
          <pc:docMk/>
          <pc:sldMk cId="4240324454" sldId="298"/>
        </pc:sldMkLst>
        <pc:spChg chg="mod">
          <ac:chgData name="ALESSANDRA RIZZARDI" userId="a50d0755-f17c-46e3-b9ae-e817b752eaa4" providerId="ADAL" clId="{FC74DCD4-236F-4417-B223-FA7F98BF28E9}" dt="2020-09-02T20:13:55.817" v="1702" actId="1076"/>
          <ac:spMkLst>
            <pc:docMk/>
            <pc:sldMk cId="4240324454" sldId="298"/>
            <ac:spMk id="2" creationId="{8557A42E-6865-4361-B851-D4F55CF05A75}"/>
          </ac:spMkLst>
        </pc:spChg>
        <pc:spChg chg="del">
          <ac:chgData name="ALESSANDRA RIZZARDI" userId="a50d0755-f17c-46e3-b9ae-e817b752eaa4" providerId="ADAL" clId="{FC74DCD4-236F-4417-B223-FA7F98BF28E9}" dt="2020-09-02T20:13:29.661" v="1696" actId="478"/>
          <ac:spMkLst>
            <pc:docMk/>
            <pc:sldMk cId="4240324454" sldId="298"/>
            <ac:spMk id="3" creationId="{55283974-28A5-477A-8CA8-E2629D96833A}"/>
          </ac:spMkLst>
        </pc:spChg>
        <pc:spChg chg="del">
          <ac:chgData name="ALESSANDRA RIZZARDI" userId="a50d0755-f17c-46e3-b9ae-e817b752eaa4" providerId="ADAL" clId="{FC74DCD4-236F-4417-B223-FA7F98BF28E9}" dt="2020-09-02T20:14:02.748" v="1703" actId="478"/>
          <ac:spMkLst>
            <pc:docMk/>
            <pc:sldMk cId="4240324454" sldId="298"/>
            <ac:spMk id="4" creationId="{5AD5E1A5-EA61-4EAA-ABE3-E8B758A98C07}"/>
          </ac:spMkLst>
        </pc:spChg>
        <pc:spChg chg="add mod">
          <ac:chgData name="ALESSANDRA RIZZARDI" userId="a50d0755-f17c-46e3-b9ae-e817b752eaa4" providerId="ADAL" clId="{FC74DCD4-236F-4417-B223-FA7F98BF28E9}" dt="2020-09-02T20:27:16.540" v="1793" actId="1076"/>
          <ac:spMkLst>
            <pc:docMk/>
            <pc:sldMk cId="4240324454" sldId="298"/>
            <ac:spMk id="16" creationId="{1B3177AF-B4DA-4B51-A499-0335C8B920FF}"/>
          </ac:spMkLst>
        </pc:spChg>
        <pc:grpChg chg="add mod">
          <ac:chgData name="ALESSANDRA RIZZARDI" userId="a50d0755-f17c-46e3-b9ae-e817b752eaa4" providerId="ADAL" clId="{FC74DCD4-236F-4417-B223-FA7F98BF28E9}" dt="2020-09-02T20:27:11.320" v="1791" actId="1076"/>
          <ac:grpSpMkLst>
            <pc:docMk/>
            <pc:sldMk cId="4240324454" sldId="298"/>
            <ac:grpSpMk id="8" creationId="{252E9E18-0B75-417E-89F6-E7DA5E9783A1}"/>
          </ac:grpSpMkLst>
        </pc:grpChg>
        <pc:picChg chg="add del mod">
          <ac:chgData name="ALESSANDRA RIZZARDI" userId="a50d0755-f17c-46e3-b9ae-e817b752eaa4" providerId="ADAL" clId="{FC74DCD4-236F-4417-B223-FA7F98BF28E9}" dt="2020-09-02T20:18:28.046" v="1707" actId="478"/>
          <ac:picMkLst>
            <pc:docMk/>
            <pc:sldMk cId="4240324454" sldId="298"/>
            <ac:picMk id="1026" creationId="{87C6C0F7-BDDD-4D2B-BF76-83A0EB7EDC37}"/>
          </ac:picMkLst>
        </pc:picChg>
        <pc:picChg chg="add mod">
          <ac:chgData name="ALESSANDRA RIZZARDI" userId="a50d0755-f17c-46e3-b9ae-e817b752eaa4" providerId="ADAL" clId="{FC74DCD4-236F-4417-B223-FA7F98BF28E9}" dt="2020-09-02T20:23:18.139" v="1730" actId="164"/>
          <ac:picMkLst>
            <pc:docMk/>
            <pc:sldMk cId="4240324454" sldId="298"/>
            <ac:picMk id="1028" creationId="{1F400D96-87A4-418D-901F-216C77158AA2}"/>
          </ac:picMkLst>
        </pc:picChg>
        <pc:picChg chg="add del">
          <ac:chgData name="ALESSANDRA RIZZARDI" userId="a50d0755-f17c-46e3-b9ae-e817b752eaa4" providerId="ADAL" clId="{FC74DCD4-236F-4417-B223-FA7F98BF28E9}" dt="2020-09-02T20:20:17.757" v="1712" actId="478"/>
          <ac:picMkLst>
            <pc:docMk/>
            <pc:sldMk cId="4240324454" sldId="298"/>
            <ac:picMk id="1030" creationId="{2AFDD236-6E9C-49D4-A41C-7AD57A7BDA4B}"/>
          </ac:picMkLst>
        </pc:picChg>
        <pc:picChg chg="add del">
          <ac:chgData name="ALESSANDRA RIZZARDI" userId="a50d0755-f17c-46e3-b9ae-e817b752eaa4" providerId="ADAL" clId="{FC74DCD4-236F-4417-B223-FA7F98BF28E9}" dt="2020-09-02T20:20:29.978" v="1714" actId="478"/>
          <ac:picMkLst>
            <pc:docMk/>
            <pc:sldMk cId="4240324454" sldId="298"/>
            <ac:picMk id="1032" creationId="{7FD5B841-76BF-49F6-9F76-BAC7FCA6AB61}"/>
          </ac:picMkLst>
        </pc:picChg>
        <pc:picChg chg="add del">
          <ac:chgData name="ALESSANDRA RIZZARDI" userId="a50d0755-f17c-46e3-b9ae-e817b752eaa4" providerId="ADAL" clId="{FC74DCD4-236F-4417-B223-FA7F98BF28E9}" dt="2020-09-02T20:21:02.561" v="1716" actId="478"/>
          <ac:picMkLst>
            <pc:docMk/>
            <pc:sldMk cId="4240324454" sldId="298"/>
            <ac:picMk id="1034" creationId="{7D57B7A5-3253-4AB5-834C-157AB813120F}"/>
          </ac:picMkLst>
        </pc:picChg>
        <pc:picChg chg="add del">
          <ac:chgData name="ALESSANDRA RIZZARDI" userId="a50d0755-f17c-46e3-b9ae-e817b752eaa4" providerId="ADAL" clId="{FC74DCD4-236F-4417-B223-FA7F98BF28E9}" dt="2020-09-02T20:21:27.495" v="1718" actId="478"/>
          <ac:picMkLst>
            <pc:docMk/>
            <pc:sldMk cId="4240324454" sldId="298"/>
            <ac:picMk id="1036" creationId="{59CEEABB-A94D-4269-A162-68E2E16EDDEE}"/>
          </ac:picMkLst>
        </pc:picChg>
        <pc:picChg chg="add mod">
          <ac:chgData name="ALESSANDRA RIZZARDI" userId="a50d0755-f17c-46e3-b9ae-e817b752eaa4" providerId="ADAL" clId="{FC74DCD4-236F-4417-B223-FA7F98BF28E9}" dt="2020-09-02T20:23:18.139" v="1730" actId="164"/>
          <ac:picMkLst>
            <pc:docMk/>
            <pc:sldMk cId="4240324454" sldId="298"/>
            <ac:picMk id="1038" creationId="{4B9E23D8-DC04-405B-8ADC-B4F064F21BBC}"/>
          </ac:picMkLst>
        </pc:picChg>
      </pc:sldChg>
      <pc:sldChg chg="addSp delSp modSp add modNotesTx">
        <pc:chgData name="ALESSANDRA RIZZARDI" userId="a50d0755-f17c-46e3-b9ae-e817b752eaa4" providerId="ADAL" clId="{FC74DCD4-236F-4417-B223-FA7F98BF28E9}" dt="2020-09-08T14:48:43.374" v="4890"/>
        <pc:sldMkLst>
          <pc:docMk/>
          <pc:sldMk cId="3457018509" sldId="299"/>
        </pc:sldMkLst>
        <pc:spChg chg="mod">
          <ac:chgData name="ALESSANDRA RIZZARDI" userId="a50d0755-f17c-46e3-b9ae-e817b752eaa4" providerId="ADAL" clId="{FC74DCD4-236F-4417-B223-FA7F98BF28E9}" dt="2020-09-08T14:42:41.403" v="4837" actId="20577"/>
          <ac:spMkLst>
            <pc:docMk/>
            <pc:sldMk cId="3457018509" sldId="299"/>
            <ac:spMk id="2" creationId="{E77A7A29-EA46-463A-B721-5954AED25437}"/>
          </ac:spMkLst>
        </pc:spChg>
        <pc:spChg chg="mod">
          <ac:chgData name="ALESSANDRA RIZZARDI" userId="a50d0755-f17c-46e3-b9ae-e817b752eaa4" providerId="ADAL" clId="{FC74DCD4-236F-4417-B223-FA7F98BF28E9}" dt="2020-09-08T14:39:34.637" v="4782" actId="1076"/>
          <ac:spMkLst>
            <pc:docMk/>
            <pc:sldMk cId="3457018509" sldId="299"/>
            <ac:spMk id="3" creationId="{72983E89-1BEE-4F63-A328-D0A0C54592BE}"/>
          </ac:spMkLst>
        </pc:spChg>
        <pc:spChg chg="add del">
          <ac:chgData name="ALESSANDRA RIZZARDI" userId="a50d0755-f17c-46e3-b9ae-e817b752eaa4" providerId="ADAL" clId="{FC74DCD4-236F-4417-B223-FA7F98BF28E9}" dt="2020-09-06T21:09:39.134" v="4106"/>
          <ac:spMkLst>
            <pc:docMk/>
            <pc:sldMk cId="3457018509" sldId="299"/>
            <ac:spMk id="7" creationId="{365200A8-D8E4-4600-97D4-0DB64F6B8489}"/>
          </ac:spMkLst>
        </pc:spChg>
        <pc:spChg chg="add del mod">
          <ac:chgData name="ALESSANDRA RIZZARDI" userId="a50d0755-f17c-46e3-b9ae-e817b752eaa4" providerId="ADAL" clId="{FC74DCD4-236F-4417-B223-FA7F98BF28E9}" dt="2020-09-08T14:36:36.615" v="4745" actId="478"/>
          <ac:spMkLst>
            <pc:docMk/>
            <pc:sldMk cId="3457018509" sldId="299"/>
            <ac:spMk id="7" creationId="{87E2C3B8-0925-40F9-B2DD-C7FE15E6C520}"/>
          </ac:spMkLst>
        </pc:spChg>
        <pc:spChg chg="add del mod">
          <ac:chgData name="ALESSANDRA RIZZARDI" userId="a50d0755-f17c-46e3-b9ae-e817b752eaa4" providerId="ADAL" clId="{FC74DCD4-236F-4417-B223-FA7F98BF28E9}" dt="2020-09-08T14:48:43.170" v="4889" actId="478"/>
          <ac:spMkLst>
            <pc:docMk/>
            <pc:sldMk cId="3457018509" sldId="299"/>
            <ac:spMk id="8" creationId="{199DB87D-D675-4304-8350-1B26F5896303}"/>
          </ac:spMkLst>
        </pc:spChg>
        <pc:spChg chg="mod">
          <ac:chgData name="ALESSANDRA RIZZARDI" userId="a50d0755-f17c-46e3-b9ae-e817b752eaa4" providerId="ADAL" clId="{FC74DCD4-236F-4417-B223-FA7F98BF28E9}" dt="2020-09-08T14:18:45.340" v="4366" actId="1076"/>
          <ac:spMkLst>
            <pc:docMk/>
            <pc:sldMk cId="3457018509" sldId="299"/>
            <ac:spMk id="13" creationId="{9EEC2D07-8CFF-4E6D-9A03-090763488C45}"/>
          </ac:spMkLst>
        </pc:spChg>
        <pc:spChg chg="mod">
          <ac:chgData name="ALESSANDRA RIZZARDI" userId="a50d0755-f17c-46e3-b9ae-e817b752eaa4" providerId="ADAL" clId="{FC74DCD4-236F-4417-B223-FA7F98BF28E9}" dt="2020-09-08T14:18:43.793" v="4365" actId="1076"/>
          <ac:spMkLst>
            <pc:docMk/>
            <pc:sldMk cId="3457018509" sldId="299"/>
            <ac:spMk id="15" creationId="{9F81E6B4-5CC6-47D5-9DCE-DFC646B8F82D}"/>
          </ac:spMkLst>
        </pc:spChg>
        <pc:spChg chg="mod">
          <ac:chgData name="ALESSANDRA RIZZARDI" userId="a50d0755-f17c-46e3-b9ae-e817b752eaa4" providerId="ADAL" clId="{FC74DCD4-236F-4417-B223-FA7F98BF28E9}" dt="2020-09-08T14:18:51.540" v="4368" actId="1076"/>
          <ac:spMkLst>
            <pc:docMk/>
            <pc:sldMk cId="3457018509" sldId="299"/>
            <ac:spMk id="16" creationId="{8A897F12-BF3F-44B0-84CD-5AE12F2D5A0A}"/>
          </ac:spMkLst>
        </pc:spChg>
        <pc:spChg chg="mod">
          <ac:chgData name="ALESSANDRA RIZZARDI" userId="a50d0755-f17c-46e3-b9ae-e817b752eaa4" providerId="ADAL" clId="{FC74DCD4-236F-4417-B223-FA7F98BF28E9}" dt="2020-09-08T14:21:52.614" v="4401" actId="1076"/>
          <ac:spMkLst>
            <pc:docMk/>
            <pc:sldMk cId="3457018509" sldId="299"/>
            <ac:spMk id="17" creationId="{21CEB2E2-21DD-4515-929A-D257C641AF6D}"/>
          </ac:spMkLst>
        </pc:spChg>
        <pc:spChg chg="mod">
          <ac:chgData name="ALESSANDRA RIZZARDI" userId="a50d0755-f17c-46e3-b9ae-e817b752eaa4" providerId="ADAL" clId="{FC74DCD4-236F-4417-B223-FA7F98BF28E9}" dt="2020-09-08T14:25:02.840" v="4458" actId="1076"/>
          <ac:spMkLst>
            <pc:docMk/>
            <pc:sldMk cId="3457018509" sldId="299"/>
            <ac:spMk id="18" creationId="{52953F4C-08D6-4E32-9FBE-635E0B57C72C}"/>
          </ac:spMkLst>
        </pc:spChg>
        <pc:spChg chg="mod">
          <ac:chgData name="ALESSANDRA RIZZARDI" userId="a50d0755-f17c-46e3-b9ae-e817b752eaa4" providerId="ADAL" clId="{FC74DCD4-236F-4417-B223-FA7F98BF28E9}" dt="2020-09-08T14:24:59.304" v="4457" actId="14100"/>
          <ac:spMkLst>
            <pc:docMk/>
            <pc:sldMk cId="3457018509" sldId="299"/>
            <ac:spMk id="19" creationId="{069C3F9C-29F4-4D66-A4F7-3E2B385DDA9D}"/>
          </ac:spMkLst>
        </pc:spChg>
        <pc:spChg chg="add del mod">
          <ac:chgData name="ALESSANDRA RIZZARDI" userId="a50d0755-f17c-46e3-b9ae-e817b752eaa4" providerId="ADAL" clId="{FC74DCD4-236F-4417-B223-FA7F98BF28E9}" dt="2020-09-08T14:36:36.615" v="4745" actId="478"/>
          <ac:spMkLst>
            <pc:docMk/>
            <pc:sldMk cId="3457018509" sldId="299"/>
            <ac:spMk id="20" creationId="{5B2CAC1F-EEF4-4E8E-B076-C76F2639F988}"/>
          </ac:spMkLst>
        </pc:spChg>
        <pc:spChg chg="add del mod">
          <ac:chgData name="ALESSANDRA RIZZARDI" userId="a50d0755-f17c-46e3-b9ae-e817b752eaa4" providerId="ADAL" clId="{FC74DCD4-236F-4417-B223-FA7F98BF28E9}" dt="2020-09-08T14:36:36.615" v="4745" actId="478"/>
          <ac:spMkLst>
            <pc:docMk/>
            <pc:sldMk cId="3457018509" sldId="299"/>
            <ac:spMk id="21" creationId="{01F551FF-D69A-4023-B23D-558158C8C15B}"/>
          </ac:spMkLst>
        </pc:spChg>
        <pc:spChg chg="add del mod">
          <ac:chgData name="ALESSANDRA RIZZARDI" userId="a50d0755-f17c-46e3-b9ae-e817b752eaa4" providerId="ADAL" clId="{FC74DCD4-236F-4417-B223-FA7F98BF28E9}" dt="2020-09-08T14:36:36.615" v="4745" actId="478"/>
          <ac:spMkLst>
            <pc:docMk/>
            <pc:sldMk cId="3457018509" sldId="299"/>
            <ac:spMk id="22" creationId="{D19AE435-86B3-46B7-8DE5-6B5BE6D23E68}"/>
          </ac:spMkLst>
        </pc:spChg>
        <pc:spChg chg="add del mod">
          <ac:chgData name="ALESSANDRA RIZZARDI" userId="a50d0755-f17c-46e3-b9ae-e817b752eaa4" providerId="ADAL" clId="{FC74DCD4-236F-4417-B223-FA7F98BF28E9}" dt="2020-09-08T14:36:40.216" v="4747" actId="478"/>
          <ac:spMkLst>
            <pc:docMk/>
            <pc:sldMk cId="3457018509" sldId="299"/>
            <ac:spMk id="23" creationId="{5F5528F2-B224-4DEA-8A81-9AE393979F79}"/>
          </ac:spMkLst>
        </pc:spChg>
        <pc:spChg chg="add del mod">
          <ac:chgData name="ALESSANDRA RIZZARDI" userId="a50d0755-f17c-46e3-b9ae-e817b752eaa4" providerId="ADAL" clId="{FC74DCD4-236F-4417-B223-FA7F98BF28E9}" dt="2020-09-08T14:36:39.258" v="4746" actId="478"/>
          <ac:spMkLst>
            <pc:docMk/>
            <pc:sldMk cId="3457018509" sldId="299"/>
            <ac:spMk id="24" creationId="{0B5E5C0A-8B01-4C32-B74E-60B6E6CC6420}"/>
          </ac:spMkLst>
        </pc:spChg>
        <pc:spChg chg="add del mod">
          <ac:chgData name="ALESSANDRA RIZZARDI" userId="a50d0755-f17c-46e3-b9ae-e817b752eaa4" providerId="ADAL" clId="{FC74DCD4-236F-4417-B223-FA7F98BF28E9}" dt="2020-09-08T14:36:36.615" v="4745" actId="478"/>
          <ac:spMkLst>
            <pc:docMk/>
            <pc:sldMk cId="3457018509" sldId="299"/>
            <ac:spMk id="25" creationId="{D1C07419-6625-47FF-891E-B6654FFCFEDB}"/>
          </ac:spMkLst>
        </pc:spChg>
        <pc:spChg chg="add del mod">
          <ac:chgData name="ALESSANDRA RIZZARDI" userId="a50d0755-f17c-46e3-b9ae-e817b752eaa4" providerId="ADAL" clId="{FC74DCD4-236F-4417-B223-FA7F98BF28E9}" dt="2020-09-08T14:36:36.615" v="4745" actId="478"/>
          <ac:spMkLst>
            <pc:docMk/>
            <pc:sldMk cId="3457018509" sldId="299"/>
            <ac:spMk id="26" creationId="{AB29C4C0-F7AF-4EA0-AD47-099B5439E2F2}"/>
          </ac:spMkLst>
        </pc:spChg>
        <pc:spChg chg="add del mod">
          <ac:chgData name="ALESSANDRA RIZZARDI" userId="a50d0755-f17c-46e3-b9ae-e817b752eaa4" providerId="ADAL" clId="{FC74DCD4-236F-4417-B223-FA7F98BF28E9}" dt="2020-09-08T14:36:36.615" v="4745" actId="478"/>
          <ac:spMkLst>
            <pc:docMk/>
            <pc:sldMk cId="3457018509" sldId="299"/>
            <ac:spMk id="27" creationId="{E3E25E90-E5C6-442F-830C-46A245988A5F}"/>
          </ac:spMkLst>
        </pc:spChg>
        <pc:spChg chg="add mod">
          <ac:chgData name="ALESSANDRA RIZZARDI" userId="a50d0755-f17c-46e3-b9ae-e817b752eaa4" providerId="ADAL" clId="{FC74DCD4-236F-4417-B223-FA7F98BF28E9}" dt="2020-09-08T14:42:47.035" v="4839" actId="1076"/>
          <ac:spMkLst>
            <pc:docMk/>
            <pc:sldMk cId="3457018509" sldId="299"/>
            <ac:spMk id="31" creationId="{90F1FC49-B324-437C-A22A-D6C43A9BAE49}"/>
          </ac:spMkLst>
        </pc:spChg>
        <pc:spChg chg="add">
          <ac:chgData name="ALESSANDRA RIZZARDI" userId="a50d0755-f17c-46e3-b9ae-e817b752eaa4" providerId="ADAL" clId="{FC74DCD4-236F-4417-B223-FA7F98BF28E9}" dt="2020-09-08T14:48:43.374" v="4890"/>
          <ac:spMkLst>
            <pc:docMk/>
            <pc:sldMk cId="3457018509" sldId="299"/>
            <ac:spMk id="32" creationId="{A4B90EF6-82F1-499F-A7B7-C015B2B7D886}"/>
          </ac:spMkLst>
        </pc:spChg>
        <pc:grpChg chg="add del mod">
          <ac:chgData name="ALESSANDRA RIZZARDI" userId="a50d0755-f17c-46e3-b9ae-e817b752eaa4" providerId="ADAL" clId="{FC74DCD4-236F-4417-B223-FA7F98BF28E9}" dt="2020-09-08T14:36:34.570" v="4744" actId="478"/>
          <ac:grpSpMkLst>
            <pc:docMk/>
            <pc:sldMk cId="3457018509" sldId="299"/>
            <ac:grpSpMk id="9" creationId="{F1CAD1D9-BEC3-4216-994C-9D4193BEE1EA}"/>
          </ac:grpSpMkLst>
        </pc:grpChg>
        <pc:picChg chg="mod">
          <ac:chgData name="ALESSANDRA RIZZARDI" userId="a50d0755-f17c-46e3-b9ae-e817b752eaa4" providerId="ADAL" clId="{FC74DCD4-236F-4417-B223-FA7F98BF28E9}" dt="2020-09-08T14:21:49.879" v="4400" actId="1076"/>
          <ac:picMkLst>
            <pc:docMk/>
            <pc:sldMk cId="3457018509" sldId="299"/>
            <ac:picMk id="10" creationId="{02F363BC-8F88-4CE3-B84E-C367B8E03AFD}"/>
          </ac:picMkLst>
        </pc:picChg>
        <pc:picChg chg="mod">
          <ac:chgData name="ALESSANDRA RIZZARDI" userId="a50d0755-f17c-46e3-b9ae-e817b752eaa4" providerId="ADAL" clId="{FC74DCD4-236F-4417-B223-FA7F98BF28E9}" dt="2020-09-08T14:18:53.117" v="4369" actId="1076"/>
          <ac:picMkLst>
            <pc:docMk/>
            <pc:sldMk cId="3457018509" sldId="299"/>
            <ac:picMk id="11" creationId="{D928645A-5441-4736-981D-E8FE26AFAEEB}"/>
          </ac:picMkLst>
        </pc:picChg>
        <pc:picChg chg="mod">
          <ac:chgData name="ALESSANDRA RIZZARDI" userId="a50d0755-f17c-46e3-b9ae-e817b752eaa4" providerId="ADAL" clId="{FC74DCD4-236F-4417-B223-FA7F98BF28E9}" dt="2020-09-08T14:18:41.108" v="4364" actId="1076"/>
          <ac:picMkLst>
            <pc:docMk/>
            <pc:sldMk cId="3457018509" sldId="299"/>
            <ac:picMk id="12" creationId="{D7EA2F65-F57C-4F2A-B3B8-12014A35E694}"/>
          </ac:picMkLst>
        </pc:picChg>
        <pc:picChg chg="add mod">
          <ac:chgData name="ALESSANDRA RIZZARDI" userId="a50d0755-f17c-46e3-b9ae-e817b752eaa4" providerId="ADAL" clId="{FC74DCD4-236F-4417-B223-FA7F98BF28E9}" dt="2020-09-08T14:42:48.761" v="4840" actId="1076"/>
          <ac:picMkLst>
            <pc:docMk/>
            <pc:sldMk cId="3457018509" sldId="299"/>
            <ac:picMk id="29" creationId="{BB4DB08A-37B2-41D8-9218-83A21E2497D1}"/>
          </ac:picMkLst>
        </pc:picChg>
        <pc:picChg chg="add mod modCrop">
          <ac:chgData name="ALESSANDRA RIZZARDI" userId="a50d0755-f17c-46e3-b9ae-e817b752eaa4" providerId="ADAL" clId="{FC74DCD4-236F-4417-B223-FA7F98BF28E9}" dt="2020-09-08T14:41:10.201" v="4817" actId="14100"/>
          <ac:picMkLst>
            <pc:docMk/>
            <pc:sldMk cId="3457018509" sldId="299"/>
            <ac:picMk id="30" creationId="{A4ED0567-DAAD-419B-BFF1-9D2EDC3CD058}"/>
          </ac:picMkLst>
        </pc:picChg>
      </pc:sldChg>
      <pc:sldChg chg="addSp delSp modSp add">
        <pc:chgData name="ALESSANDRA RIZZARDI" userId="a50d0755-f17c-46e3-b9ae-e817b752eaa4" providerId="ADAL" clId="{FC74DCD4-236F-4417-B223-FA7F98BF28E9}" dt="2020-09-08T15:15:32.109" v="5334" actId="948"/>
        <pc:sldMkLst>
          <pc:docMk/>
          <pc:sldMk cId="1378236919" sldId="300"/>
        </pc:sldMkLst>
        <pc:spChg chg="mod">
          <ac:chgData name="ALESSANDRA RIZZARDI" userId="a50d0755-f17c-46e3-b9ae-e817b752eaa4" providerId="ADAL" clId="{FC74DCD4-236F-4417-B223-FA7F98BF28E9}" dt="2020-09-02T20:56:36.144" v="1948" actId="20577"/>
          <ac:spMkLst>
            <pc:docMk/>
            <pc:sldMk cId="1378236919" sldId="300"/>
            <ac:spMk id="2" creationId="{22652D77-A216-4490-BF10-753EF590690C}"/>
          </ac:spMkLst>
        </pc:spChg>
        <pc:spChg chg="mod">
          <ac:chgData name="ALESSANDRA RIZZARDI" userId="a50d0755-f17c-46e3-b9ae-e817b752eaa4" providerId="ADAL" clId="{FC74DCD4-236F-4417-B223-FA7F98BF28E9}" dt="2020-09-08T15:15:32.109" v="5334" actId="948"/>
          <ac:spMkLst>
            <pc:docMk/>
            <pc:sldMk cId="1378236919" sldId="300"/>
            <ac:spMk id="3" creationId="{9F99100D-99CD-44C1-AE01-8343E4EE85A1}"/>
          </ac:spMkLst>
        </pc:spChg>
        <pc:spChg chg="add mod">
          <ac:chgData name="ALESSANDRA RIZZARDI" userId="a50d0755-f17c-46e3-b9ae-e817b752eaa4" providerId="ADAL" clId="{FC74DCD4-236F-4417-B223-FA7F98BF28E9}" dt="2020-09-08T15:15:07.983" v="5323" actId="1076"/>
          <ac:spMkLst>
            <pc:docMk/>
            <pc:sldMk cId="1378236919" sldId="300"/>
            <ac:spMk id="7" creationId="{AD5116DD-CAE8-47E6-863A-5A8063B6498F}"/>
          </ac:spMkLst>
        </pc:spChg>
        <pc:spChg chg="add del mod">
          <ac:chgData name="ALESSANDRA RIZZARDI" userId="a50d0755-f17c-46e3-b9ae-e817b752eaa4" providerId="ADAL" clId="{FC74DCD4-236F-4417-B223-FA7F98BF28E9}" dt="2020-09-08T15:12:43.707" v="5298"/>
          <ac:spMkLst>
            <pc:docMk/>
            <pc:sldMk cId="1378236919" sldId="300"/>
            <ac:spMk id="8" creationId="{E50EFF15-BF1C-4B9F-BBFA-282CE71226C6}"/>
          </ac:spMkLst>
        </pc:spChg>
        <pc:spChg chg="add">
          <ac:chgData name="ALESSANDRA RIZZARDI" userId="a50d0755-f17c-46e3-b9ae-e817b752eaa4" providerId="ADAL" clId="{FC74DCD4-236F-4417-B223-FA7F98BF28E9}" dt="2020-09-08T15:02:25.045" v="5255"/>
          <ac:spMkLst>
            <pc:docMk/>
            <pc:sldMk cId="1378236919" sldId="300"/>
            <ac:spMk id="12" creationId="{03D9F278-3891-415D-A392-D1C8B87775D0}"/>
          </ac:spMkLst>
        </pc:spChg>
        <pc:spChg chg="add mod">
          <ac:chgData name="ALESSANDRA RIZZARDI" userId="a50d0755-f17c-46e3-b9ae-e817b752eaa4" providerId="ADAL" clId="{FC74DCD4-236F-4417-B223-FA7F98BF28E9}" dt="2020-09-08T15:14:47.517" v="5318" actId="255"/>
          <ac:spMkLst>
            <pc:docMk/>
            <pc:sldMk cId="1378236919" sldId="300"/>
            <ac:spMk id="13" creationId="{AF3E48CE-B389-44FE-A394-5F3021DF3627}"/>
          </ac:spMkLst>
        </pc:spChg>
        <pc:spChg chg="add mod topLvl">
          <ac:chgData name="ALESSANDRA RIZZARDI" userId="a50d0755-f17c-46e3-b9ae-e817b752eaa4" providerId="ADAL" clId="{FC74DCD4-236F-4417-B223-FA7F98BF28E9}" dt="2020-09-08T15:13:32.284" v="5310" actId="164"/>
          <ac:spMkLst>
            <pc:docMk/>
            <pc:sldMk cId="1378236919" sldId="300"/>
            <ac:spMk id="14" creationId="{2E24D830-8003-40B4-A97D-20BEB890F1CB}"/>
          </ac:spMkLst>
        </pc:spChg>
        <pc:spChg chg="add del mod topLvl">
          <ac:chgData name="ALESSANDRA RIZZARDI" userId="a50d0755-f17c-46e3-b9ae-e817b752eaa4" providerId="ADAL" clId="{FC74DCD4-236F-4417-B223-FA7F98BF28E9}" dt="2020-09-08T15:12:11.952" v="5287" actId="478"/>
          <ac:spMkLst>
            <pc:docMk/>
            <pc:sldMk cId="1378236919" sldId="300"/>
            <ac:spMk id="15" creationId="{A9F8910D-7FA4-431E-A2D6-A1892C4D302A}"/>
          </ac:spMkLst>
        </pc:spChg>
        <pc:spChg chg="add">
          <ac:chgData name="ALESSANDRA RIZZARDI" userId="a50d0755-f17c-46e3-b9ae-e817b752eaa4" providerId="ADAL" clId="{FC74DCD4-236F-4417-B223-FA7F98BF28E9}" dt="2020-09-08T15:02:25.045" v="5255"/>
          <ac:spMkLst>
            <pc:docMk/>
            <pc:sldMk cId="1378236919" sldId="300"/>
            <ac:spMk id="16" creationId="{E820E6BD-824A-477C-800A-A0943C9CA701}"/>
          </ac:spMkLst>
        </pc:spChg>
        <pc:spChg chg="add mod">
          <ac:chgData name="ALESSANDRA RIZZARDI" userId="a50d0755-f17c-46e3-b9ae-e817b752eaa4" providerId="ADAL" clId="{FC74DCD4-236F-4417-B223-FA7F98BF28E9}" dt="2020-09-08T15:14:47.517" v="5318" actId="255"/>
          <ac:spMkLst>
            <pc:docMk/>
            <pc:sldMk cId="1378236919" sldId="300"/>
            <ac:spMk id="17" creationId="{D31D041C-ED42-4C00-B37F-CDA4CDBB3AC8}"/>
          </ac:spMkLst>
        </pc:spChg>
        <pc:spChg chg="add del mod">
          <ac:chgData name="ALESSANDRA RIZZARDI" userId="a50d0755-f17c-46e3-b9ae-e817b752eaa4" providerId="ADAL" clId="{FC74DCD4-236F-4417-B223-FA7F98BF28E9}" dt="2020-09-08T15:10:58.039" v="5276" actId="478"/>
          <ac:spMkLst>
            <pc:docMk/>
            <pc:sldMk cId="1378236919" sldId="300"/>
            <ac:spMk id="18" creationId="{D742C9C7-85FC-470D-B8AA-6B08DA17AF30}"/>
          </ac:spMkLst>
        </pc:spChg>
        <pc:spChg chg="add mod ord">
          <ac:chgData name="ALESSANDRA RIZZARDI" userId="a50d0755-f17c-46e3-b9ae-e817b752eaa4" providerId="ADAL" clId="{FC74DCD4-236F-4417-B223-FA7F98BF28E9}" dt="2020-09-08T15:14:47.517" v="5318" actId="255"/>
          <ac:spMkLst>
            <pc:docMk/>
            <pc:sldMk cId="1378236919" sldId="300"/>
            <ac:spMk id="19" creationId="{77B4A019-B19B-4D54-8C80-1C91255C4B70}"/>
          </ac:spMkLst>
        </pc:spChg>
        <pc:spChg chg="add del mod">
          <ac:chgData name="ALESSANDRA RIZZARDI" userId="a50d0755-f17c-46e3-b9ae-e817b752eaa4" providerId="ADAL" clId="{FC74DCD4-236F-4417-B223-FA7F98BF28E9}" dt="2020-09-08T15:12:29.009" v="5292"/>
          <ac:spMkLst>
            <pc:docMk/>
            <pc:sldMk cId="1378236919" sldId="300"/>
            <ac:spMk id="20" creationId="{38D39C06-CF9C-45AD-BEC6-C64B6E76B680}"/>
          </ac:spMkLst>
        </pc:spChg>
        <pc:spChg chg="add del mod">
          <ac:chgData name="ALESSANDRA RIZZARDI" userId="a50d0755-f17c-46e3-b9ae-e817b752eaa4" providerId="ADAL" clId="{FC74DCD4-236F-4417-B223-FA7F98BF28E9}" dt="2020-09-08T15:12:52.410" v="5301" actId="478"/>
          <ac:spMkLst>
            <pc:docMk/>
            <pc:sldMk cId="1378236919" sldId="300"/>
            <ac:spMk id="21" creationId="{B75830A8-C65A-4BA4-9426-2EFD0D6933CF}"/>
          </ac:spMkLst>
        </pc:spChg>
        <pc:spChg chg="mod">
          <ac:chgData name="ALESSANDRA RIZZARDI" userId="a50d0755-f17c-46e3-b9ae-e817b752eaa4" providerId="ADAL" clId="{FC74DCD4-236F-4417-B223-FA7F98BF28E9}" dt="2020-09-08T15:14:47.517" v="5318" actId="255"/>
          <ac:spMkLst>
            <pc:docMk/>
            <pc:sldMk cId="1378236919" sldId="300"/>
            <ac:spMk id="24" creationId="{056B3381-4726-494C-B5A5-4EA0E8BC1B3C}"/>
          </ac:spMkLst>
        </pc:spChg>
        <pc:grpChg chg="add mod">
          <ac:chgData name="ALESSANDRA RIZZARDI" userId="a50d0755-f17c-46e3-b9ae-e817b752eaa4" providerId="ADAL" clId="{FC74DCD4-236F-4417-B223-FA7F98BF28E9}" dt="2020-09-08T15:13:32.284" v="5310" actId="164"/>
          <ac:grpSpMkLst>
            <pc:docMk/>
            <pc:sldMk cId="1378236919" sldId="300"/>
            <ac:grpSpMk id="9" creationId="{A906F898-9CA0-42FB-9CDB-907CA5A2EA4F}"/>
          </ac:grpSpMkLst>
        </pc:grpChg>
        <pc:grpChg chg="add del mod">
          <ac:chgData name="ALESSANDRA RIZZARDI" userId="a50d0755-f17c-46e3-b9ae-e817b752eaa4" providerId="ADAL" clId="{FC74DCD4-236F-4417-B223-FA7F98BF28E9}" dt="2020-09-08T15:12:11.952" v="5287" actId="478"/>
          <ac:grpSpMkLst>
            <pc:docMk/>
            <pc:sldMk cId="1378236919" sldId="300"/>
            <ac:grpSpMk id="10" creationId="{19A35876-7C5B-4F0B-8CBA-634C1A321CD1}"/>
          </ac:grpSpMkLst>
        </pc:grpChg>
        <pc:grpChg chg="add mod">
          <ac:chgData name="ALESSANDRA RIZZARDI" userId="a50d0755-f17c-46e3-b9ae-e817b752eaa4" providerId="ADAL" clId="{FC74DCD4-236F-4417-B223-FA7F98BF28E9}" dt="2020-09-08T15:13:32.284" v="5310" actId="164"/>
          <ac:grpSpMkLst>
            <pc:docMk/>
            <pc:sldMk cId="1378236919" sldId="300"/>
            <ac:grpSpMk id="11" creationId="{9D32B13A-BBCC-46B5-B1B8-7FBE9FAFF5B1}"/>
          </ac:grpSpMkLst>
        </pc:grpChg>
        <pc:grpChg chg="add mod">
          <ac:chgData name="ALESSANDRA RIZZARDI" userId="a50d0755-f17c-46e3-b9ae-e817b752eaa4" providerId="ADAL" clId="{FC74DCD4-236F-4417-B223-FA7F98BF28E9}" dt="2020-09-08T15:13:32.284" v="5310" actId="164"/>
          <ac:grpSpMkLst>
            <pc:docMk/>
            <pc:sldMk cId="1378236919" sldId="300"/>
            <ac:grpSpMk id="22" creationId="{C805D928-9C23-4E7E-BA4A-57930D3BEDE0}"/>
          </ac:grpSpMkLst>
        </pc:grpChg>
        <pc:grpChg chg="add mod">
          <ac:chgData name="ALESSANDRA RIZZARDI" userId="a50d0755-f17c-46e3-b9ae-e817b752eaa4" providerId="ADAL" clId="{FC74DCD4-236F-4417-B223-FA7F98BF28E9}" dt="2020-09-08T15:13:52.354" v="5315" actId="164"/>
          <ac:grpSpMkLst>
            <pc:docMk/>
            <pc:sldMk cId="1378236919" sldId="300"/>
            <ac:grpSpMk id="25" creationId="{0B6A3FC7-FEEC-4654-B87F-80AF8954351B}"/>
          </ac:grpSpMkLst>
        </pc:grpChg>
        <pc:grpChg chg="add mod">
          <ac:chgData name="ALESSANDRA RIZZARDI" userId="a50d0755-f17c-46e3-b9ae-e817b752eaa4" providerId="ADAL" clId="{FC74DCD4-236F-4417-B223-FA7F98BF28E9}" dt="2020-09-08T15:15:12.387" v="5324" actId="1076"/>
          <ac:grpSpMkLst>
            <pc:docMk/>
            <pc:sldMk cId="1378236919" sldId="300"/>
            <ac:grpSpMk id="26" creationId="{4060F944-BC43-4D63-81CF-EEB475C9D7BF}"/>
          </ac:grpSpMkLst>
        </pc:grpChg>
      </pc:sldChg>
      <pc:sldChg chg="addSp delSp modSp add">
        <pc:chgData name="ALESSANDRA RIZZARDI" userId="a50d0755-f17c-46e3-b9ae-e817b752eaa4" providerId="ADAL" clId="{FC74DCD4-236F-4417-B223-FA7F98BF28E9}" dt="2020-09-08T19:36:49.479" v="5902" actId="20577"/>
        <pc:sldMkLst>
          <pc:docMk/>
          <pc:sldMk cId="1852514597" sldId="301"/>
        </pc:sldMkLst>
        <pc:spChg chg="mod">
          <ac:chgData name="ALESSANDRA RIZZARDI" userId="a50d0755-f17c-46e3-b9ae-e817b752eaa4" providerId="ADAL" clId="{FC74DCD4-236F-4417-B223-FA7F98BF28E9}" dt="2020-09-08T19:36:49.479" v="5902" actId="20577"/>
          <ac:spMkLst>
            <pc:docMk/>
            <pc:sldMk cId="1852514597" sldId="301"/>
            <ac:spMk id="2" creationId="{5F1967DD-FD95-4D4E-A251-D56F5565334E}"/>
          </ac:spMkLst>
        </pc:spChg>
        <pc:spChg chg="mod">
          <ac:chgData name="ALESSANDRA RIZZARDI" userId="a50d0755-f17c-46e3-b9ae-e817b752eaa4" providerId="ADAL" clId="{FC74DCD4-236F-4417-B223-FA7F98BF28E9}" dt="2020-09-08T19:27:42.924" v="5753" actId="20577"/>
          <ac:spMkLst>
            <pc:docMk/>
            <pc:sldMk cId="1852514597" sldId="301"/>
            <ac:spMk id="3" creationId="{ACF2C6F3-ED17-4C0F-8264-21E3DC06907C}"/>
          </ac:spMkLst>
        </pc:spChg>
        <pc:spChg chg="add mod">
          <ac:chgData name="ALESSANDRA RIZZARDI" userId="a50d0755-f17c-46e3-b9ae-e817b752eaa4" providerId="ADAL" clId="{FC74DCD4-236F-4417-B223-FA7F98BF28E9}" dt="2020-09-06T21:11:36.903" v="4140" actId="1076"/>
          <ac:spMkLst>
            <pc:docMk/>
            <pc:sldMk cId="1852514597" sldId="301"/>
            <ac:spMk id="7" creationId="{0F1F7830-7632-4BEB-B7D8-0F00A6DF69E2}"/>
          </ac:spMkLst>
        </pc:spChg>
        <pc:spChg chg="add mod">
          <ac:chgData name="ALESSANDRA RIZZARDI" userId="a50d0755-f17c-46e3-b9ae-e817b752eaa4" providerId="ADAL" clId="{FC74DCD4-236F-4417-B223-FA7F98BF28E9}" dt="2020-09-08T19:10:02.870" v="5398" actId="164"/>
          <ac:spMkLst>
            <pc:docMk/>
            <pc:sldMk cId="1852514597" sldId="301"/>
            <ac:spMk id="19" creationId="{146C3139-9CFD-41DF-969B-447FB3A8B34A}"/>
          </ac:spMkLst>
        </pc:spChg>
        <pc:spChg chg="add mod">
          <ac:chgData name="ALESSANDRA RIZZARDI" userId="a50d0755-f17c-46e3-b9ae-e817b752eaa4" providerId="ADAL" clId="{FC74DCD4-236F-4417-B223-FA7F98BF28E9}" dt="2020-09-08T19:09:56.185" v="5395" actId="164"/>
          <ac:spMkLst>
            <pc:docMk/>
            <pc:sldMk cId="1852514597" sldId="301"/>
            <ac:spMk id="20" creationId="{09FCD44C-2252-4D1C-9DC0-FC5304876105}"/>
          </ac:spMkLst>
        </pc:spChg>
        <pc:spChg chg="add mod">
          <ac:chgData name="ALESSANDRA RIZZARDI" userId="a50d0755-f17c-46e3-b9ae-e817b752eaa4" providerId="ADAL" clId="{FC74DCD4-236F-4417-B223-FA7F98BF28E9}" dt="2020-09-08T19:10:02.870" v="5398" actId="164"/>
          <ac:spMkLst>
            <pc:docMk/>
            <pc:sldMk cId="1852514597" sldId="301"/>
            <ac:spMk id="21" creationId="{01ACEE15-A970-4349-9C3B-3C843EAC5212}"/>
          </ac:spMkLst>
        </pc:spChg>
        <pc:spChg chg="add mod">
          <ac:chgData name="ALESSANDRA RIZZARDI" userId="a50d0755-f17c-46e3-b9ae-e817b752eaa4" providerId="ADAL" clId="{FC74DCD4-236F-4417-B223-FA7F98BF28E9}" dt="2020-09-08T19:09:56.185" v="5395" actId="164"/>
          <ac:spMkLst>
            <pc:docMk/>
            <pc:sldMk cId="1852514597" sldId="301"/>
            <ac:spMk id="22" creationId="{E96B6339-991C-48B0-A9FE-60CF6BBECFC2}"/>
          </ac:spMkLst>
        </pc:spChg>
        <pc:spChg chg="add mod">
          <ac:chgData name="ALESSANDRA RIZZARDI" userId="a50d0755-f17c-46e3-b9ae-e817b752eaa4" providerId="ADAL" clId="{FC74DCD4-236F-4417-B223-FA7F98BF28E9}" dt="2020-09-08T19:09:56.185" v="5395" actId="164"/>
          <ac:spMkLst>
            <pc:docMk/>
            <pc:sldMk cId="1852514597" sldId="301"/>
            <ac:spMk id="23" creationId="{BF9C6A2D-AAB0-4FF5-8423-97767CF2E8CC}"/>
          </ac:spMkLst>
        </pc:spChg>
        <pc:spChg chg="add mod">
          <ac:chgData name="ALESSANDRA RIZZARDI" userId="a50d0755-f17c-46e3-b9ae-e817b752eaa4" providerId="ADAL" clId="{FC74DCD4-236F-4417-B223-FA7F98BF28E9}" dt="2020-09-08T19:09:56.185" v="5395" actId="164"/>
          <ac:spMkLst>
            <pc:docMk/>
            <pc:sldMk cId="1852514597" sldId="301"/>
            <ac:spMk id="24" creationId="{38234C08-D9CC-4CCC-83B4-94803344B909}"/>
          </ac:spMkLst>
        </pc:spChg>
        <pc:spChg chg="add mod">
          <ac:chgData name="ALESSANDRA RIZZARDI" userId="a50d0755-f17c-46e3-b9ae-e817b752eaa4" providerId="ADAL" clId="{FC74DCD4-236F-4417-B223-FA7F98BF28E9}" dt="2020-09-08T19:09:56.185" v="5395" actId="164"/>
          <ac:spMkLst>
            <pc:docMk/>
            <pc:sldMk cId="1852514597" sldId="301"/>
            <ac:spMk id="25" creationId="{897F0853-5B15-4E00-AE88-8C129C6E5AE7}"/>
          </ac:spMkLst>
        </pc:spChg>
        <pc:spChg chg="add mod">
          <ac:chgData name="ALESSANDRA RIZZARDI" userId="a50d0755-f17c-46e3-b9ae-e817b752eaa4" providerId="ADAL" clId="{FC74DCD4-236F-4417-B223-FA7F98BF28E9}" dt="2020-09-08T19:09:56.185" v="5395" actId="164"/>
          <ac:spMkLst>
            <pc:docMk/>
            <pc:sldMk cId="1852514597" sldId="301"/>
            <ac:spMk id="26" creationId="{FB85A3D5-F6A2-4964-8D45-49FC532C395E}"/>
          </ac:spMkLst>
        </pc:spChg>
        <pc:spChg chg="add mod">
          <ac:chgData name="ALESSANDRA RIZZARDI" userId="a50d0755-f17c-46e3-b9ae-e817b752eaa4" providerId="ADAL" clId="{FC74DCD4-236F-4417-B223-FA7F98BF28E9}" dt="2020-09-08T19:09:56.185" v="5395" actId="164"/>
          <ac:spMkLst>
            <pc:docMk/>
            <pc:sldMk cId="1852514597" sldId="301"/>
            <ac:spMk id="27" creationId="{9DF6AB32-757A-427A-89C0-0997B0D6AD92}"/>
          </ac:spMkLst>
        </pc:spChg>
        <pc:spChg chg="add del mod">
          <ac:chgData name="ALESSANDRA RIZZARDI" userId="a50d0755-f17c-46e3-b9ae-e817b752eaa4" providerId="ADAL" clId="{FC74DCD4-236F-4417-B223-FA7F98BF28E9}" dt="2020-09-08T19:06:37.977" v="5350" actId="478"/>
          <ac:spMkLst>
            <pc:docMk/>
            <pc:sldMk cId="1852514597" sldId="301"/>
            <ac:spMk id="39" creationId="{6B57AA2A-FCA4-45D3-AB56-00EB57201EAF}"/>
          </ac:spMkLst>
        </pc:spChg>
        <pc:spChg chg="add del mod">
          <ac:chgData name="ALESSANDRA RIZZARDI" userId="a50d0755-f17c-46e3-b9ae-e817b752eaa4" providerId="ADAL" clId="{FC74DCD4-236F-4417-B223-FA7F98BF28E9}" dt="2020-09-08T19:06:37.977" v="5350" actId="478"/>
          <ac:spMkLst>
            <pc:docMk/>
            <pc:sldMk cId="1852514597" sldId="301"/>
            <ac:spMk id="40" creationId="{2073FE8D-9C7E-4050-A125-FD261B181F47}"/>
          </ac:spMkLst>
        </pc:spChg>
        <pc:spChg chg="add del mod">
          <ac:chgData name="ALESSANDRA RIZZARDI" userId="a50d0755-f17c-46e3-b9ae-e817b752eaa4" providerId="ADAL" clId="{FC74DCD4-236F-4417-B223-FA7F98BF28E9}" dt="2020-09-08T19:06:37.977" v="5350" actId="478"/>
          <ac:spMkLst>
            <pc:docMk/>
            <pc:sldMk cId="1852514597" sldId="301"/>
            <ac:spMk id="41" creationId="{72A9E92D-DC73-4CE8-8A4A-13CFD56F6046}"/>
          </ac:spMkLst>
        </pc:spChg>
        <pc:spChg chg="add del mod">
          <ac:chgData name="ALESSANDRA RIZZARDI" userId="a50d0755-f17c-46e3-b9ae-e817b752eaa4" providerId="ADAL" clId="{FC74DCD4-236F-4417-B223-FA7F98BF28E9}" dt="2020-09-08T19:06:37.977" v="5350" actId="478"/>
          <ac:spMkLst>
            <pc:docMk/>
            <pc:sldMk cId="1852514597" sldId="301"/>
            <ac:spMk id="42" creationId="{DDFD8DA6-94EA-47A2-A611-AA84B6F05DB7}"/>
          </ac:spMkLst>
        </pc:spChg>
        <pc:spChg chg="add del mod">
          <ac:chgData name="ALESSANDRA RIZZARDI" userId="a50d0755-f17c-46e3-b9ae-e817b752eaa4" providerId="ADAL" clId="{FC74DCD4-236F-4417-B223-FA7F98BF28E9}" dt="2020-09-08T19:06:37.977" v="5350" actId="478"/>
          <ac:spMkLst>
            <pc:docMk/>
            <pc:sldMk cId="1852514597" sldId="301"/>
            <ac:spMk id="43" creationId="{B8B7831A-E4DD-4065-8F74-3338A0316CF7}"/>
          </ac:spMkLst>
        </pc:spChg>
        <pc:spChg chg="add del mod">
          <ac:chgData name="ALESSANDRA RIZZARDI" userId="a50d0755-f17c-46e3-b9ae-e817b752eaa4" providerId="ADAL" clId="{FC74DCD4-236F-4417-B223-FA7F98BF28E9}" dt="2020-09-08T19:06:37.977" v="5350" actId="478"/>
          <ac:spMkLst>
            <pc:docMk/>
            <pc:sldMk cId="1852514597" sldId="301"/>
            <ac:spMk id="44" creationId="{6B76E6C1-FC15-4637-98F6-FD694C930E08}"/>
          </ac:spMkLst>
        </pc:spChg>
        <pc:spChg chg="add del mod">
          <ac:chgData name="ALESSANDRA RIZZARDI" userId="a50d0755-f17c-46e3-b9ae-e817b752eaa4" providerId="ADAL" clId="{FC74DCD4-236F-4417-B223-FA7F98BF28E9}" dt="2020-09-08T19:06:37.977" v="5350" actId="478"/>
          <ac:spMkLst>
            <pc:docMk/>
            <pc:sldMk cId="1852514597" sldId="301"/>
            <ac:spMk id="45" creationId="{527B822E-2206-4149-9A01-038EB8ECF22F}"/>
          </ac:spMkLst>
        </pc:spChg>
        <pc:spChg chg="add del mod">
          <ac:chgData name="ALESSANDRA RIZZARDI" userId="a50d0755-f17c-46e3-b9ae-e817b752eaa4" providerId="ADAL" clId="{FC74DCD4-236F-4417-B223-FA7F98BF28E9}" dt="2020-09-08T19:06:37.977" v="5350" actId="478"/>
          <ac:spMkLst>
            <pc:docMk/>
            <pc:sldMk cId="1852514597" sldId="301"/>
            <ac:spMk id="46" creationId="{CDE7CF4A-0E5D-4B3F-B3FF-C45960673F96}"/>
          </ac:spMkLst>
        </pc:spChg>
        <pc:spChg chg="add del mod">
          <ac:chgData name="ALESSANDRA RIZZARDI" userId="a50d0755-f17c-46e3-b9ae-e817b752eaa4" providerId="ADAL" clId="{FC74DCD4-236F-4417-B223-FA7F98BF28E9}" dt="2020-09-08T19:06:37.977" v="5350" actId="478"/>
          <ac:spMkLst>
            <pc:docMk/>
            <pc:sldMk cId="1852514597" sldId="301"/>
            <ac:spMk id="47" creationId="{5AECBB61-3221-4DB4-A0FB-956C4D01C8FC}"/>
          </ac:spMkLst>
        </pc:spChg>
        <pc:spChg chg="add mod">
          <ac:chgData name="ALESSANDRA RIZZARDI" userId="a50d0755-f17c-46e3-b9ae-e817b752eaa4" providerId="ADAL" clId="{FC74DCD4-236F-4417-B223-FA7F98BF28E9}" dt="2020-09-08T19:07:52.996" v="5386" actId="14100"/>
          <ac:spMkLst>
            <pc:docMk/>
            <pc:sldMk cId="1852514597" sldId="301"/>
            <ac:spMk id="48" creationId="{FAB95196-5466-4572-A3B0-3D7E586662A6}"/>
          </ac:spMkLst>
        </pc:spChg>
        <pc:spChg chg="add mod">
          <ac:chgData name="ALESSANDRA RIZZARDI" userId="a50d0755-f17c-46e3-b9ae-e817b752eaa4" providerId="ADAL" clId="{FC74DCD4-236F-4417-B223-FA7F98BF28E9}" dt="2020-09-08T19:09:25.625" v="5389" actId="1076"/>
          <ac:spMkLst>
            <pc:docMk/>
            <pc:sldMk cId="1852514597" sldId="301"/>
            <ac:spMk id="49" creationId="{94EECAFD-CC38-42E0-A8D9-5C7FDF800444}"/>
          </ac:spMkLst>
        </pc:spChg>
        <pc:spChg chg="add mod">
          <ac:chgData name="ALESSANDRA RIZZARDI" userId="a50d0755-f17c-46e3-b9ae-e817b752eaa4" providerId="ADAL" clId="{FC74DCD4-236F-4417-B223-FA7F98BF28E9}" dt="2020-09-08T19:09:38.259" v="5393" actId="1076"/>
          <ac:spMkLst>
            <pc:docMk/>
            <pc:sldMk cId="1852514597" sldId="301"/>
            <ac:spMk id="50" creationId="{C6489E6B-A80A-4764-ADA0-D87977C4E577}"/>
          </ac:spMkLst>
        </pc:spChg>
        <pc:grpChg chg="add mod">
          <ac:chgData name="ALESSANDRA RIZZARDI" userId="a50d0755-f17c-46e3-b9ae-e817b752eaa4" providerId="ADAL" clId="{FC74DCD4-236F-4417-B223-FA7F98BF28E9}" dt="2020-09-08T19:10:05.340" v="5400" actId="1076"/>
          <ac:grpSpMkLst>
            <pc:docMk/>
            <pc:sldMk cId="1852514597" sldId="301"/>
            <ac:grpSpMk id="8" creationId="{0DAAAC69-F118-4C3A-9F5C-B17AAC927634}"/>
          </ac:grpSpMkLst>
        </pc:grpChg>
        <pc:grpChg chg="add del mod">
          <ac:chgData name="ALESSANDRA RIZZARDI" userId="a50d0755-f17c-46e3-b9ae-e817b752eaa4" providerId="ADAL" clId="{FC74DCD4-236F-4417-B223-FA7F98BF28E9}" dt="2020-09-08T19:06:37.977" v="5350" actId="478"/>
          <ac:grpSpMkLst>
            <pc:docMk/>
            <pc:sldMk cId="1852514597" sldId="301"/>
            <ac:grpSpMk id="28" creationId="{79117EB5-B2D3-4D23-BC12-3648D8537C00}"/>
          </ac:grpSpMkLst>
        </pc:grpChg>
        <pc:grpChg chg="add mod">
          <ac:chgData name="ALESSANDRA RIZZARDI" userId="a50d0755-f17c-46e3-b9ae-e817b752eaa4" providerId="ADAL" clId="{FC74DCD4-236F-4417-B223-FA7F98BF28E9}" dt="2020-09-08T19:10:05.340" v="5400" actId="1076"/>
          <ac:grpSpMkLst>
            <pc:docMk/>
            <pc:sldMk cId="1852514597" sldId="301"/>
            <ac:grpSpMk id="51" creationId="{BD1FE20A-8D90-4FE1-968E-C633535633CF}"/>
          </ac:grpSpMkLst>
        </pc:grpChg>
        <pc:grpChg chg="add mod">
          <ac:chgData name="ALESSANDRA RIZZARDI" userId="a50d0755-f17c-46e3-b9ae-e817b752eaa4" providerId="ADAL" clId="{FC74DCD4-236F-4417-B223-FA7F98BF28E9}" dt="2020-09-08T19:10:05.340" v="5400" actId="1076"/>
          <ac:grpSpMkLst>
            <pc:docMk/>
            <pc:sldMk cId="1852514597" sldId="301"/>
            <ac:grpSpMk id="52" creationId="{90A3D09A-206B-4516-985D-40D3EACB1B98}"/>
          </ac:grpSpMkLst>
        </pc:grpChg>
      </pc:sldChg>
      <pc:sldChg chg="addSp modSp add">
        <pc:chgData name="ALESSANDRA RIZZARDI" userId="a50d0755-f17c-46e3-b9ae-e817b752eaa4" providerId="ADAL" clId="{FC74DCD4-236F-4417-B223-FA7F98BF28E9}" dt="2020-09-08T19:37:34.575" v="5922" actId="1076"/>
        <pc:sldMkLst>
          <pc:docMk/>
          <pc:sldMk cId="1900514404" sldId="302"/>
        </pc:sldMkLst>
        <pc:spChg chg="mod">
          <ac:chgData name="ALESSANDRA RIZZARDI" userId="a50d0755-f17c-46e3-b9ae-e817b752eaa4" providerId="ADAL" clId="{FC74DCD4-236F-4417-B223-FA7F98BF28E9}" dt="2020-09-08T19:36:56.641" v="5908" actId="20577"/>
          <ac:spMkLst>
            <pc:docMk/>
            <pc:sldMk cId="1900514404" sldId="302"/>
            <ac:spMk id="2" creationId="{5F1967DD-FD95-4D4E-A251-D56F5565334E}"/>
          </ac:spMkLst>
        </pc:spChg>
        <pc:spChg chg="mod">
          <ac:chgData name="ALESSANDRA RIZZARDI" userId="a50d0755-f17c-46e3-b9ae-e817b752eaa4" providerId="ADAL" clId="{FC74DCD4-236F-4417-B223-FA7F98BF28E9}" dt="2020-09-08T19:37:34.575" v="5922" actId="1076"/>
          <ac:spMkLst>
            <pc:docMk/>
            <pc:sldMk cId="1900514404" sldId="302"/>
            <ac:spMk id="3" creationId="{ACF2C6F3-ED17-4C0F-8264-21E3DC06907C}"/>
          </ac:spMkLst>
        </pc:spChg>
        <pc:graphicFrameChg chg="add mod">
          <ac:chgData name="ALESSANDRA RIZZARDI" userId="a50d0755-f17c-46e3-b9ae-e817b752eaa4" providerId="ADAL" clId="{FC74DCD4-236F-4417-B223-FA7F98BF28E9}" dt="2020-09-08T19:34:40.781" v="5877" actId="20577"/>
          <ac:graphicFrameMkLst>
            <pc:docMk/>
            <pc:sldMk cId="1900514404" sldId="302"/>
            <ac:graphicFrameMk id="7" creationId="{A95F8692-9FD0-4A7E-8374-0303FD86394F}"/>
          </ac:graphicFrameMkLst>
        </pc:graphicFrameChg>
        <pc:graphicFrameChg chg="add mod">
          <ac:chgData name="ALESSANDRA RIZZARDI" userId="a50d0755-f17c-46e3-b9ae-e817b752eaa4" providerId="ADAL" clId="{FC74DCD4-236F-4417-B223-FA7F98BF28E9}" dt="2020-09-08T19:34:25.281" v="5872" actId="1076"/>
          <ac:graphicFrameMkLst>
            <pc:docMk/>
            <pc:sldMk cId="1900514404" sldId="302"/>
            <ac:graphicFrameMk id="8" creationId="{45E80771-B25C-403F-8ECC-D2A6C95D167B}"/>
          </ac:graphicFrameMkLst>
        </pc:graphicFrameChg>
      </pc:sldChg>
      <pc:sldChg chg="addSp delSp modSp add modNotesTx">
        <pc:chgData name="ALESSANDRA RIZZARDI" userId="a50d0755-f17c-46e3-b9ae-e817b752eaa4" providerId="ADAL" clId="{FC74DCD4-236F-4417-B223-FA7F98BF28E9}" dt="2020-09-08T22:10:41.134" v="7535" actId="1076"/>
        <pc:sldMkLst>
          <pc:docMk/>
          <pc:sldMk cId="472383884" sldId="303"/>
        </pc:sldMkLst>
        <pc:spChg chg="mod">
          <ac:chgData name="ALESSANDRA RIZZARDI" userId="a50d0755-f17c-46e3-b9ae-e817b752eaa4" providerId="ADAL" clId="{FC74DCD4-236F-4417-B223-FA7F98BF28E9}" dt="2020-09-08T21:03:13.701" v="6854" actId="20577"/>
          <ac:spMkLst>
            <pc:docMk/>
            <pc:sldMk cId="472383884" sldId="303"/>
            <ac:spMk id="2" creationId="{BF2F829C-E691-4511-B4D2-9230418B6DFA}"/>
          </ac:spMkLst>
        </pc:spChg>
        <pc:spChg chg="mod">
          <ac:chgData name="ALESSANDRA RIZZARDI" userId="a50d0755-f17c-46e3-b9ae-e817b752eaa4" providerId="ADAL" clId="{FC74DCD4-236F-4417-B223-FA7F98BF28E9}" dt="2020-09-08T21:02:17.993" v="6810" actId="1076"/>
          <ac:spMkLst>
            <pc:docMk/>
            <pc:sldMk cId="472383884" sldId="303"/>
            <ac:spMk id="3" creationId="{E8FF8D49-4358-414E-B237-91305AC757A6}"/>
          </ac:spMkLst>
        </pc:spChg>
        <pc:spChg chg="add mod">
          <ac:chgData name="ALESSANDRA RIZZARDI" userId="a50d0755-f17c-46e3-b9ae-e817b752eaa4" providerId="ADAL" clId="{FC74DCD4-236F-4417-B223-FA7F98BF28E9}" dt="2020-09-06T21:12:42.172" v="4166" actId="20577"/>
          <ac:spMkLst>
            <pc:docMk/>
            <pc:sldMk cId="472383884" sldId="303"/>
            <ac:spMk id="7" creationId="{74B7DBB4-DB5C-45E9-94E2-403D4DCA6CFB}"/>
          </ac:spMkLst>
        </pc:spChg>
        <pc:spChg chg="ord">
          <ac:chgData name="ALESSANDRA RIZZARDI" userId="a50d0755-f17c-46e3-b9ae-e817b752eaa4" providerId="ADAL" clId="{FC74DCD4-236F-4417-B223-FA7F98BF28E9}" dt="2020-09-08T20:52:38.493" v="6747" actId="170"/>
          <ac:spMkLst>
            <pc:docMk/>
            <pc:sldMk cId="472383884" sldId="303"/>
            <ac:spMk id="10" creationId="{81D059E7-8144-4AF9-B6DA-BEF4B65E19E1}"/>
          </ac:spMkLst>
        </pc:spChg>
        <pc:spChg chg="del">
          <ac:chgData name="ALESSANDRA RIZZARDI" userId="a50d0755-f17c-46e3-b9ae-e817b752eaa4" providerId="ADAL" clId="{FC74DCD4-236F-4417-B223-FA7F98BF28E9}" dt="2020-09-08T20:51:25.225" v="6712" actId="478"/>
          <ac:spMkLst>
            <pc:docMk/>
            <pc:sldMk cId="472383884" sldId="303"/>
            <ac:spMk id="14" creationId="{08379F00-7B92-4993-B22B-02D5E768E569}"/>
          </ac:spMkLst>
        </pc:spChg>
        <pc:spChg chg="mod ord">
          <ac:chgData name="ALESSANDRA RIZZARDI" userId="a50d0755-f17c-46e3-b9ae-e817b752eaa4" providerId="ADAL" clId="{FC74DCD4-236F-4417-B223-FA7F98BF28E9}" dt="2020-09-08T20:51:56.910" v="6737" actId="166"/>
          <ac:spMkLst>
            <pc:docMk/>
            <pc:sldMk cId="472383884" sldId="303"/>
            <ac:spMk id="24" creationId="{B5A0D678-2EA6-4808-8C4B-06238E3A32C0}"/>
          </ac:spMkLst>
        </pc:spChg>
        <pc:spChg chg="mod">
          <ac:chgData name="ALESSANDRA RIZZARDI" userId="a50d0755-f17c-46e3-b9ae-e817b752eaa4" providerId="ADAL" clId="{FC74DCD4-236F-4417-B223-FA7F98BF28E9}" dt="2020-09-08T20:52:10.804" v="6740" actId="1076"/>
          <ac:spMkLst>
            <pc:docMk/>
            <pc:sldMk cId="472383884" sldId="303"/>
            <ac:spMk id="26" creationId="{82971BE2-8380-45C2-BE19-35A07821230A}"/>
          </ac:spMkLst>
        </pc:spChg>
        <pc:spChg chg="mod">
          <ac:chgData name="ALESSANDRA RIZZARDI" userId="a50d0755-f17c-46e3-b9ae-e817b752eaa4" providerId="ADAL" clId="{FC74DCD4-236F-4417-B223-FA7F98BF28E9}" dt="2020-09-08T20:48:53.573" v="6711" actId="1076"/>
          <ac:spMkLst>
            <pc:docMk/>
            <pc:sldMk cId="472383884" sldId="303"/>
            <ac:spMk id="27" creationId="{603F2E0D-08FE-4D74-AD3D-318BBA6E050C}"/>
          </ac:spMkLst>
        </pc:spChg>
        <pc:spChg chg="mod">
          <ac:chgData name="ALESSANDRA RIZZARDI" userId="a50d0755-f17c-46e3-b9ae-e817b752eaa4" providerId="ADAL" clId="{FC74DCD4-236F-4417-B223-FA7F98BF28E9}" dt="2020-09-08T21:01:18.405" v="6809" actId="1076"/>
          <ac:spMkLst>
            <pc:docMk/>
            <pc:sldMk cId="472383884" sldId="303"/>
            <ac:spMk id="28" creationId="{65648DC2-8133-4D03-B554-497CBB065637}"/>
          </ac:spMkLst>
        </pc:spChg>
        <pc:spChg chg="mod">
          <ac:chgData name="ALESSANDRA RIZZARDI" userId="a50d0755-f17c-46e3-b9ae-e817b752eaa4" providerId="ADAL" clId="{FC74DCD4-236F-4417-B223-FA7F98BF28E9}" dt="2020-09-08T20:52:04.912" v="6739" actId="14100"/>
          <ac:spMkLst>
            <pc:docMk/>
            <pc:sldMk cId="472383884" sldId="303"/>
            <ac:spMk id="29" creationId="{DECFEDEA-0B9B-4D78-BC4D-3BB8B37E3853}"/>
          </ac:spMkLst>
        </pc:spChg>
        <pc:spChg chg="add mod">
          <ac:chgData name="ALESSANDRA RIZZARDI" userId="a50d0755-f17c-46e3-b9ae-e817b752eaa4" providerId="ADAL" clId="{FC74DCD4-236F-4417-B223-FA7F98BF28E9}" dt="2020-09-08T20:46:32.281" v="6648" actId="1076"/>
          <ac:spMkLst>
            <pc:docMk/>
            <pc:sldMk cId="472383884" sldId="303"/>
            <ac:spMk id="30" creationId="{E8D8B4D4-7A81-489F-BF77-E8D33D245527}"/>
          </ac:spMkLst>
        </pc:spChg>
        <pc:spChg chg="add mod">
          <ac:chgData name="ALESSANDRA RIZZARDI" userId="a50d0755-f17c-46e3-b9ae-e817b752eaa4" providerId="ADAL" clId="{FC74DCD4-236F-4417-B223-FA7F98BF28E9}" dt="2020-09-08T20:46:24.033" v="6645" actId="14100"/>
          <ac:spMkLst>
            <pc:docMk/>
            <pc:sldMk cId="472383884" sldId="303"/>
            <ac:spMk id="31" creationId="{B485739D-A64D-4838-B72E-11A40B944C98}"/>
          </ac:spMkLst>
        </pc:spChg>
        <pc:spChg chg="add del mod">
          <ac:chgData name="ALESSANDRA RIZZARDI" userId="a50d0755-f17c-46e3-b9ae-e817b752eaa4" providerId="ADAL" clId="{FC74DCD4-236F-4417-B223-FA7F98BF28E9}" dt="2020-09-08T20:48:14.333" v="6688" actId="478"/>
          <ac:spMkLst>
            <pc:docMk/>
            <pc:sldMk cId="472383884" sldId="303"/>
            <ac:spMk id="32" creationId="{905106E3-8E1D-4954-A8C7-833C2C34C040}"/>
          </ac:spMkLst>
        </pc:spChg>
        <pc:spChg chg="add del mod">
          <ac:chgData name="ALESSANDRA RIZZARDI" userId="a50d0755-f17c-46e3-b9ae-e817b752eaa4" providerId="ADAL" clId="{FC74DCD4-236F-4417-B223-FA7F98BF28E9}" dt="2020-09-08T20:48:13.290" v="6687" actId="478"/>
          <ac:spMkLst>
            <pc:docMk/>
            <pc:sldMk cId="472383884" sldId="303"/>
            <ac:spMk id="33" creationId="{476C20B2-2DC3-4010-8934-7B53FB801A1B}"/>
          </ac:spMkLst>
        </pc:spChg>
        <pc:spChg chg="add mod ord">
          <ac:chgData name="ALESSANDRA RIZZARDI" userId="a50d0755-f17c-46e3-b9ae-e817b752eaa4" providerId="ADAL" clId="{FC74DCD4-236F-4417-B223-FA7F98BF28E9}" dt="2020-09-08T20:52:01.244" v="6738" actId="171"/>
          <ac:spMkLst>
            <pc:docMk/>
            <pc:sldMk cId="472383884" sldId="303"/>
            <ac:spMk id="35" creationId="{1D4F615A-C3F3-4D8D-9121-58CA3772823E}"/>
          </ac:spMkLst>
        </pc:spChg>
        <pc:spChg chg="add mod">
          <ac:chgData name="ALESSANDRA RIZZARDI" userId="a50d0755-f17c-46e3-b9ae-e817b752eaa4" providerId="ADAL" clId="{FC74DCD4-236F-4417-B223-FA7F98BF28E9}" dt="2020-09-08T20:51:42.131" v="6731" actId="1076"/>
          <ac:spMkLst>
            <pc:docMk/>
            <pc:sldMk cId="472383884" sldId="303"/>
            <ac:spMk id="36" creationId="{3D7360B9-D4E3-4286-BCA7-56A63CD9848B}"/>
          </ac:spMkLst>
        </pc:spChg>
        <pc:spChg chg="add mod">
          <ac:chgData name="ALESSANDRA RIZZARDI" userId="a50d0755-f17c-46e3-b9ae-e817b752eaa4" providerId="ADAL" clId="{FC74DCD4-236F-4417-B223-FA7F98BF28E9}" dt="2020-09-08T20:56:08.819" v="6750" actId="20577"/>
          <ac:spMkLst>
            <pc:docMk/>
            <pc:sldMk cId="472383884" sldId="303"/>
            <ac:spMk id="37" creationId="{ADBB5A09-69C3-494A-909F-22888C08A21B}"/>
          </ac:spMkLst>
        </pc:spChg>
        <pc:spChg chg="add mod">
          <ac:chgData name="ALESSANDRA RIZZARDI" userId="a50d0755-f17c-46e3-b9ae-e817b752eaa4" providerId="ADAL" clId="{FC74DCD4-236F-4417-B223-FA7F98BF28E9}" dt="2020-09-08T20:52:22.156" v="6745" actId="1076"/>
          <ac:spMkLst>
            <pc:docMk/>
            <pc:sldMk cId="472383884" sldId="303"/>
            <ac:spMk id="38" creationId="{DC5B622F-FA11-42CE-B35E-355952522FBC}"/>
          </ac:spMkLst>
        </pc:spChg>
        <pc:spChg chg="add mod">
          <ac:chgData name="ALESSANDRA RIZZARDI" userId="a50d0755-f17c-46e3-b9ae-e817b752eaa4" providerId="ADAL" clId="{FC74DCD4-236F-4417-B223-FA7F98BF28E9}" dt="2020-09-08T20:52:30.759" v="6746" actId="1076"/>
          <ac:spMkLst>
            <pc:docMk/>
            <pc:sldMk cId="472383884" sldId="303"/>
            <ac:spMk id="39" creationId="{7838C9A0-2142-40FE-8C92-20581F17F2EE}"/>
          </ac:spMkLst>
        </pc:spChg>
        <pc:spChg chg="add mod">
          <ac:chgData name="ALESSANDRA RIZZARDI" userId="a50d0755-f17c-46e3-b9ae-e817b752eaa4" providerId="ADAL" clId="{FC74DCD4-236F-4417-B223-FA7F98BF28E9}" dt="2020-09-08T21:01:07.117" v="6804" actId="1076"/>
          <ac:spMkLst>
            <pc:docMk/>
            <pc:sldMk cId="472383884" sldId="303"/>
            <ac:spMk id="40" creationId="{2B2CD224-69D8-4318-92BA-7320D2E2F53A}"/>
          </ac:spMkLst>
        </pc:spChg>
        <pc:spChg chg="add mod">
          <ac:chgData name="ALESSANDRA RIZZARDI" userId="a50d0755-f17c-46e3-b9ae-e817b752eaa4" providerId="ADAL" clId="{FC74DCD4-236F-4417-B223-FA7F98BF28E9}" dt="2020-09-08T21:01:14.317" v="6808" actId="1076"/>
          <ac:spMkLst>
            <pc:docMk/>
            <pc:sldMk cId="472383884" sldId="303"/>
            <ac:spMk id="41" creationId="{A06E4206-3DD5-4128-8103-A182D14CB5C2}"/>
          </ac:spMkLst>
        </pc:spChg>
        <pc:grpChg chg="add mod">
          <ac:chgData name="ALESSANDRA RIZZARDI" userId="a50d0755-f17c-46e3-b9ae-e817b752eaa4" providerId="ADAL" clId="{FC74DCD4-236F-4417-B223-FA7F98BF28E9}" dt="2020-09-08T20:52:10.804" v="6740" actId="1076"/>
          <ac:grpSpMkLst>
            <pc:docMk/>
            <pc:sldMk cId="472383884" sldId="303"/>
            <ac:grpSpMk id="8" creationId="{1E890B26-8ED8-4F87-9323-660CF8A30CE3}"/>
          </ac:grpSpMkLst>
        </pc:grpChg>
        <pc:grpChg chg="mod">
          <ac:chgData name="ALESSANDRA RIZZARDI" userId="a50d0755-f17c-46e3-b9ae-e817b752eaa4" providerId="ADAL" clId="{FC74DCD4-236F-4417-B223-FA7F98BF28E9}" dt="2020-09-08T20:52:10.804" v="6740" actId="1076"/>
          <ac:grpSpMkLst>
            <pc:docMk/>
            <pc:sldMk cId="472383884" sldId="303"/>
            <ac:grpSpMk id="11" creationId="{1663FBFC-C0D4-4C51-9D3E-037E2C15F5A5}"/>
          </ac:grpSpMkLst>
        </pc:grpChg>
        <pc:grpChg chg="mod">
          <ac:chgData name="ALESSANDRA RIZZARDI" userId="a50d0755-f17c-46e3-b9ae-e817b752eaa4" providerId="ADAL" clId="{FC74DCD4-236F-4417-B223-FA7F98BF28E9}" dt="2020-09-08T20:52:10.804" v="6740" actId="1076"/>
          <ac:grpSpMkLst>
            <pc:docMk/>
            <pc:sldMk cId="472383884" sldId="303"/>
            <ac:grpSpMk id="12" creationId="{11D2D666-A630-4A18-A226-286838457662}"/>
          </ac:grpSpMkLst>
        </pc:grpChg>
        <pc:grpChg chg="add mod">
          <ac:chgData name="ALESSANDRA RIZZARDI" userId="a50d0755-f17c-46e3-b9ae-e817b752eaa4" providerId="ADAL" clId="{FC74DCD4-236F-4417-B223-FA7F98BF28E9}" dt="2020-09-08T20:52:10.804" v="6740" actId="1076"/>
          <ac:grpSpMkLst>
            <pc:docMk/>
            <pc:sldMk cId="472383884" sldId="303"/>
            <ac:grpSpMk id="34" creationId="{E9709BA0-7EB6-483F-9FB8-9D58957D8974}"/>
          </ac:grpSpMkLst>
        </pc:grpChg>
        <pc:picChg chg="mod">
          <ac:chgData name="ALESSANDRA RIZZARDI" userId="a50d0755-f17c-46e3-b9ae-e817b752eaa4" providerId="ADAL" clId="{FC74DCD4-236F-4417-B223-FA7F98BF28E9}" dt="2020-09-08T20:48:37.041" v="6705" actId="1076"/>
          <ac:picMkLst>
            <pc:docMk/>
            <pc:sldMk cId="472383884" sldId="303"/>
            <ac:picMk id="20" creationId="{98B16A64-8377-414F-8EAA-454791BFE411}"/>
          </ac:picMkLst>
        </pc:picChg>
        <pc:picChg chg="mod">
          <ac:chgData name="ALESSANDRA RIZZARDI" userId="a50d0755-f17c-46e3-b9ae-e817b752eaa4" providerId="ADAL" clId="{FC74DCD4-236F-4417-B223-FA7F98BF28E9}" dt="2020-09-08T20:52:10.804" v="6740" actId="1076"/>
          <ac:picMkLst>
            <pc:docMk/>
            <pc:sldMk cId="472383884" sldId="303"/>
            <ac:picMk id="21" creationId="{ED6E777B-7EE5-451F-AB33-5F6E59A5EC72}"/>
          </ac:picMkLst>
        </pc:picChg>
        <pc:picChg chg="add del mod">
          <ac:chgData name="ALESSANDRA RIZZARDI" userId="a50d0755-f17c-46e3-b9ae-e817b752eaa4" providerId="ADAL" clId="{FC74DCD4-236F-4417-B223-FA7F98BF28E9}" dt="2020-09-08T22:10:28.572" v="7529" actId="478"/>
          <ac:picMkLst>
            <pc:docMk/>
            <pc:sldMk cId="472383884" sldId="303"/>
            <ac:picMk id="1026" creationId="{C1C7B434-6AFF-4AB4-B5E3-CA5483B00E4C}"/>
          </ac:picMkLst>
        </pc:picChg>
        <pc:picChg chg="add mod">
          <ac:chgData name="ALESSANDRA RIZZARDI" userId="a50d0755-f17c-46e3-b9ae-e817b752eaa4" providerId="ADAL" clId="{FC74DCD4-236F-4417-B223-FA7F98BF28E9}" dt="2020-09-08T22:10:41.134" v="7535" actId="1076"/>
          <ac:picMkLst>
            <pc:docMk/>
            <pc:sldMk cId="472383884" sldId="303"/>
            <ac:picMk id="1028" creationId="{84557E78-5829-4C91-8EBB-A7EA788569F3}"/>
          </ac:picMkLst>
        </pc:picChg>
      </pc:sldChg>
      <pc:sldChg chg="addSp delSp modSp add">
        <pc:chgData name="ALESSANDRA RIZZARDI" userId="a50d0755-f17c-46e3-b9ae-e817b752eaa4" providerId="ADAL" clId="{FC74DCD4-236F-4417-B223-FA7F98BF28E9}" dt="2020-09-08T21:21:18.481" v="7013" actId="20577"/>
        <pc:sldMkLst>
          <pc:docMk/>
          <pc:sldMk cId="1897431293" sldId="304"/>
        </pc:sldMkLst>
        <pc:spChg chg="mod">
          <ac:chgData name="ALESSANDRA RIZZARDI" userId="a50d0755-f17c-46e3-b9ae-e817b752eaa4" providerId="ADAL" clId="{FC74DCD4-236F-4417-B223-FA7F98BF28E9}" dt="2020-09-08T21:21:18.481" v="7013" actId="20577"/>
          <ac:spMkLst>
            <pc:docMk/>
            <pc:sldMk cId="1897431293" sldId="304"/>
            <ac:spMk id="2" creationId="{08575609-E262-433B-8163-4DBBA4B66D22}"/>
          </ac:spMkLst>
        </pc:spChg>
        <pc:spChg chg="del mod">
          <ac:chgData name="ALESSANDRA RIZZARDI" userId="a50d0755-f17c-46e3-b9ae-e817b752eaa4" providerId="ADAL" clId="{FC74DCD4-236F-4417-B223-FA7F98BF28E9}" dt="2020-09-08T21:19:20.962" v="6990" actId="478"/>
          <ac:spMkLst>
            <pc:docMk/>
            <pc:sldMk cId="1897431293" sldId="304"/>
            <ac:spMk id="3" creationId="{F99F4F22-82B6-4FDD-89F7-ACEEC5A9AF80}"/>
          </ac:spMkLst>
        </pc:spChg>
        <pc:spChg chg="add mod">
          <ac:chgData name="ALESSANDRA RIZZARDI" userId="a50d0755-f17c-46e3-b9ae-e817b752eaa4" providerId="ADAL" clId="{FC74DCD4-236F-4417-B223-FA7F98BF28E9}" dt="2020-09-06T21:13:13.943" v="4179" actId="14100"/>
          <ac:spMkLst>
            <pc:docMk/>
            <pc:sldMk cId="1897431293" sldId="304"/>
            <ac:spMk id="7" creationId="{08587532-0F3B-4545-82B7-34231D5A3AA0}"/>
          </ac:spMkLst>
        </pc:spChg>
        <pc:spChg chg="add del">
          <ac:chgData name="ALESSANDRA RIZZARDI" userId="a50d0755-f17c-46e3-b9ae-e817b752eaa4" providerId="ADAL" clId="{FC74DCD4-236F-4417-B223-FA7F98BF28E9}" dt="2020-09-08T21:18:09.111" v="6966" actId="478"/>
          <ac:spMkLst>
            <pc:docMk/>
            <pc:sldMk cId="1897431293" sldId="304"/>
            <ac:spMk id="8" creationId="{72E49022-F932-4B0F-8C4F-164201D53DD9}"/>
          </ac:spMkLst>
        </pc:spChg>
        <pc:spChg chg="add mod">
          <ac:chgData name="ALESSANDRA RIZZARDI" userId="a50d0755-f17c-46e3-b9ae-e817b752eaa4" providerId="ADAL" clId="{FC74DCD4-236F-4417-B223-FA7F98BF28E9}" dt="2020-09-08T21:19:43.204" v="6998" actId="1076"/>
          <ac:spMkLst>
            <pc:docMk/>
            <pc:sldMk cId="1897431293" sldId="304"/>
            <ac:spMk id="9" creationId="{3CC335A5-611C-411A-9A59-DDE26A7507CC}"/>
          </ac:spMkLst>
        </pc:spChg>
        <pc:spChg chg="add mod">
          <ac:chgData name="ALESSANDRA RIZZARDI" userId="a50d0755-f17c-46e3-b9ae-e817b752eaa4" providerId="ADAL" clId="{FC74DCD4-236F-4417-B223-FA7F98BF28E9}" dt="2020-09-08T21:19:41.473" v="6997" actId="1076"/>
          <ac:spMkLst>
            <pc:docMk/>
            <pc:sldMk cId="1897431293" sldId="304"/>
            <ac:spMk id="10" creationId="{9EA5B12B-18BE-4B08-AEAE-EECACD6E8752}"/>
          </ac:spMkLst>
        </pc:spChg>
        <pc:spChg chg="add del mod">
          <ac:chgData name="ALESSANDRA RIZZARDI" userId="a50d0755-f17c-46e3-b9ae-e817b752eaa4" providerId="ADAL" clId="{FC74DCD4-236F-4417-B223-FA7F98BF28E9}" dt="2020-09-08T21:19:23.841" v="6991" actId="478"/>
          <ac:spMkLst>
            <pc:docMk/>
            <pc:sldMk cId="1897431293" sldId="304"/>
            <ac:spMk id="12" creationId="{B1619F4A-60F6-41C1-9295-A7851908C532}"/>
          </ac:spMkLst>
        </pc:spChg>
        <pc:spChg chg="add mod">
          <ac:chgData name="ALESSANDRA RIZZARDI" userId="a50d0755-f17c-46e3-b9ae-e817b752eaa4" providerId="ADAL" clId="{FC74DCD4-236F-4417-B223-FA7F98BF28E9}" dt="2020-09-08T21:20:03.268" v="7001" actId="1076"/>
          <ac:spMkLst>
            <pc:docMk/>
            <pc:sldMk cId="1897431293" sldId="304"/>
            <ac:spMk id="13" creationId="{72359DA6-953F-4D51-9A68-F47E7F600334}"/>
          </ac:spMkLst>
        </pc:spChg>
      </pc:sldChg>
      <pc:sldChg chg="addSp delSp modSp add">
        <pc:chgData name="ALESSANDRA RIZZARDI" userId="a50d0755-f17c-46e3-b9ae-e817b752eaa4" providerId="ADAL" clId="{FC74DCD4-236F-4417-B223-FA7F98BF28E9}" dt="2020-09-08T22:23:51.907" v="7714" actId="1076"/>
        <pc:sldMkLst>
          <pc:docMk/>
          <pc:sldMk cId="3925869571" sldId="305"/>
        </pc:sldMkLst>
        <pc:spChg chg="mod">
          <ac:chgData name="ALESSANDRA RIZZARDI" userId="a50d0755-f17c-46e3-b9ae-e817b752eaa4" providerId="ADAL" clId="{FC74DCD4-236F-4417-B223-FA7F98BF28E9}" dt="2020-09-08T22:23:10.915" v="7696" actId="20577"/>
          <ac:spMkLst>
            <pc:docMk/>
            <pc:sldMk cId="3925869571" sldId="305"/>
            <ac:spMk id="2" creationId="{F4255D3C-8C06-4A63-807C-327DFCD78478}"/>
          </ac:spMkLst>
        </pc:spChg>
        <pc:spChg chg="del mod">
          <ac:chgData name="ALESSANDRA RIZZARDI" userId="a50d0755-f17c-46e3-b9ae-e817b752eaa4" providerId="ADAL" clId="{FC74DCD4-236F-4417-B223-FA7F98BF28E9}" dt="2020-09-08T22:14:03.751" v="7557" actId="478"/>
          <ac:spMkLst>
            <pc:docMk/>
            <pc:sldMk cId="3925869571" sldId="305"/>
            <ac:spMk id="3" creationId="{C62BF243-6BF6-48AB-8FCB-36C6DD664D5D}"/>
          </ac:spMkLst>
        </pc:spChg>
        <pc:spChg chg="add mod">
          <ac:chgData name="ALESSANDRA RIZZARDI" userId="a50d0755-f17c-46e3-b9ae-e817b752eaa4" providerId="ADAL" clId="{FC74DCD4-236F-4417-B223-FA7F98BF28E9}" dt="2020-09-08T22:23:19.790" v="7700" actId="1035"/>
          <ac:spMkLst>
            <pc:docMk/>
            <pc:sldMk cId="3925869571" sldId="305"/>
            <ac:spMk id="7" creationId="{F801A685-95B6-4F4D-84C9-665CD55CE384}"/>
          </ac:spMkLst>
        </pc:spChg>
        <pc:spChg chg="add del mod">
          <ac:chgData name="ALESSANDRA RIZZARDI" userId="a50d0755-f17c-46e3-b9ae-e817b752eaa4" providerId="ADAL" clId="{FC74DCD4-236F-4417-B223-FA7F98BF28E9}" dt="2020-09-08T22:21:40.188" v="7669"/>
          <ac:spMkLst>
            <pc:docMk/>
            <pc:sldMk cId="3925869571" sldId="305"/>
            <ac:spMk id="9" creationId="{5C171117-06C4-4603-8BB6-78C8AF6B75C7}"/>
          </ac:spMkLst>
        </pc:spChg>
        <pc:picChg chg="add mod modCrop">
          <ac:chgData name="ALESSANDRA RIZZARDI" userId="a50d0755-f17c-46e3-b9ae-e817b752eaa4" providerId="ADAL" clId="{FC74DCD4-236F-4417-B223-FA7F98BF28E9}" dt="2020-09-08T22:23:51.907" v="7714" actId="1076"/>
          <ac:picMkLst>
            <pc:docMk/>
            <pc:sldMk cId="3925869571" sldId="305"/>
            <ac:picMk id="10" creationId="{A7B1CA19-AEEA-4532-8BC7-D0B9E0356C0E}"/>
          </ac:picMkLst>
        </pc:picChg>
        <pc:picChg chg="add mod">
          <ac:chgData name="ALESSANDRA RIZZARDI" userId="a50d0755-f17c-46e3-b9ae-e817b752eaa4" providerId="ADAL" clId="{FC74DCD4-236F-4417-B223-FA7F98BF28E9}" dt="2020-09-08T22:23:42.007" v="7712" actId="1035"/>
          <ac:picMkLst>
            <pc:docMk/>
            <pc:sldMk cId="3925869571" sldId="305"/>
            <ac:picMk id="12" creationId="{EE55AAA8-5D54-4F4E-96FB-F5A9CF487DA0}"/>
          </ac:picMkLst>
        </pc:picChg>
        <pc:picChg chg="add mod">
          <ac:chgData name="ALESSANDRA RIZZARDI" userId="a50d0755-f17c-46e3-b9ae-e817b752eaa4" providerId="ADAL" clId="{FC74DCD4-236F-4417-B223-FA7F98BF28E9}" dt="2020-09-08T22:23:42.007" v="7712" actId="1035"/>
          <ac:picMkLst>
            <pc:docMk/>
            <pc:sldMk cId="3925869571" sldId="305"/>
            <ac:picMk id="14" creationId="{3CB9C292-6AFC-40AA-818F-ECEBE6D39043}"/>
          </ac:picMkLst>
        </pc:picChg>
        <pc:picChg chg="add mod">
          <ac:chgData name="ALESSANDRA RIZZARDI" userId="a50d0755-f17c-46e3-b9ae-e817b752eaa4" providerId="ADAL" clId="{FC74DCD4-236F-4417-B223-FA7F98BF28E9}" dt="2020-09-08T22:23:42.007" v="7712" actId="1035"/>
          <ac:picMkLst>
            <pc:docMk/>
            <pc:sldMk cId="3925869571" sldId="305"/>
            <ac:picMk id="16" creationId="{8D82B8D7-9F6C-4BF1-BC5C-FDF67FB0846D}"/>
          </ac:picMkLst>
        </pc:picChg>
      </pc:sldChg>
      <pc:sldChg chg="addSp modSp add del">
        <pc:chgData name="ALESSANDRA RIZZARDI" userId="a50d0755-f17c-46e3-b9ae-e817b752eaa4" providerId="ADAL" clId="{FC74DCD4-236F-4417-B223-FA7F98BF28E9}" dt="2020-09-08T21:35:47.203" v="7183" actId="2696"/>
        <pc:sldMkLst>
          <pc:docMk/>
          <pc:sldMk cId="798008518" sldId="306"/>
        </pc:sldMkLst>
        <pc:spChg chg="mod">
          <ac:chgData name="ALESSANDRA RIZZARDI" userId="a50d0755-f17c-46e3-b9ae-e817b752eaa4" providerId="ADAL" clId="{FC74DCD4-236F-4417-B223-FA7F98BF28E9}" dt="2020-09-02T20:59:32.250" v="2022" actId="20577"/>
          <ac:spMkLst>
            <pc:docMk/>
            <pc:sldMk cId="798008518" sldId="306"/>
            <ac:spMk id="2" creationId="{545FABF1-6ABE-480C-BD1A-8FC247C9D929}"/>
          </ac:spMkLst>
        </pc:spChg>
        <pc:spChg chg="mod">
          <ac:chgData name="ALESSANDRA RIZZARDI" userId="a50d0755-f17c-46e3-b9ae-e817b752eaa4" providerId="ADAL" clId="{FC74DCD4-236F-4417-B223-FA7F98BF28E9}" dt="2020-09-06T21:13:21.494" v="4180" actId="14100"/>
          <ac:spMkLst>
            <pc:docMk/>
            <pc:sldMk cId="798008518" sldId="306"/>
            <ac:spMk id="3" creationId="{F1BC425E-7601-4B96-B18F-F1CDAEA194DB}"/>
          </ac:spMkLst>
        </pc:spChg>
        <pc:spChg chg="add mod">
          <ac:chgData name="ALESSANDRA RIZZARDI" userId="a50d0755-f17c-46e3-b9ae-e817b752eaa4" providerId="ADAL" clId="{FC74DCD4-236F-4417-B223-FA7F98BF28E9}" dt="2020-09-06T21:13:50.918" v="4192" actId="1076"/>
          <ac:spMkLst>
            <pc:docMk/>
            <pc:sldMk cId="798008518" sldId="306"/>
            <ac:spMk id="7" creationId="{8785544B-CF0E-470A-9AEC-6421A1F654F9}"/>
          </ac:spMkLst>
        </pc:spChg>
      </pc:sldChg>
      <pc:sldChg chg="modSp add del">
        <pc:chgData name="ALESSANDRA RIZZARDI" userId="a50d0755-f17c-46e3-b9ae-e817b752eaa4" providerId="ADAL" clId="{FC74DCD4-236F-4417-B223-FA7F98BF28E9}" dt="2020-09-02T21:00:24.276" v="2065" actId="2696"/>
        <pc:sldMkLst>
          <pc:docMk/>
          <pc:sldMk cId="529217419" sldId="307"/>
        </pc:sldMkLst>
        <pc:spChg chg="mod">
          <ac:chgData name="ALESSANDRA RIZZARDI" userId="a50d0755-f17c-46e3-b9ae-e817b752eaa4" providerId="ADAL" clId="{FC74DCD4-236F-4417-B223-FA7F98BF28E9}" dt="2020-09-02T20:59:44.931" v="2048" actId="20577"/>
          <ac:spMkLst>
            <pc:docMk/>
            <pc:sldMk cId="529217419" sldId="307"/>
            <ac:spMk id="2" creationId="{EFED4973-1070-4C9B-AD77-61B6BFFD05B5}"/>
          </ac:spMkLst>
        </pc:spChg>
      </pc:sldChg>
      <pc:sldChg chg="addSp delSp modSp add modNotesTx">
        <pc:chgData name="ALESSANDRA RIZZARDI" userId="a50d0755-f17c-46e3-b9ae-e817b752eaa4" providerId="ADAL" clId="{FC74DCD4-236F-4417-B223-FA7F98BF28E9}" dt="2020-09-08T20:35:15.568" v="6413" actId="14100"/>
        <pc:sldMkLst>
          <pc:docMk/>
          <pc:sldMk cId="2967354461" sldId="307"/>
        </pc:sldMkLst>
        <pc:spChg chg="del mod">
          <ac:chgData name="ALESSANDRA RIZZARDI" userId="a50d0755-f17c-46e3-b9ae-e817b752eaa4" providerId="ADAL" clId="{FC74DCD4-236F-4417-B223-FA7F98BF28E9}" dt="2020-09-08T20:34:33.150" v="6399"/>
          <ac:spMkLst>
            <pc:docMk/>
            <pc:sldMk cId="2967354461" sldId="307"/>
            <ac:spMk id="3" creationId="{63C9F1C8-5D8B-46ED-B410-1C37174BF05E}"/>
          </ac:spMkLst>
        </pc:spChg>
        <pc:spChg chg="add mod">
          <ac:chgData name="ALESSANDRA RIZZARDI" userId="a50d0755-f17c-46e3-b9ae-e817b752eaa4" providerId="ADAL" clId="{FC74DCD4-236F-4417-B223-FA7F98BF28E9}" dt="2020-09-06T21:15:01.993" v="4214" actId="1076"/>
          <ac:spMkLst>
            <pc:docMk/>
            <pc:sldMk cId="2967354461" sldId="307"/>
            <ac:spMk id="7" creationId="{80C79742-089C-415F-97E2-CB97DA89DF87}"/>
          </ac:spMkLst>
        </pc:spChg>
        <pc:spChg chg="add mod">
          <ac:chgData name="ALESSANDRA RIZZARDI" userId="a50d0755-f17c-46e3-b9ae-e817b752eaa4" providerId="ADAL" clId="{FC74DCD4-236F-4417-B223-FA7F98BF28E9}" dt="2020-09-08T20:21:54.523" v="6224" actId="20577"/>
          <ac:spMkLst>
            <pc:docMk/>
            <pc:sldMk cId="2967354461" sldId="307"/>
            <ac:spMk id="16" creationId="{78A38AC2-8552-43B7-B85F-59187A32B9A5}"/>
          </ac:spMkLst>
        </pc:spChg>
        <pc:spChg chg="add del mod">
          <ac:chgData name="ALESSANDRA RIZZARDI" userId="a50d0755-f17c-46e3-b9ae-e817b752eaa4" providerId="ADAL" clId="{FC74DCD4-236F-4417-B223-FA7F98BF28E9}" dt="2020-09-08T20:34:35.700" v="6400" actId="478"/>
          <ac:spMkLst>
            <pc:docMk/>
            <pc:sldMk cId="2967354461" sldId="307"/>
            <ac:spMk id="17" creationId="{500EE8DA-3176-4EFA-AF57-68069EE9400C}"/>
          </ac:spMkLst>
        </pc:spChg>
        <pc:picChg chg="add mod modCrop">
          <ac:chgData name="ALESSANDRA RIZZARDI" userId="a50d0755-f17c-46e3-b9ae-e817b752eaa4" providerId="ADAL" clId="{FC74DCD4-236F-4417-B223-FA7F98BF28E9}" dt="2020-09-08T20:35:10.049" v="6411" actId="1076"/>
          <ac:picMkLst>
            <pc:docMk/>
            <pc:sldMk cId="2967354461" sldId="307"/>
            <ac:picMk id="9" creationId="{FA36BBBE-1481-42F3-8C15-168DAE37CC96}"/>
          </ac:picMkLst>
        </pc:picChg>
        <pc:picChg chg="add mod modCrop">
          <ac:chgData name="ALESSANDRA RIZZARDI" userId="a50d0755-f17c-46e3-b9ae-e817b752eaa4" providerId="ADAL" clId="{FC74DCD4-236F-4417-B223-FA7F98BF28E9}" dt="2020-09-08T20:35:07.541" v="6410" actId="1076"/>
          <ac:picMkLst>
            <pc:docMk/>
            <pc:sldMk cId="2967354461" sldId="307"/>
            <ac:picMk id="10" creationId="{5098AFDD-609A-4C04-90B6-767A2E821626}"/>
          </ac:picMkLst>
        </pc:picChg>
        <pc:cxnChg chg="add mod">
          <ac:chgData name="ALESSANDRA RIZZARDI" userId="a50d0755-f17c-46e3-b9ae-e817b752eaa4" providerId="ADAL" clId="{FC74DCD4-236F-4417-B223-FA7F98BF28E9}" dt="2020-09-08T20:35:12.720" v="6412" actId="14100"/>
          <ac:cxnSpMkLst>
            <pc:docMk/>
            <pc:sldMk cId="2967354461" sldId="307"/>
            <ac:cxnSpMk id="12" creationId="{FC4CBAFC-E2DE-4AE9-9D60-C111D460DF4B}"/>
          </ac:cxnSpMkLst>
        </pc:cxnChg>
        <pc:cxnChg chg="add mod">
          <ac:chgData name="ALESSANDRA RIZZARDI" userId="a50d0755-f17c-46e3-b9ae-e817b752eaa4" providerId="ADAL" clId="{FC74DCD4-236F-4417-B223-FA7F98BF28E9}" dt="2020-09-08T20:35:15.568" v="6413" actId="14100"/>
          <ac:cxnSpMkLst>
            <pc:docMk/>
            <pc:sldMk cId="2967354461" sldId="307"/>
            <ac:cxnSpMk id="14" creationId="{59828615-F407-46C3-8FC8-C59A19BC8B5B}"/>
          </ac:cxnSpMkLst>
        </pc:cxnChg>
      </pc:sldChg>
      <pc:sldChg chg="addSp delSp modSp add">
        <pc:chgData name="ALESSANDRA RIZZARDI" userId="a50d0755-f17c-46e3-b9ae-e817b752eaa4" providerId="ADAL" clId="{FC74DCD4-236F-4417-B223-FA7F98BF28E9}" dt="2020-09-08T21:53:54.240" v="7338" actId="20577"/>
        <pc:sldMkLst>
          <pc:docMk/>
          <pc:sldMk cId="975645241" sldId="308"/>
        </pc:sldMkLst>
        <pc:spChg chg="mod">
          <ac:chgData name="ALESSANDRA RIZZARDI" userId="a50d0755-f17c-46e3-b9ae-e817b752eaa4" providerId="ADAL" clId="{FC74DCD4-236F-4417-B223-FA7F98BF28E9}" dt="2020-09-08T21:53:54.240" v="7338" actId="20577"/>
          <ac:spMkLst>
            <pc:docMk/>
            <pc:sldMk cId="975645241" sldId="308"/>
            <ac:spMk id="2" creationId="{EFED4973-1070-4C9B-AD77-61B6BFFD05B5}"/>
          </ac:spMkLst>
        </pc:spChg>
        <pc:spChg chg="mod">
          <ac:chgData name="ALESSANDRA RIZZARDI" userId="a50d0755-f17c-46e3-b9ae-e817b752eaa4" providerId="ADAL" clId="{FC74DCD4-236F-4417-B223-FA7F98BF28E9}" dt="2020-09-08T21:53:23.044" v="7322" actId="14100"/>
          <ac:spMkLst>
            <pc:docMk/>
            <pc:sldMk cId="975645241" sldId="308"/>
            <ac:spMk id="3" creationId="{63C9F1C8-5D8B-46ED-B410-1C37174BF05E}"/>
          </ac:spMkLst>
        </pc:spChg>
        <pc:graphicFrameChg chg="add del mod">
          <ac:chgData name="ALESSANDRA RIZZARDI" userId="a50d0755-f17c-46e3-b9ae-e817b752eaa4" providerId="ADAL" clId="{FC74DCD4-236F-4417-B223-FA7F98BF28E9}" dt="2020-09-08T21:47:17.476" v="7288" actId="478"/>
          <ac:graphicFrameMkLst>
            <pc:docMk/>
            <pc:sldMk cId="975645241" sldId="308"/>
            <ac:graphicFrameMk id="8" creationId="{B158C911-D3C9-46A4-AC69-C60C4A884F9E}"/>
          </ac:graphicFrameMkLst>
        </pc:graphicFrameChg>
        <pc:graphicFrameChg chg="add del mod">
          <ac:chgData name="ALESSANDRA RIZZARDI" userId="a50d0755-f17c-46e3-b9ae-e817b752eaa4" providerId="ADAL" clId="{FC74DCD4-236F-4417-B223-FA7F98BF28E9}" dt="2020-09-08T21:46:06.468" v="7275" actId="478"/>
          <ac:graphicFrameMkLst>
            <pc:docMk/>
            <pc:sldMk cId="975645241" sldId="308"/>
            <ac:graphicFrameMk id="9" creationId="{31ACCAB9-B14F-443E-B6FF-B8E83BC0740D}"/>
          </ac:graphicFrameMkLst>
        </pc:graphicFrameChg>
        <pc:graphicFrameChg chg="add del mod">
          <ac:chgData name="ALESSANDRA RIZZARDI" userId="a50d0755-f17c-46e3-b9ae-e817b752eaa4" providerId="ADAL" clId="{FC74DCD4-236F-4417-B223-FA7F98BF28E9}" dt="2020-09-08T21:46:29.225" v="7278" actId="478"/>
          <ac:graphicFrameMkLst>
            <pc:docMk/>
            <pc:sldMk cId="975645241" sldId="308"/>
            <ac:graphicFrameMk id="10" creationId="{5B092774-432F-47E3-AA81-9DF90C10152F}"/>
          </ac:graphicFrameMkLst>
        </pc:graphicFrameChg>
        <pc:graphicFrameChg chg="add del mod">
          <ac:chgData name="ALESSANDRA RIZZARDI" userId="a50d0755-f17c-46e3-b9ae-e817b752eaa4" providerId="ADAL" clId="{FC74DCD4-236F-4417-B223-FA7F98BF28E9}" dt="2020-09-08T21:47:50.020" v="7301" actId="478"/>
          <ac:graphicFrameMkLst>
            <pc:docMk/>
            <pc:sldMk cId="975645241" sldId="308"/>
            <ac:graphicFrameMk id="11" creationId="{CAD221AD-44EA-4E50-AE2F-8231802B9A49}"/>
          </ac:graphicFrameMkLst>
        </pc:graphicFrameChg>
        <pc:picChg chg="add mod">
          <ac:chgData name="ALESSANDRA RIZZARDI" userId="a50d0755-f17c-46e3-b9ae-e817b752eaa4" providerId="ADAL" clId="{FC74DCD4-236F-4417-B223-FA7F98BF28E9}" dt="2020-09-08T21:53:40.443" v="7326" actId="1076"/>
          <ac:picMkLst>
            <pc:docMk/>
            <pc:sldMk cId="975645241" sldId="308"/>
            <ac:picMk id="13" creationId="{AA2E6801-8012-42CE-A89B-F9FED5E5AA94}"/>
          </ac:picMkLst>
        </pc:picChg>
      </pc:sldChg>
      <pc:sldChg chg="addSp modSp add del">
        <pc:chgData name="ALESSANDRA RIZZARDI" userId="a50d0755-f17c-46e3-b9ae-e817b752eaa4" providerId="ADAL" clId="{FC74DCD4-236F-4417-B223-FA7F98BF28E9}" dt="2020-09-08T21:39:24.823" v="7184" actId="2696"/>
        <pc:sldMkLst>
          <pc:docMk/>
          <pc:sldMk cId="1922777315" sldId="308"/>
        </pc:sldMkLst>
        <pc:spChg chg="mod">
          <ac:chgData name="ALESSANDRA RIZZARDI" userId="a50d0755-f17c-46e3-b9ae-e817b752eaa4" providerId="ADAL" clId="{FC74DCD4-236F-4417-B223-FA7F98BF28E9}" dt="2020-09-02T21:00:22.334" v="2064" actId="20577"/>
          <ac:spMkLst>
            <pc:docMk/>
            <pc:sldMk cId="1922777315" sldId="308"/>
            <ac:spMk id="2" creationId="{EFED4973-1070-4C9B-AD77-61B6BFFD05B5}"/>
          </ac:spMkLst>
        </pc:spChg>
        <pc:spChg chg="mod">
          <ac:chgData name="ALESSANDRA RIZZARDI" userId="a50d0755-f17c-46e3-b9ae-e817b752eaa4" providerId="ADAL" clId="{FC74DCD4-236F-4417-B223-FA7F98BF28E9}" dt="2020-09-06T21:13:54.923" v="4193" actId="14100"/>
          <ac:spMkLst>
            <pc:docMk/>
            <pc:sldMk cId="1922777315" sldId="308"/>
            <ac:spMk id="3" creationId="{63C9F1C8-5D8B-46ED-B410-1C37174BF05E}"/>
          </ac:spMkLst>
        </pc:spChg>
        <pc:spChg chg="add mod">
          <ac:chgData name="ALESSANDRA RIZZARDI" userId="a50d0755-f17c-46e3-b9ae-e817b752eaa4" providerId="ADAL" clId="{FC74DCD4-236F-4417-B223-FA7F98BF28E9}" dt="2020-09-06T21:14:15.671" v="4203" actId="20577"/>
          <ac:spMkLst>
            <pc:docMk/>
            <pc:sldMk cId="1922777315" sldId="308"/>
            <ac:spMk id="7" creationId="{1DA11162-0B52-4BD6-A4A4-214BF03F9844}"/>
          </ac:spMkLst>
        </pc:spChg>
      </pc:sldChg>
      <pc:sldChg chg="addSp delSp modSp add">
        <pc:chgData name="ALESSANDRA RIZZARDI" userId="a50d0755-f17c-46e3-b9ae-e817b752eaa4" providerId="ADAL" clId="{FC74DCD4-236F-4417-B223-FA7F98BF28E9}" dt="2020-09-02T21:04:05.538" v="2157" actId="1076"/>
        <pc:sldMkLst>
          <pc:docMk/>
          <pc:sldMk cId="1367670303" sldId="309"/>
        </pc:sldMkLst>
        <pc:spChg chg="mod">
          <ac:chgData name="ALESSANDRA RIZZARDI" userId="a50d0755-f17c-46e3-b9ae-e817b752eaa4" providerId="ADAL" clId="{FC74DCD4-236F-4417-B223-FA7F98BF28E9}" dt="2020-09-02T21:01:12.667" v="2098" actId="403"/>
          <ac:spMkLst>
            <pc:docMk/>
            <pc:sldMk cId="1367670303" sldId="309"/>
            <ac:spMk id="2" creationId="{8557A42E-6865-4361-B851-D4F55CF05A75}"/>
          </ac:spMkLst>
        </pc:spChg>
        <pc:spChg chg="mod">
          <ac:chgData name="ALESSANDRA RIZZARDI" userId="a50d0755-f17c-46e3-b9ae-e817b752eaa4" providerId="ADAL" clId="{FC74DCD4-236F-4417-B223-FA7F98BF28E9}" dt="2020-09-02T21:04:04.678" v="2156" actId="1076"/>
          <ac:spMkLst>
            <pc:docMk/>
            <pc:sldMk cId="1367670303" sldId="309"/>
            <ac:spMk id="16" creationId="{1B3177AF-B4DA-4B51-A499-0335C8B920FF}"/>
          </ac:spMkLst>
        </pc:spChg>
        <pc:grpChg chg="del">
          <ac:chgData name="ALESSANDRA RIZZARDI" userId="a50d0755-f17c-46e3-b9ae-e817b752eaa4" providerId="ADAL" clId="{FC74DCD4-236F-4417-B223-FA7F98BF28E9}" dt="2020-09-02T21:02:54.110" v="2099" actId="478"/>
          <ac:grpSpMkLst>
            <pc:docMk/>
            <pc:sldMk cId="1367670303" sldId="309"/>
            <ac:grpSpMk id="8" creationId="{252E9E18-0B75-417E-89F6-E7DA5E9783A1}"/>
          </ac:grpSpMkLst>
        </pc:grpChg>
        <pc:picChg chg="del topLvl">
          <ac:chgData name="ALESSANDRA RIZZARDI" userId="a50d0755-f17c-46e3-b9ae-e817b752eaa4" providerId="ADAL" clId="{FC74DCD4-236F-4417-B223-FA7F98BF28E9}" dt="2020-09-02T21:02:54.110" v="2099" actId="478"/>
          <ac:picMkLst>
            <pc:docMk/>
            <pc:sldMk cId="1367670303" sldId="309"/>
            <ac:picMk id="1028" creationId="{1F400D96-87A4-418D-901F-216C77158AA2}"/>
          </ac:picMkLst>
        </pc:picChg>
        <pc:picChg chg="del topLvl">
          <ac:chgData name="ALESSANDRA RIZZARDI" userId="a50d0755-f17c-46e3-b9ae-e817b752eaa4" providerId="ADAL" clId="{FC74DCD4-236F-4417-B223-FA7F98BF28E9}" dt="2020-09-02T21:02:55.455" v="2100" actId="478"/>
          <ac:picMkLst>
            <pc:docMk/>
            <pc:sldMk cId="1367670303" sldId="309"/>
            <ac:picMk id="1038" creationId="{4B9E23D8-DC04-405B-8ADC-B4F064F21BBC}"/>
          </ac:picMkLst>
        </pc:picChg>
        <pc:picChg chg="add del">
          <ac:chgData name="ALESSANDRA RIZZARDI" userId="a50d0755-f17c-46e3-b9ae-e817b752eaa4" providerId="ADAL" clId="{FC74DCD4-236F-4417-B223-FA7F98BF28E9}" dt="2020-09-02T21:02:57.076" v="2102" actId="478"/>
          <ac:picMkLst>
            <pc:docMk/>
            <pc:sldMk cId="1367670303" sldId="309"/>
            <ac:picMk id="3074" creationId="{E36AA02E-5CE2-4EF1-981F-D317FBBE416D}"/>
          </ac:picMkLst>
        </pc:picChg>
        <pc:picChg chg="add del">
          <ac:chgData name="ALESSANDRA RIZZARDI" userId="a50d0755-f17c-46e3-b9ae-e817b752eaa4" providerId="ADAL" clId="{FC74DCD4-236F-4417-B223-FA7F98BF28E9}" dt="2020-09-02T21:03:09.151" v="2104" actId="478"/>
          <ac:picMkLst>
            <pc:docMk/>
            <pc:sldMk cId="1367670303" sldId="309"/>
            <ac:picMk id="3076" creationId="{B1342E4A-F1E5-4109-BD8D-9358F59CC4CB}"/>
          </ac:picMkLst>
        </pc:picChg>
        <pc:picChg chg="add mod">
          <ac:chgData name="ALESSANDRA RIZZARDI" userId="a50d0755-f17c-46e3-b9ae-e817b752eaa4" providerId="ADAL" clId="{FC74DCD4-236F-4417-B223-FA7F98BF28E9}" dt="2020-09-02T21:04:05.538" v="2157" actId="1076"/>
          <ac:picMkLst>
            <pc:docMk/>
            <pc:sldMk cId="1367670303" sldId="309"/>
            <ac:picMk id="3078" creationId="{BB681A2F-CB6F-4721-8FC3-06D7FF04DBC4}"/>
          </ac:picMkLst>
        </pc:picChg>
      </pc:sldChg>
      <pc:sldChg chg="addSp delSp modSp add mod setBg setClrOvrMap modNotesTx">
        <pc:chgData name="ALESSANDRA RIZZARDI" userId="a50d0755-f17c-46e3-b9ae-e817b752eaa4" providerId="ADAL" clId="{FC74DCD4-236F-4417-B223-FA7F98BF28E9}" dt="2020-09-08T23:00:53.749" v="8218" actId="1076"/>
        <pc:sldMkLst>
          <pc:docMk/>
          <pc:sldMk cId="1177611403" sldId="310"/>
        </pc:sldMkLst>
        <pc:spChg chg="mod">
          <ac:chgData name="ALESSANDRA RIZZARDI" userId="a50d0755-f17c-46e3-b9ae-e817b752eaa4" providerId="ADAL" clId="{FC74DCD4-236F-4417-B223-FA7F98BF28E9}" dt="2020-09-08T22:59:24.537" v="8194" actId="20577"/>
          <ac:spMkLst>
            <pc:docMk/>
            <pc:sldMk cId="1177611403" sldId="310"/>
            <ac:spMk id="2" creationId="{B84CCD3C-0F82-4619-8B77-00502D14C812}"/>
          </ac:spMkLst>
        </pc:spChg>
        <pc:spChg chg="add del">
          <ac:chgData name="ALESSANDRA RIZZARDI" userId="a50d0755-f17c-46e3-b9ae-e817b752eaa4" providerId="ADAL" clId="{FC74DCD4-236F-4417-B223-FA7F98BF28E9}" dt="2020-09-08T23:00:18.603" v="8211"/>
          <ac:spMkLst>
            <pc:docMk/>
            <pc:sldMk cId="1177611403" sldId="310"/>
            <ac:spMk id="3" creationId="{39A83D05-F72B-4CBF-9EAA-330F21844765}"/>
          </ac:spMkLst>
        </pc:spChg>
        <pc:spChg chg="del">
          <ac:chgData name="ALESSANDRA RIZZARDI" userId="a50d0755-f17c-46e3-b9ae-e817b752eaa4" providerId="ADAL" clId="{FC74DCD4-236F-4417-B223-FA7F98BF28E9}" dt="2020-09-06T20:52:07.023" v="3934"/>
          <ac:spMkLst>
            <pc:docMk/>
            <pc:sldMk cId="1177611403" sldId="310"/>
            <ac:spMk id="4" creationId="{80062CB6-9F12-4FD0-BA55-EF4CE1070698}"/>
          </ac:spMkLst>
        </pc:spChg>
        <pc:spChg chg="add del mod">
          <ac:chgData name="ALESSANDRA RIZZARDI" userId="a50d0755-f17c-46e3-b9ae-e817b752eaa4" providerId="ADAL" clId="{FC74DCD4-236F-4417-B223-FA7F98BF28E9}" dt="2020-09-08T22:58:19.896" v="8168" actId="478"/>
          <ac:spMkLst>
            <pc:docMk/>
            <pc:sldMk cId="1177611403" sldId="310"/>
            <ac:spMk id="8" creationId="{C90DC7FF-0D6A-4CF4-9A4C-1847FEB5FDBC}"/>
          </ac:spMkLst>
        </pc:spChg>
        <pc:spChg chg="add del">
          <ac:chgData name="ALESSANDRA RIZZARDI" userId="a50d0755-f17c-46e3-b9ae-e817b752eaa4" providerId="ADAL" clId="{FC74DCD4-236F-4417-B223-FA7F98BF28E9}" dt="2020-09-06T20:52:29.576" v="3939" actId="26606"/>
          <ac:spMkLst>
            <pc:docMk/>
            <pc:sldMk cId="1177611403" sldId="310"/>
            <ac:spMk id="10" creationId="{426C983B-669F-4099-AB0F-EE924B3B6B65}"/>
          </ac:spMkLst>
        </pc:spChg>
        <pc:spChg chg="add mod">
          <ac:chgData name="ALESSANDRA RIZZARDI" userId="a50d0755-f17c-46e3-b9ae-e817b752eaa4" providerId="ADAL" clId="{FC74DCD4-236F-4417-B223-FA7F98BF28E9}" dt="2020-09-08T23:00:53.749" v="8218" actId="1076"/>
          <ac:spMkLst>
            <pc:docMk/>
            <pc:sldMk cId="1177611403" sldId="310"/>
            <ac:spMk id="10" creationId="{7F3BB302-6CE5-4E64-9802-E6EC575A2AF0}"/>
          </ac:spMkLst>
        </pc:spChg>
        <pc:spChg chg="add del">
          <ac:chgData name="ALESSANDRA RIZZARDI" userId="a50d0755-f17c-46e3-b9ae-e817b752eaa4" providerId="ADAL" clId="{FC74DCD4-236F-4417-B223-FA7F98BF28E9}" dt="2020-09-06T20:52:29.576" v="3939" actId="26606"/>
          <ac:spMkLst>
            <pc:docMk/>
            <pc:sldMk cId="1177611403" sldId="310"/>
            <ac:spMk id="12" creationId="{FC1F8E27-8303-4D52-BCC3-97F6D77EF129}"/>
          </ac:spMkLst>
        </pc:spChg>
        <pc:spChg chg="add mod">
          <ac:chgData name="ALESSANDRA RIZZARDI" userId="a50d0755-f17c-46e3-b9ae-e817b752eaa4" providerId="ADAL" clId="{FC74DCD4-236F-4417-B223-FA7F98BF28E9}" dt="2020-09-06T21:07:08.024" v="4082" actId="1035"/>
          <ac:spMkLst>
            <pc:docMk/>
            <pc:sldMk cId="1177611403" sldId="310"/>
            <ac:spMk id="13" creationId="{3DC460C3-4927-4536-BCC3-F3DAEF247E6E}"/>
          </ac:spMkLst>
        </pc:spChg>
        <pc:spChg chg="add del">
          <ac:chgData name="ALESSANDRA RIZZARDI" userId="a50d0755-f17c-46e3-b9ae-e817b752eaa4" providerId="ADAL" clId="{FC74DCD4-236F-4417-B223-FA7F98BF28E9}" dt="2020-09-06T20:52:29.576" v="3939" actId="26606"/>
          <ac:spMkLst>
            <pc:docMk/>
            <pc:sldMk cId="1177611403" sldId="310"/>
            <ac:spMk id="14" creationId="{4A5E1CEE-750A-4BE0-A649-AD40A7A9F3F0}"/>
          </ac:spMkLst>
        </pc:spChg>
        <pc:picChg chg="add mod">
          <ac:chgData name="ALESSANDRA RIZZARDI" userId="a50d0755-f17c-46e3-b9ae-e817b752eaa4" providerId="ADAL" clId="{FC74DCD4-236F-4417-B223-FA7F98BF28E9}" dt="2020-09-08T22:58:34.978" v="8174" actId="1076"/>
          <ac:picMkLst>
            <pc:docMk/>
            <pc:sldMk cId="1177611403" sldId="310"/>
            <ac:picMk id="5" creationId="{8E246D1F-4F0C-4778-B7B7-CDA9BF6906D3}"/>
          </ac:picMkLst>
        </pc:picChg>
        <pc:picChg chg="add del mod">
          <ac:chgData name="ALESSANDRA RIZZARDI" userId="a50d0755-f17c-46e3-b9ae-e817b752eaa4" providerId="ADAL" clId="{FC74DCD4-236F-4417-B223-FA7F98BF28E9}" dt="2020-09-08T22:58:18.783" v="8167" actId="478"/>
          <ac:picMkLst>
            <pc:docMk/>
            <pc:sldMk cId="1177611403" sldId="310"/>
            <ac:picMk id="7" creationId="{2ABA2D90-5836-404E-8CC0-821DE47856A1}"/>
          </ac:picMkLst>
        </pc:picChg>
      </pc:sldChg>
      <pc:sldChg chg="addSp delSp modSp add">
        <pc:chgData name="ALESSANDRA RIZZARDI" userId="a50d0755-f17c-46e3-b9ae-e817b752eaa4" providerId="ADAL" clId="{FC74DCD4-236F-4417-B223-FA7F98BF28E9}" dt="2020-09-08T22:40:55.601" v="8020" actId="27636"/>
        <pc:sldMkLst>
          <pc:docMk/>
          <pc:sldMk cId="1139311824" sldId="311"/>
        </pc:sldMkLst>
        <pc:spChg chg="mod">
          <ac:chgData name="ALESSANDRA RIZZARDI" userId="a50d0755-f17c-46e3-b9ae-e817b752eaa4" providerId="ADAL" clId="{FC74DCD4-236F-4417-B223-FA7F98BF28E9}" dt="2020-09-02T21:07:40.434" v="2291" actId="20577"/>
          <ac:spMkLst>
            <pc:docMk/>
            <pc:sldMk cId="1139311824" sldId="311"/>
            <ac:spMk id="2" creationId="{B84CCD3C-0F82-4619-8B77-00502D14C812}"/>
          </ac:spMkLst>
        </pc:spChg>
        <pc:spChg chg="mod">
          <ac:chgData name="ALESSANDRA RIZZARDI" userId="a50d0755-f17c-46e3-b9ae-e817b752eaa4" providerId="ADAL" clId="{FC74DCD4-236F-4417-B223-FA7F98BF28E9}" dt="2020-09-08T22:40:55.601" v="8020" actId="27636"/>
          <ac:spMkLst>
            <pc:docMk/>
            <pc:sldMk cId="1139311824" sldId="311"/>
            <ac:spMk id="4" creationId="{80062CB6-9F12-4FD0-BA55-EF4CE1070698}"/>
          </ac:spMkLst>
        </pc:spChg>
        <pc:picChg chg="add del">
          <ac:chgData name="ALESSANDRA RIZZARDI" userId="a50d0755-f17c-46e3-b9ae-e817b752eaa4" providerId="ADAL" clId="{FC74DCD4-236F-4417-B223-FA7F98BF28E9}" dt="2020-09-08T22:38:25.022" v="7943" actId="478"/>
          <ac:picMkLst>
            <pc:docMk/>
            <pc:sldMk cId="1139311824" sldId="311"/>
            <ac:picMk id="2050" creationId="{EEB5130A-F5BA-465A-AB49-4B90B164D718}"/>
          </ac:picMkLst>
        </pc:picChg>
        <pc:picChg chg="add mod">
          <ac:chgData name="ALESSANDRA RIZZARDI" userId="a50d0755-f17c-46e3-b9ae-e817b752eaa4" providerId="ADAL" clId="{FC74DCD4-236F-4417-B223-FA7F98BF28E9}" dt="2020-09-08T22:40:03.231" v="7957" actId="1076"/>
          <ac:picMkLst>
            <pc:docMk/>
            <pc:sldMk cId="1139311824" sldId="311"/>
            <ac:picMk id="2052" creationId="{81D90BE6-5175-495C-B923-5CCB1B04EB34}"/>
          </ac:picMkLst>
        </pc:picChg>
      </pc:sldChg>
      <pc:sldChg chg="addSp delSp modSp add">
        <pc:chgData name="ALESSANDRA RIZZARDI" userId="a50d0755-f17c-46e3-b9ae-e817b752eaa4" providerId="ADAL" clId="{FC74DCD4-236F-4417-B223-FA7F98BF28E9}" dt="2020-09-02T21:12:09.705" v="2534" actId="1076"/>
        <pc:sldMkLst>
          <pc:docMk/>
          <pc:sldMk cId="341358150" sldId="312"/>
        </pc:sldMkLst>
        <pc:spChg chg="mod">
          <ac:chgData name="ALESSANDRA RIZZARDI" userId="a50d0755-f17c-46e3-b9ae-e817b752eaa4" providerId="ADAL" clId="{FC74DCD4-236F-4417-B223-FA7F98BF28E9}" dt="2020-09-02T21:09:58.977" v="2429" actId="1076"/>
          <ac:spMkLst>
            <pc:docMk/>
            <pc:sldMk cId="341358150" sldId="312"/>
            <ac:spMk id="2" creationId="{0E8124AF-83A9-426D-9ED2-E5E13288C7DC}"/>
          </ac:spMkLst>
        </pc:spChg>
        <pc:spChg chg="del mod">
          <ac:chgData name="ALESSANDRA RIZZARDI" userId="a50d0755-f17c-46e3-b9ae-e817b752eaa4" providerId="ADAL" clId="{FC74DCD4-236F-4417-B223-FA7F98BF28E9}" dt="2020-09-02T21:10:09.635" v="2456" actId="478"/>
          <ac:spMkLst>
            <pc:docMk/>
            <pc:sldMk cId="341358150" sldId="312"/>
            <ac:spMk id="3" creationId="{B7753D07-39E4-4CB4-8028-FA19741B7602}"/>
          </ac:spMkLst>
        </pc:spChg>
        <pc:spChg chg="del">
          <ac:chgData name="ALESSANDRA RIZZARDI" userId="a50d0755-f17c-46e3-b9ae-e817b752eaa4" providerId="ADAL" clId="{FC74DCD4-236F-4417-B223-FA7F98BF28E9}" dt="2020-09-02T21:10:52.164" v="2458" actId="478"/>
          <ac:spMkLst>
            <pc:docMk/>
            <pc:sldMk cId="341358150" sldId="312"/>
            <ac:spMk id="4" creationId="{F7AC7E26-1E09-40A1-9DBA-C1A4DE1ECB54}"/>
          </ac:spMkLst>
        </pc:spChg>
        <pc:spChg chg="add del mod">
          <ac:chgData name="ALESSANDRA RIZZARDI" userId="a50d0755-f17c-46e3-b9ae-e817b752eaa4" providerId="ADAL" clId="{FC74DCD4-236F-4417-B223-FA7F98BF28E9}" dt="2020-09-02T21:10:12.785" v="2457" actId="478"/>
          <ac:spMkLst>
            <pc:docMk/>
            <pc:sldMk cId="341358150" sldId="312"/>
            <ac:spMk id="9" creationId="{AF5EBA09-2825-4F21-B42F-B8422E2538B1}"/>
          </ac:spMkLst>
        </pc:spChg>
        <pc:spChg chg="add mod">
          <ac:chgData name="ALESSANDRA RIZZARDI" userId="a50d0755-f17c-46e3-b9ae-e817b752eaa4" providerId="ADAL" clId="{FC74DCD4-236F-4417-B223-FA7F98BF28E9}" dt="2020-09-02T21:12:09.705" v="2534" actId="1076"/>
          <ac:spMkLst>
            <pc:docMk/>
            <pc:sldMk cId="341358150" sldId="312"/>
            <ac:spMk id="11" creationId="{8B14E7D2-5233-435B-A4A0-1D0A1C436D73}"/>
          </ac:spMkLst>
        </pc:spChg>
        <pc:picChg chg="add mod">
          <ac:chgData name="ALESSANDRA RIZZARDI" userId="a50d0755-f17c-46e3-b9ae-e817b752eaa4" providerId="ADAL" clId="{FC74DCD4-236F-4417-B223-FA7F98BF28E9}" dt="2020-09-02T21:11:22.975" v="2467" actId="1076"/>
          <ac:picMkLst>
            <pc:docMk/>
            <pc:sldMk cId="341358150" sldId="312"/>
            <ac:picMk id="4098" creationId="{59F15BCC-0475-4C09-A8B4-129813CD6F9E}"/>
          </ac:picMkLst>
        </pc:picChg>
      </pc:sldChg>
      <pc:sldChg chg="addSp delSp modSp add">
        <pc:chgData name="ALESSANDRA RIZZARDI" userId="a50d0755-f17c-46e3-b9ae-e817b752eaa4" providerId="ADAL" clId="{FC74DCD4-236F-4417-B223-FA7F98BF28E9}" dt="2020-09-08T19:03:09.364" v="5341" actId="20577"/>
        <pc:sldMkLst>
          <pc:docMk/>
          <pc:sldMk cId="548056530" sldId="313"/>
        </pc:sldMkLst>
        <pc:spChg chg="mod">
          <ac:chgData name="ALESSANDRA RIZZARDI" userId="a50d0755-f17c-46e3-b9ae-e817b752eaa4" providerId="ADAL" clId="{FC74DCD4-236F-4417-B223-FA7F98BF28E9}" dt="2020-09-06T20:07:43.856" v="2854"/>
          <ac:spMkLst>
            <pc:docMk/>
            <pc:sldMk cId="548056530" sldId="313"/>
            <ac:spMk id="2" creationId="{F2DFF3B6-DBC5-4B95-903E-471FC8486918}"/>
          </ac:spMkLst>
        </pc:spChg>
        <pc:spChg chg="add del mod">
          <ac:chgData name="ALESSANDRA RIZZARDI" userId="a50d0755-f17c-46e3-b9ae-e817b752eaa4" providerId="ADAL" clId="{FC74DCD4-236F-4417-B223-FA7F98BF28E9}" dt="2020-09-06T20:08:07.817" v="2859"/>
          <ac:spMkLst>
            <pc:docMk/>
            <pc:sldMk cId="548056530" sldId="313"/>
            <ac:spMk id="8" creationId="{700C6F0C-36A3-4B8D-9E33-8895919B2372}"/>
          </ac:spMkLst>
        </pc:spChg>
        <pc:spChg chg="add mod">
          <ac:chgData name="ALESSANDRA RIZZARDI" userId="a50d0755-f17c-46e3-b9ae-e817b752eaa4" providerId="ADAL" clId="{FC74DCD4-236F-4417-B223-FA7F98BF28E9}" dt="2020-09-06T20:15:16.155" v="3126" actId="1035"/>
          <ac:spMkLst>
            <pc:docMk/>
            <pc:sldMk cId="548056530" sldId="313"/>
            <ac:spMk id="9" creationId="{49AAA0A5-174D-4FBC-BE72-0F07A378D538}"/>
          </ac:spMkLst>
        </pc:spChg>
        <pc:spChg chg="mod">
          <ac:chgData name="ALESSANDRA RIZZARDI" userId="a50d0755-f17c-46e3-b9ae-e817b752eaa4" providerId="ADAL" clId="{FC74DCD4-236F-4417-B223-FA7F98BF28E9}" dt="2020-09-06T20:07:47.659" v="2855"/>
          <ac:spMkLst>
            <pc:docMk/>
            <pc:sldMk cId="548056530" sldId="313"/>
            <ac:spMk id="10" creationId="{42937BA5-6FC1-46C3-8CDA-162EE5348EB5}"/>
          </ac:spMkLst>
        </pc:spChg>
        <pc:spChg chg="del">
          <ac:chgData name="ALESSANDRA RIZZARDI" userId="a50d0755-f17c-46e3-b9ae-e817b752eaa4" providerId="ADAL" clId="{FC74DCD4-236F-4417-B223-FA7F98BF28E9}" dt="2020-09-06T20:08:00.754" v="2857" actId="478"/>
          <ac:spMkLst>
            <pc:docMk/>
            <pc:sldMk cId="548056530" sldId="313"/>
            <ac:spMk id="11" creationId="{6EE73E3D-A65C-4D57-ABE5-26783C1C1D0B}"/>
          </ac:spMkLst>
        </pc:spChg>
        <pc:spChg chg="add mod">
          <ac:chgData name="ALESSANDRA RIZZARDI" userId="a50d0755-f17c-46e3-b9ae-e817b752eaa4" providerId="ADAL" clId="{FC74DCD4-236F-4417-B223-FA7F98BF28E9}" dt="2020-09-06T20:15:16.155" v="3126" actId="1035"/>
          <ac:spMkLst>
            <pc:docMk/>
            <pc:sldMk cId="548056530" sldId="313"/>
            <ac:spMk id="13" creationId="{E7A5CEC1-6F3E-4860-9579-20CBA8D59311}"/>
          </ac:spMkLst>
        </pc:spChg>
        <pc:spChg chg="add mod">
          <ac:chgData name="ALESSANDRA RIZZARDI" userId="a50d0755-f17c-46e3-b9ae-e817b752eaa4" providerId="ADAL" clId="{FC74DCD4-236F-4417-B223-FA7F98BF28E9}" dt="2020-09-06T20:15:16.155" v="3126" actId="1035"/>
          <ac:spMkLst>
            <pc:docMk/>
            <pc:sldMk cId="548056530" sldId="313"/>
            <ac:spMk id="14" creationId="{EB4D05B3-D086-4BD4-BCCC-FEA6FB8B4A18}"/>
          </ac:spMkLst>
        </pc:spChg>
        <pc:spChg chg="add del mod">
          <ac:chgData name="ALESSANDRA RIZZARDI" userId="a50d0755-f17c-46e3-b9ae-e817b752eaa4" providerId="ADAL" clId="{FC74DCD4-236F-4417-B223-FA7F98BF28E9}" dt="2020-09-06T20:11:09.218" v="2997" actId="478"/>
          <ac:spMkLst>
            <pc:docMk/>
            <pc:sldMk cId="548056530" sldId="313"/>
            <ac:spMk id="15" creationId="{49F85C05-6274-4215-971E-70BA691BDB6B}"/>
          </ac:spMkLst>
        </pc:spChg>
        <pc:spChg chg="add mod">
          <ac:chgData name="ALESSANDRA RIZZARDI" userId="a50d0755-f17c-46e3-b9ae-e817b752eaa4" providerId="ADAL" clId="{FC74DCD4-236F-4417-B223-FA7F98BF28E9}" dt="2020-09-06T20:15:16.155" v="3126" actId="1035"/>
          <ac:spMkLst>
            <pc:docMk/>
            <pc:sldMk cId="548056530" sldId="313"/>
            <ac:spMk id="16" creationId="{A1182997-5536-42EE-A3F2-9286F02F55BA}"/>
          </ac:spMkLst>
        </pc:spChg>
        <pc:spChg chg="add mod">
          <ac:chgData name="ALESSANDRA RIZZARDI" userId="a50d0755-f17c-46e3-b9ae-e817b752eaa4" providerId="ADAL" clId="{FC74DCD4-236F-4417-B223-FA7F98BF28E9}" dt="2020-09-06T20:15:16.155" v="3126" actId="1035"/>
          <ac:spMkLst>
            <pc:docMk/>
            <pc:sldMk cId="548056530" sldId="313"/>
            <ac:spMk id="17" creationId="{03DAC282-5924-4659-946A-42CACAFD9704}"/>
          </ac:spMkLst>
        </pc:spChg>
        <pc:spChg chg="add mod">
          <ac:chgData name="ALESSANDRA RIZZARDI" userId="a50d0755-f17c-46e3-b9ae-e817b752eaa4" providerId="ADAL" clId="{FC74DCD4-236F-4417-B223-FA7F98BF28E9}" dt="2020-09-06T20:15:16.155" v="3126" actId="1035"/>
          <ac:spMkLst>
            <pc:docMk/>
            <pc:sldMk cId="548056530" sldId="313"/>
            <ac:spMk id="18" creationId="{C9538E21-FED6-4EDE-9589-1CA8424896F6}"/>
          </ac:spMkLst>
        </pc:spChg>
        <pc:spChg chg="add mod">
          <ac:chgData name="ALESSANDRA RIZZARDI" userId="a50d0755-f17c-46e3-b9ae-e817b752eaa4" providerId="ADAL" clId="{FC74DCD4-236F-4417-B223-FA7F98BF28E9}" dt="2020-09-06T20:15:16.155" v="3126" actId="1035"/>
          <ac:spMkLst>
            <pc:docMk/>
            <pc:sldMk cId="548056530" sldId="313"/>
            <ac:spMk id="19" creationId="{23EAE541-B739-4031-973E-99059E178CF4}"/>
          </ac:spMkLst>
        </pc:spChg>
        <pc:spChg chg="add mod">
          <ac:chgData name="ALESSANDRA RIZZARDI" userId="a50d0755-f17c-46e3-b9ae-e817b752eaa4" providerId="ADAL" clId="{FC74DCD4-236F-4417-B223-FA7F98BF28E9}" dt="2020-09-06T20:15:16.155" v="3126" actId="1035"/>
          <ac:spMkLst>
            <pc:docMk/>
            <pc:sldMk cId="548056530" sldId="313"/>
            <ac:spMk id="20" creationId="{642F3006-1966-458A-94F9-94D6006BF29A}"/>
          </ac:spMkLst>
        </pc:spChg>
        <pc:spChg chg="add mod">
          <ac:chgData name="ALESSANDRA RIZZARDI" userId="a50d0755-f17c-46e3-b9ae-e817b752eaa4" providerId="ADAL" clId="{FC74DCD4-236F-4417-B223-FA7F98BF28E9}" dt="2020-09-06T20:15:16.155" v="3126" actId="1035"/>
          <ac:spMkLst>
            <pc:docMk/>
            <pc:sldMk cId="548056530" sldId="313"/>
            <ac:spMk id="21" creationId="{950FE2CD-D6E7-4D2F-BDBC-E491B94838B5}"/>
          </ac:spMkLst>
        </pc:spChg>
        <pc:spChg chg="add mod">
          <ac:chgData name="ALESSANDRA RIZZARDI" userId="a50d0755-f17c-46e3-b9ae-e817b752eaa4" providerId="ADAL" clId="{FC74DCD4-236F-4417-B223-FA7F98BF28E9}" dt="2020-09-06T20:15:16.155" v="3126" actId="1035"/>
          <ac:spMkLst>
            <pc:docMk/>
            <pc:sldMk cId="548056530" sldId="313"/>
            <ac:spMk id="22" creationId="{96BF4246-3263-4A16-B072-ADC35CD35FF7}"/>
          </ac:spMkLst>
        </pc:spChg>
        <pc:spChg chg="add mod">
          <ac:chgData name="ALESSANDRA RIZZARDI" userId="a50d0755-f17c-46e3-b9ae-e817b752eaa4" providerId="ADAL" clId="{FC74DCD4-236F-4417-B223-FA7F98BF28E9}" dt="2020-09-06T20:15:16.155" v="3126" actId="1035"/>
          <ac:spMkLst>
            <pc:docMk/>
            <pc:sldMk cId="548056530" sldId="313"/>
            <ac:spMk id="23" creationId="{B3E7F85D-5156-468E-A3A1-8D4876971CE9}"/>
          </ac:spMkLst>
        </pc:spChg>
        <pc:spChg chg="add del mod">
          <ac:chgData name="ALESSANDRA RIZZARDI" userId="a50d0755-f17c-46e3-b9ae-e817b752eaa4" providerId="ADAL" clId="{FC74DCD4-236F-4417-B223-FA7F98BF28E9}" dt="2020-09-08T14:40:49.410" v="4813"/>
          <ac:spMkLst>
            <pc:docMk/>
            <pc:sldMk cId="548056530" sldId="313"/>
            <ac:spMk id="24" creationId="{6721DAC9-D814-4AD0-957E-9B0AB760B67F}"/>
          </ac:spMkLst>
        </pc:spChg>
        <pc:graphicFrameChg chg="mod">
          <ac:chgData name="ALESSANDRA RIZZARDI" userId="a50d0755-f17c-46e3-b9ae-e817b752eaa4" providerId="ADAL" clId="{FC74DCD4-236F-4417-B223-FA7F98BF28E9}" dt="2020-09-08T19:03:09.364" v="5341" actId="20577"/>
          <ac:graphicFrameMkLst>
            <pc:docMk/>
            <pc:sldMk cId="548056530" sldId="313"/>
            <ac:graphicFrameMk id="7" creationId="{A16AC3C0-39AC-4F28-83A6-4B67D95E3089}"/>
          </ac:graphicFrameMkLst>
        </pc:graphicFrameChg>
        <pc:picChg chg="add del mod">
          <ac:chgData name="ALESSANDRA RIZZARDI" userId="a50d0755-f17c-46e3-b9ae-e817b752eaa4" providerId="ADAL" clId="{FC74DCD4-236F-4417-B223-FA7F98BF28E9}" dt="2020-09-06T20:11:04.490" v="2996" actId="478"/>
          <ac:picMkLst>
            <pc:docMk/>
            <pc:sldMk cId="548056530" sldId="313"/>
            <ac:picMk id="12" creationId="{2FCB204E-1BC9-41F4-9342-72A2085A4FAE}"/>
          </ac:picMkLst>
        </pc:picChg>
      </pc:sldChg>
      <pc:sldChg chg="delSp modSp add">
        <pc:chgData name="ALESSANDRA RIZZARDI" userId="a50d0755-f17c-46e3-b9ae-e817b752eaa4" providerId="ADAL" clId="{FC74DCD4-236F-4417-B223-FA7F98BF28E9}" dt="2020-09-06T20:40:28.576" v="3572" actId="1076"/>
        <pc:sldMkLst>
          <pc:docMk/>
          <pc:sldMk cId="2504874345" sldId="314"/>
        </pc:sldMkLst>
        <pc:spChg chg="mod">
          <ac:chgData name="ALESSANDRA RIZZARDI" userId="a50d0755-f17c-46e3-b9ae-e817b752eaa4" providerId="ADAL" clId="{FC74DCD4-236F-4417-B223-FA7F98BF28E9}" dt="2020-09-06T20:38:49.044" v="3527" actId="20577"/>
          <ac:spMkLst>
            <pc:docMk/>
            <pc:sldMk cId="2504874345" sldId="314"/>
            <ac:spMk id="8" creationId="{E5CD499B-71E9-4C31-A133-7BCB7511B9F8}"/>
          </ac:spMkLst>
        </pc:spChg>
        <pc:graphicFrameChg chg="del">
          <ac:chgData name="ALESSANDRA RIZZARDI" userId="a50d0755-f17c-46e3-b9ae-e817b752eaa4" providerId="ADAL" clId="{FC74DCD4-236F-4417-B223-FA7F98BF28E9}" dt="2020-09-06T20:38:38.109" v="3516" actId="478"/>
          <ac:graphicFrameMkLst>
            <pc:docMk/>
            <pc:sldMk cId="2504874345" sldId="314"/>
            <ac:graphicFrameMk id="9" creationId="{8DE8B3EB-72D9-4DD6-B8BD-2F147E28697B}"/>
          </ac:graphicFrameMkLst>
        </pc:graphicFrameChg>
        <pc:graphicFrameChg chg="mod">
          <ac:chgData name="ALESSANDRA RIZZARDI" userId="a50d0755-f17c-46e3-b9ae-e817b752eaa4" providerId="ADAL" clId="{FC74DCD4-236F-4417-B223-FA7F98BF28E9}" dt="2020-09-06T20:40:28.576" v="3572" actId="1076"/>
          <ac:graphicFrameMkLst>
            <pc:docMk/>
            <pc:sldMk cId="2504874345" sldId="314"/>
            <ac:graphicFrameMk id="12" creationId="{1EED65B3-2B51-49DA-8E0E-DB8BF7DC7AF2}"/>
          </ac:graphicFrameMkLst>
        </pc:graphicFrameChg>
      </pc:sldChg>
      <pc:sldChg chg="addSp delSp modSp add ord modNotesTx">
        <pc:chgData name="ALESSANDRA RIZZARDI" userId="a50d0755-f17c-46e3-b9ae-e817b752eaa4" providerId="ADAL" clId="{FC74DCD4-236F-4417-B223-FA7F98BF28E9}" dt="2020-09-08T19:05:58.767" v="5342" actId="1076"/>
        <pc:sldMkLst>
          <pc:docMk/>
          <pc:sldMk cId="20629884" sldId="315"/>
        </pc:sldMkLst>
        <pc:spChg chg="mod">
          <ac:chgData name="ALESSANDRA RIZZARDI" userId="a50d0755-f17c-46e3-b9ae-e817b752eaa4" providerId="ADAL" clId="{FC74DCD4-236F-4417-B223-FA7F98BF28E9}" dt="2020-09-08T14:42:32.085" v="4835" actId="20577"/>
          <ac:spMkLst>
            <pc:docMk/>
            <pc:sldMk cId="20629884" sldId="315"/>
            <ac:spMk id="2" creationId="{E77A7A29-EA46-463A-B721-5954AED25437}"/>
          </ac:spMkLst>
        </pc:spChg>
        <pc:spChg chg="add del mod">
          <ac:chgData name="ALESSANDRA RIZZARDI" userId="a50d0755-f17c-46e3-b9ae-e817b752eaa4" providerId="ADAL" clId="{FC74DCD4-236F-4417-B223-FA7F98BF28E9}" dt="2020-09-08T14:28:58.024" v="4604" actId="1076"/>
          <ac:spMkLst>
            <pc:docMk/>
            <pc:sldMk cId="20629884" sldId="315"/>
            <ac:spMk id="3" creationId="{72983E89-1BEE-4F63-A328-D0A0C54592BE}"/>
          </ac:spMkLst>
        </pc:spChg>
        <pc:spChg chg="mod">
          <ac:chgData name="ALESSANDRA RIZZARDI" userId="a50d0755-f17c-46e3-b9ae-e817b752eaa4" providerId="ADAL" clId="{FC74DCD4-236F-4417-B223-FA7F98BF28E9}" dt="2020-09-08T19:05:58.767" v="5342" actId="1076"/>
          <ac:spMkLst>
            <pc:docMk/>
            <pc:sldMk cId="20629884" sldId="315"/>
            <ac:spMk id="4" creationId="{46A4105F-19D0-4A65-96C4-8540C19E179B}"/>
          </ac:spMkLst>
        </pc:spChg>
        <pc:spChg chg="mod">
          <ac:chgData name="ALESSANDRA RIZZARDI" userId="a50d0755-f17c-46e3-b9ae-e817b752eaa4" providerId="ADAL" clId="{FC74DCD4-236F-4417-B223-FA7F98BF28E9}" dt="2020-09-08T19:05:58.767" v="5342" actId="1076"/>
          <ac:spMkLst>
            <pc:docMk/>
            <pc:sldMk cId="20629884" sldId="315"/>
            <ac:spMk id="5" creationId="{3CA94AF1-A8FE-4B2D-89D0-CC5550EE9F99}"/>
          </ac:spMkLst>
        </pc:spChg>
        <pc:spChg chg="mod">
          <ac:chgData name="ALESSANDRA RIZZARDI" userId="a50d0755-f17c-46e3-b9ae-e817b752eaa4" providerId="ADAL" clId="{FC74DCD4-236F-4417-B223-FA7F98BF28E9}" dt="2020-09-08T19:05:58.767" v="5342" actId="1076"/>
          <ac:spMkLst>
            <pc:docMk/>
            <pc:sldMk cId="20629884" sldId="315"/>
            <ac:spMk id="6" creationId="{B009672A-6F23-4058-99CF-1CA1760DCB3B}"/>
          </ac:spMkLst>
        </pc:spChg>
        <pc:spChg chg="mod">
          <ac:chgData name="ALESSANDRA RIZZARDI" userId="a50d0755-f17c-46e3-b9ae-e817b752eaa4" providerId="ADAL" clId="{FC74DCD4-236F-4417-B223-FA7F98BF28E9}" dt="2020-09-08T19:05:58.767" v="5342" actId="1076"/>
          <ac:spMkLst>
            <pc:docMk/>
            <pc:sldMk cId="20629884" sldId="315"/>
            <ac:spMk id="7" creationId="{87E2C3B8-0925-40F9-B2DD-C7FE15E6C520}"/>
          </ac:spMkLst>
        </pc:spChg>
        <pc:spChg chg="mod">
          <ac:chgData name="ALESSANDRA RIZZARDI" userId="a50d0755-f17c-46e3-b9ae-e817b752eaa4" providerId="ADAL" clId="{FC74DCD4-236F-4417-B223-FA7F98BF28E9}" dt="2020-09-08T19:05:58.767" v="5342" actId="1076"/>
          <ac:spMkLst>
            <pc:docMk/>
            <pc:sldMk cId="20629884" sldId="315"/>
            <ac:spMk id="8" creationId="{199DB87D-D675-4304-8350-1B26F5896303}"/>
          </ac:spMkLst>
        </pc:spChg>
        <pc:spChg chg="mod">
          <ac:chgData name="ALESSANDRA RIZZARDI" userId="a50d0755-f17c-46e3-b9ae-e817b752eaa4" providerId="ADAL" clId="{FC74DCD4-236F-4417-B223-FA7F98BF28E9}" dt="2020-09-08T19:05:58.767" v="5342" actId="1076"/>
          <ac:spMkLst>
            <pc:docMk/>
            <pc:sldMk cId="20629884" sldId="315"/>
            <ac:spMk id="20" creationId="{5B2CAC1F-EEF4-4E8E-B076-C76F2639F988}"/>
          </ac:spMkLst>
        </pc:spChg>
        <pc:spChg chg="mod">
          <ac:chgData name="ALESSANDRA RIZZARDI" userId="a50d0755-f17c-46e3-b9ae-e817b752eaa4" providerId="ADAL" clId="{FC74DCD4-236F-4417-B223-FA7F98BF28E9}" dt="2020-09-08T19:05:58.767" v="5342" actId="1076"/>
          <ac:spMkLst>
            <pc:docMk/>
            <pc:sldMk cId="20629884" sldId="315"/>
            <ac:spMk id="21" creationId="{01F551FF-D69A-4023-B23D-558158C8C15B}"/>
          </ac:spMkLst>
        </pc:spChg>
        <pc:spChg chg="mod">
          <ac:chgData name="ALESSANDRA RIZZARDI" userId="a50d0755-f17c-46e3-b9ae-e817b752eaa4" providerId="ADAL" clId="{FC74DCD4-236F-4417-B223-FA7F98BF28E9}" dt="2020-09-08T19:05:58.767" v="5342" actId="1076"/>
          <ac:spMkLst>
            <pc:docMk/>
            <pc:sldMk cId="20629884" sldId="315"/>
            <ac:spMk id="22" creationId="{D19AE435-86B3-46B7-8DE5-6B5BE6D23E68}"/>
          </ac:spMkLst>
        </pc:spChg>
        <pc:spChg chg="mod">
          <ac:chgData name="ALESSANDRA RIZZARDI" userId="a50d0755-f17c-46e3-b9ae-e817b752eaa4" providerId="ADAL" clId="{FC74DCD4-236F-4417-B223-FA7F98BF28E9}" dt="2020-09-08T19:05:58.767" v="5342" actId="1076"/>
          <ac:spMkLst>
            <pc:docMk/>
            <pc:sldMk cId="20629884" sldId="315"/>
            <ac:spMk id="23" creationId="{5F5528F2-B224-4DEA-8A81-9AE393979F79}"/>
          </ac:spMkLst>
        </pc:spChg>
        <pc:spChg chg="mod">
          <ac:chgData name="ALESSANDRA RIZZARDI" userId="a50d0755-f17c-46e3-b9ae-e817b752eaa4" providerId="ADAL" clId="{FC74DCD4-236F-4417-B223-FA7F98BF28E9}" dt="2020-09-08T19:05:58.767" v="5342" actId="1076"/>
          <ac:spMkLst>
            <pc:docMk/>
            <pc:sldMk cId="20629884" sldId="315"/>
            <ac:spMk id="24" creationId="{0B5E5C0A-8B01-4C32-B74E-60B6E6CC6420}"/>
          </ac:spMkLst>
        </pc:spChg>
        <pc:spChg chg="mod">
          <ac:chgData name="ALESSANDRA RIZZARDI" userId="a50d0755-f17c-46e3-b9ae-e817b752eaa4" providerId="ADAL" clId="{FC74DCD4-236F-4417-B223-FA7F98BF28E9}" dt="2020-09-08T19:05:58.767" v="5342" actId="1076"/>
          <ac:spMkLst>
            <pc:docMk/>
            <pc:sldMk cId="20629884" sldId="315"/>
            <ac:spMk id="25" creationId="{D1C07419-6625-47FF-891E-B6654FFCFEDB}"/>
          </ac:spMkLst>
        </pc:spChg>
        <pc:spChg chg="mod">
          <ac:chgData name="ALESSANDRA RIZZARDI" userId="a50d0755-f17c-46e3-b9ae-e817b752eaa4" providerId="ADAL" clId="{FC74DCD4-236F-4417-B223-FA7F98BF28E9}" dt="2020-09-08T19:05:58.767" v="5342" actId="1076"/>
          <ac:spMkLst>
            <pc:docMk/>
            <pc:sldMk cId="20629884" sldId="315"/>
            <ac:spMk id="26" creationId="{AB29C4C0-F7AF-4EA0-AD47-099B5439E2F2}"/>
          </ac:spMkLst>
        </pc:spChg>
        <pc:spChg chg="mod">
          <ac:chgData name="ALESSANDRA RIZZARDI" userId="a50d0755-f17c-46e3-b9ae-e817b752eaa4" providerId="ADAL" clId="{FC74DCD4-236F-4417-B223-FA7F98BF28E9}" dt="2020-09-08T19:05:58.767" v="5342" actId="1076"/>
          <ac:spMkLst>
            <pc:docMk/>
            <pc:sldMk cId="20629884" sldId="315"/>
            <ac:spMk id="27" creationId="{E3E25E90-E5C6-442F-830C-46A245988A5F}"/>
          </ac:spMkLst>
        </pc:spChg>
        <pc:spChg chg="add del mod">
          <ac:chgData name="ALESSANDRA RIZZARDI" userId="a50d0755-f17c-46e3-b9ae-e817b752eaa4" providerId="ADAL" clId="{FC74DCD4-236F-4417-B223-FA7F98BF28E9}" dt="2020-09-08T14:27:38.143" v="4529" actId="478"/>
          <ac:spMkLst>
            <pc:docMk/>
            <pc:sldMk cId="20629884" sldId="315"/>
            <ac:spMk id="29" creationId="{514A1602-DEE3-4762-BF5A-CD9510DD02C6}"/>
          </ac:spMkLst>
        </pc:spChg>
        <pc:grpChg chg="mod">
          <ac:chgData name="ALESSANDRA RIZZARDI" userId="a50d0755-f17c-46e3-b9ae-e817b752eaa4" providerId="ADAL" clId="{FC74DCD4-236F-4417-B223-FA7F98BF28E9}" dt="2020-09-08T19:05:58.767" v="5342" actId="1076"/>
          <ac:grpSpMkLst>
            <pc:docMk/>
            <pc:sldMk cId="20629884" sldId="315"/>
            <ac:grpSpMk id="9" creationId="{F1CAD1D9-BEC3-4216-994C-9D4193BEE1EA}"/>
          </ac:grpSpMkLst>
        </pc:grpChg>
      </pc:sldChg>
      <pc:sldChg chg="add del">
        <pc:chgData name="ALESSANDRA RIZZARDI" userId="a50d0755-f17c-46e3-b9ae-e817b752eaa4" providerId="ADAL" clId="{FC74DCD4-236F-4417-B223-FA7F98BF28E9}" dt="2020-09-06T21:03:34.287" v="4016" actId="2696"/>
        <pc:sldMkLst>
          <pc:docMk/>
          <pc:sldMk cId="4089759005" sldId="315"/>
        </pc:sldMkLst>
      </pc:sldChg>
      <pc:sldChg chg="addSp delSp modSp add del modNotesTx">
        <pc:chgData name="ALESSANDRA RIZZARDI" userId="a50d0755-f17c-46e3-b9ae-e817b752eaa4" providerId="ADAL" clId="{FC74DCD4-236F-4417-B223-FA7F98BF28E9}" dt="2020-09-08T19:00:44.639" v="5339" actId="1076"/>
        <pc:sldMkLst>
          <pc:docMk/>
          <pc:sldMk cId="1572783315" sldId="316"/>
        </pc:sldMkLst>
        <pc:spChg chg="mod">
          <ac:chgData name="ALESSANDRA RIZZARDI" userId="a50d0755-f17c-46e3-b9ae-e817b752eaa4" providerId="ADAL" clId="{FC74DCD4-236F-4417-B223-FA7F98BF28E9}" dt="2020-09-08T14:42:53.111" v="4842" actId="20577"/>
          <ac:spMkLst>
            <pc:docMk/>
            <pc:sldMk cId="1572783315" sldId="316"/>
            <ac:spMk id="2" creationId="{E77A7A29-EA46-463A-B721-5954AED25437}"/>
          </ac:spMkLst>
        </pc:spChg>
        <pc:spChg chg="mod">
          <ac:chgData name="ALESSANDRA RIZZARDI" userId="a50d0755-f17c-46e3-b9ae-e817b752eaa4" providerId="ADAL" clId="{FC74DCD4-236F-4417-B223-FA7F98BF28E9}" dt="2020-09-08T19:00:44.639" v="5339" actId="1076"/>
          <ac:spMkLst>
            <pc:docMk/>
            <pc:sldMk cId="1572783315" sldId="316"/>
            <ac:spMk id="3" creationId="{72983E89-1BEE-4F63-A328-D0A0C54592BE}"/>
          </ac:spMkLst>
        </pc:spChg>
        <pc:spChg chg="del">
          <ac:chgData name="ALESSANDRA RIZZARDI" userId="a50d0755-f17c-46e3-b9ae-e817b752eaa4" providerId="ADAL" clId="{FC74DCD4-236F-4417-B223-FA7F98BF28E9}" dt="2020-09-08T14:48:40.727" v="4888"/>
          <ac:spMkLst>
            <pc:docMk/>
            <pc:sldMk cId="1572783315" sldId="316"/>
            <ac:spMk id="8" creationId="{199DB87D-D675-4304-8350-1B26F5896303}"/>
          </ac:spMkLst>
        </pc:spChg>
        <pc:spChg chg="add mod">
          <ac:chgData name="ALESSANDRA RIZZARDI" userId="a50d0755-f17c-46e3-b9ae-e817b752eaa4" providerId="ADAL" clId="{FC74DCD4-236F-4417-B223-FA7F98BF28E9}" dt="2020-09-08T14:56:32.739" v="5062" actId="20577"/>
          <ac:spMkLst>
            <pc:docMk/>
            <pc:sldMk cId="1572783315" sldId="316"/>
            <ac:spMk id="12" creationId="{FE474EFE-512A-4B09-B696-0D25DE9CC97E}"/>
          </ac:spMkLst>
        </pc:spChg>
        <pc:spChg chg="add mod">
          <ac:chgData name="ALESSANDRA RIZZARDI" userId="a50d0755-f17c-46e3-b9ae-e817b752eaa4" providerId="ADAL" clId="{FC74DCD4-236F-4417-B223-FA7F98BF28E9}" dt="2020-09-08T14:51:31.927" v="4950" actId="1076"/>
          <ac:spMkLst>
            <pc:docMk/>
            <pc:sldMk cId="1572783315" sldId="316"/>
            <ac:spMk id="14" creationId="{C7A808D3-8D76-4938-8D39-E3D047830DFC}"/>
          </ac:spMkLst>
        </pc:spChg>
        <pc:spChg chg="del">
          <ac:chgData name="ALESSANDRA RIZZARDI" userId="a50d0755-f17c-46e3-b9ae-e817b752eaa4" providerId="ADAL" clId="{FC74DCD4-236F-4417-B223-FA7F98BF28E9}" dt="2020-09-08T14:41:41.426" v="4820" actId="478"/>
          <ac:spMkLst>
            <pc:docMk/>
            <pc:sldMk cId="1572783315" sldId="316"/>
            <ac:spMk id="31" creationId="{90F1FC49-B324-437C-A22A-D6C43A9BAE49}"/>
          </ac:spMkLst>
        </pc:spChg>
        <pc:picChg chg="add mod modCrop">
          <ac:chgData name="ALESSANDRA RIZZARDI" userId="a50d0755-f17c-46e3-b9ae-e817b752eaa4" providerId="ADAL" clId="{FC74DCD4-236F-4417-B223-FA7F98BF28E9}" dt="2020-09-08T19:00:41.752" v="5338" actId="1076"/>
          <ac:picMkLst>
            <pc:docMk/>
            <pc:sldMk cId="1572783315" sldId="316"/>
            <ac:picMk id="7" creationId="{01292D53-94CE-42E0-BCDD-FFEBC68A4DAD}"/>
          </ac:picMkLst>
        </pc:picChg>
        <pc:picChg chg="add mod modCrop">
          <ac:chgData name="ALESSANDRA RIZZARDI" userId="a50d0755-f17c-46e3-b9ae-e817b752eaa4" providerId="ADAL" clId="{FC74DCD4-236F-4417-B223-FA7F98BF28E9}" dt="2020-09-08T14:51:29.796" v="4949" actId="1076"/>
          <ac:picMkLst>
            <pc:docMk/>
            <pc:sldMk cId="1572783315" sldId="316"/>
            <ac:picMk id="9" creationId="{5CFEF2E4-6331-45BA-A296-B35715A1A0BF}"/>
          </ac:picMkLst>
        </pc:picChg>
        <pc:picChg chg="del">
          <ac:chgData name="ALESSANDRA RIZZARDI" userId="a50d0755-f17c-46e3-b9ae-e817b752eaa4" providerId="ADAL" clId="{FC74DCD4-236F-4417-B223-FA7F98BF28E9}" dt="2020-09-08T14:41:15.580" v="4819" actId="478"/>
          <ac:picMkLst>
            <pc:docMk/>
            <pc:sldMk cId="1572783315" sldId="316"/>
            <ac:picMk id="29" creationId="{BB4DB08A-37B2-41D8-9218-83A21E2497D1}"/>
          </ac:picMkLst>
        </pc:picChg>
        <pc:picChg chg="del">
          <ac:chgData name="ALESSANDRA RIZZARDI" userId="a50d0755-f17c-46e3-b9ae-e817b752eaa4" providerId="ADAL" clId="{FC74DCD4-236F-4417-B223-FA7F98BF28E9}" dt="2020-09-08T14:41:15.109" v="4818" actId="478"/>
          <ac:picMkLst>
            <pc:docMk/>
            <pc:sldMk cId="1572783315" sldId="316"/>
            <ac:picMk id="30" creationId="{A4ED0567-DAAD-419B-BFF1-9D2EDC3CD058}"/>
          </ac:picMkLst>
        </pc:picChg>
      </pc:sldChg>
      <pc:sldChg chg="addSp delSp modSp add">
        <pc:chgData name="ALESSANDRA RIZZARDI" userId="a50d0755-f17c-46e3-b9ae-e817b752eaa4" providerId="ADAL" clId="{FC74DCD4-236F-4417-B223-FA7F98BF28E9}" dt="2020-09-08T19:27:18.632" v="5736" actId="1076"/>
        <pc:sldMkLst>
          <pc:docMk/>
          <pc:sldMk cId="3479949012" sldId="317"/>
        </pc:sldMkLst>
        <pc:spChg chg="mod">
          <ac:chgData name="ALESSANDRA RIZZARDI" userId="a50d0755-f17c-46e3-b9ae-e817b752eaa4" providerId="ADAL" clId="{FC74DCD4-236F-4417-B223-FA7F98BF28E9}" dt="2020-09-08T14:42:59.545" v="4844" actId="20577"/>
          <ac:spMkLst>
            <pc:docMk/>
            <pc:sldMk cId="3479949012" sldId="317"/>
            <ac:spMk id="2" creationId="{E77A7A29-EA46-463A-B721-5954AED25437}"/>
          </ac:spMkLst>
        </pc:spChg>
        <pc:spChg chg="mod">
          <ac:chgData name="ALESSANDRA RIZZARDI" userId="a50d0755-f17c-46e3-b9ae-e817b752eaa4" providerId="ADAL" clId="{FC74DCD4-236F-4417-B223-FA7F98BF28E9}" dt="2020-09-08T19:27:18.632" v="5736" actId="1076"/>
          <ac:spMkLst>
            <pc:docMk/>
            <pc:sldMk cId="3479949012" sldId="317"/>
            <ac:spMk id="3" creationId="{72983E89-1BEE-4F63-A328-D0A0C54592BE}"/>
          </ac:spMkLst>
        </pc:spChg>
        <pc:picChg chg="del">
          <ac:chgData name="ALESSANDRA RIZZARDI" userId="a50d0755-f17c-46e3-b9ae-e817b752eaa4" providerId="ADAL" clId="{FC74DCD4-236F-4417-B223-FA7F98BF28E9}" dt="2020-09-08T14:53:43.414" v="4951" actId="478"/>
          <ac:picMkLst>
            <pc:docMk/>
            <pc:sldMk cId="3479949012" sldId="317"/>
            <ac:picMk id="7" creationId="{01292D53-94CE-42E0-BCDD-FFEBC68A4DAD}"/>
          </ac:picMkLst>
        </pc:picChg>
        <pc:picChg chg="add mod modCrop">
          <ac:chgData name="ALESSANDRA RIZZARDI" userId="a50d0755-f17c-46e3-b9ae-e817b752eaa4" providerId="ADAL" clId="{FC74DCD4-236F-4417-B223-FA7F98BF28E9}" dt="2020-09-08T19:26:57.496" v="5730" actId="1440"/>
          <ac:picMkLst>
            <pc:docMk/>
            <pc:sldMk cId="3479949012" sldId="317"/>
            <ac:picMk id="7" creationId="{98637FFF-BBB8-4AD5-9CD1-9BA4C36B9B9A}"/>
          </ac:picMkLst>
        </pc:picChg>
      </pc:sldChg>
      <pc:sldChg chg="addSp delSp modSp add">
        <pc:chgData name="ALESSANDRA RIZZARDI" userId="a50d0755-f17c-46e3-b9ae-e817b752eaa4" providerId="ADAL" clId="{FC74DCD4-236F-4417-B223-FA7F98BF28E9}" dt="2020-09-08T19:36:52.174" v="5903" actId="20577"/>
        <pc:sldMkLst>
          <pc:docMk/>
          <pc:sldMk cId="3606617048" sldId="318"/>
        </pc:sldMkLst>
        <pc:spChg chg="mod">
          <ac:chgData name="ALESSANDRA RIZZARDI" userId="a50d0755-f17c-46e3-b9ae-e817b752eaa4" providerId="ADAL" clId="{FC74DCD4-236F-4417-B223-FA7F98BF28E9}" dt="2020-09-08T19:36:52.174" v="5903" actId="20577"/>
          <ac:spMkLst>
            <pc:docMk/>
            <pc:sldMk cId="3606617048" sldId="318"/>
            <ac:spMk id="2" creationId="{5F1967DD-FD95-4D4E-A251-D56F5565334E}"/>
          </ac:spMkLst>
        </pc:spChg>
        <pc:spChg chg="mod">
          <ac:chgData name="ALESSANDRA RIZZARDI" userId="a50d0755-f17c-46e3-b9ae-e817b752eaa4" providerId="ADAL" clId="{FC74DCD4-236F-4417-B223-FA7F98BF28E9}" dt="2020-09-08T19:28:00.128" v="5755" actId="1076"/>
          <ac:spMkLst>
            <pc:docMk/>
            <pc:sldMk cId="3606617048" sldId="318"/>
            <ac:spMk id="3" creationId="{ACF2C6F3-ED17-4C0F-8264-21E3DC06907C}"/>
          </ac:spMkLst>
        </pc:spChg>
        <pc:spChg chg="del">
          <ac:chgData name="ALESSANDRA RIZZARDI" userId="a50d0755-f17c-46e3-b9ae-e817b752eaa4" providerId="ADAL" clId="{FC74DCD4-236F-4417-B223-FA7F98BF28E9}" dt="2020-09-08T19:15:49.824" v="5492" actId="478"/>
          <ac:spMkLst>
            <pc:docMk/>
            <pc:sldMk cId="3606617048" sldId="318"/>
            <ac:spMk id="34" creationId="{EA1DD7DE-507D-4EDD-B98E-621467D7B4D4}"/>
          </ac:spMkLst>
        </pc:spChg>
        <pc:spChg chg="del mod topLvl">
          <ac:chgData name="ALESSANDRA RIZZARDI" userId="a50d0755-f17c-46e3-b9ae-e817b752eaa4" providerId="ADAL" clId="{FC74DCD4-236F-4417-B223-FA7F98BF28E9}" dt="2020-09-08T19:20:16.368" v="5555" actId="478"/>
          <ac:spMkLst>
            <pc:docMk/>
            <pc:sldMk cId="3606617048" sldId="318"/>
            <ac:spMk id="35" creationId="{EFA1A69F-5142-44D9-91D1-5392B0B13BE5}"/>
          </ac:spMkLst>
        </pc:spChg>
        <pc:spChg chg="del">
          <ac:chgData name="ALESSANDRA RIZZARDI" userId="a50d0755-f17c-46e3-b9ae-e817b752eaa4" providerId="ADAL" clId="{FC74DCD4-236F-4417-B223-FA7F98BF28E9}" dt="2020-09-08T19:15:44.050" v="5488" actId="478"/>
          <ac:spMkLst>
            <pc:docMk/>
            <pc:sldMk cId="3606617048" sldId="318"/>
            <ac:spMk id="38" creationId="{0AEA48D6-012B-4D03-8528-2403EE1144FA}"/>
          </ac:spMkLst>
        </pc:spChg>
        <pc:spChg chg="del">
          <ac:chgData name="ALESSANDRA RIZZARDI" userId="a50d0755-f17c-46e3-b9ae-e817b752eaa4" providerId="ADAL" clId="{FC74DCD4-236F-4417-B223-FA7F98BF28E9}" dt="2020-09-08T19:15:47.111" v="5491" actId="478"/>
          <ac:spMkLst>
            <pc:docMk/>
            <pc:sldMk cId="3606617048" sldId="318"/>
            <ac:spMk id="39" creationId="{4069A93D-2581-496A-A39C-B4C53EAB0A37}"/>
          </ac:spMkLst>
        </pc:spChg>
        <pc:spChg chg="mod">
          <ac:chgData name="ALESSANDRA RIZZARDI" userId="a50d0755-f17c-46e3-b9ae-e817b752eaa4" providerId="ADAL" clId="{FC74DCD4-236F-4417-B223-FA7F98BF28E9}" dt="2020-09-08T19:23:57.070" v="5680" actId="1076"/>
          <ac:spMkLst>
            <pc:docMk/>
            <pc:sldMk cId="3606617048" sldId="318"/>
            <ac:spMk id="40" creationId="{9E9D3F68-A308-4844-ABBB-B4BC459B7813}"/>
          </ac:spMkLst>
        </pc:spChg>
        <pc:spChg chg="del">
          <ac:chgData name="ALESSANDRA RIZZARDI" userId="a50d0755-f17c-46e3-b9ae-e817b752eaa4" providerId="ADAL" clId="{FC74DCD4-236F-4417-B223-FA7F98BF28E9}" dt="2020-09-08T19:16:04.329" v="5495" actId="478"/>
          <ac:spMkLst>
            <pc:docMk/>
            <pc:sldMk cId="3606617048" sldId="318"/>
            <ac:spMk id="41" creationId="{7AEC7716-0918-47AF-ADFC-16A39D5CD9F3}"/>
          </ac:spMkLst>
        </pc:spChg>
        <pc:spChg chg="mod">
          <ac:chgData name="ALESSANDRA RIZZARDI" userId="a50d0755-f17c-46e3-b9ae-e817b752eaa4" providerId="ADAL" clId="{FC74DCD4-236F-4417-B223-FA7F98BF28E9}" dt="2020-09-08T19:18:41.808" v="5535" actId="1076"/>
          <ac:spMkLst>
            <pc:docMk/>
            <pc:sldMk cId="3606617048" sldId="318"/>
            <ac:spMk id="42" creationId="{394FCEF7-D8A8-4FDB-B184-866095A5E75D}"/>
          </ac:spMkLst>
        </pc:spChg>
        <pc:spChg chg="mod">
          <ac:chgData name="ALESSANDRA RIZZARDI" userId="a50d0755-f17c-46e3-b9ae-e817b752eaa4" providerId="ADAL" clId="{FC74DCD4-236F-4417-B223-FA7F98BF28E9}" dt="2020-09-08T19:23:01.363" v="5624" actId="1076"/>
          <ac:spMkLst>
            <pc:docMk/>
            <pc:sldMk cId="3606617048" sldId="318"/>
            <ac:spMk id="43" creationId="{C3F70F13-4D22-4580-985B-7158035C4A7A}"/>
          </ac:spMkLst>
        </pc:spChg>
        <pc:spChg chg="del">
          <ac:chgData name="ALESSANDRA RIZZARDI" userId="a50d0755-f17c-46e3-b9ae-e817b752eaa4" providerId="ADAL" clId="{FC74DCD4-236F-4417-B223-FA7F98BF28E9}" dt="2020-09-08T19:20:49.974" v="5563" actId="478"/>
          <ac:spMkLst>
            <pc:docMk/>
            <pc:sldMk cId="3606617048" sldId="318"/>
            <ac:spMk id="44" creationId="{ACA166A3-5042-45A1-A3CD-1AF462F515DE}"/>
          </ac:spMkLst>
        </pc:spChg>
        <pc:spChg chg="del">
          <ac:chgData name="ALESSANDRA RIZZARDI" userId="a50d0755-f17c-46e3-b9ae-e817b752eaa4" providerId="ADAL" clId="{FC74DCD4-236F-4417-B223-FA7F98BF28E9}" dt="2020-09-08T19:13:29.124" v="5443" actId="478"/>
          <ac:spMkLst>
            <pc:docMk/>
            <pc:sldMk cId="3606617048" sldId="318"/>
            <ac:spMk id="48" creationId="{FAB95196-5466-4572-A3B0-3D7E586662A6}"/>
          </ac:spMkLst>
        </pc:spChg>
        <pc:spChg chg="del">
          <ac:chgData name="ALESSANDRA RIZZARDI" userId="a50d0755-f17c-46e3-b9ae-e817b752eaa4" providerId="ADAL" clId="{FC74DCD4-236F-4417-B223-FA7F98BF28E9}" dt="2020-09-08T19:13:29.877" v="5444" actId="478"/>
          <ac:spMkLst>
            <pc:docMk/>
            <pc:sldMk cId="3606617048" sldId="318"/>
            <ac:spMk id="49" creationId="{94EECAFD-CC38-42E0-A8D9-5C7FDF800444}"/>
          </ac:spMkLst>
        </pc:spChg>
        <pc:spChg chg="del">
          <ac:chgData name="ALESSANDRA RIZZARDI" userId="a50d0755-f17c-46e3-b9ae-e817b752eaa4" providerId="ADAL" clId="{FC74DCD4-236F-4417-B223-FA7F98BF28E9}" dt="2020-09-08T19:13:30.609" v="5445" actId="478"/>
          <ac:spMkLst>
            <pc:docMk/>
            <pc:sldMk cId="3606617048" sldId="318"/>
            <ac:spMk id="50" creationId="{C6489E6B-A80A-4764-ADA0-D87977C4E577}"/>
          </ac:spMkLst>
        </pc:spChg>
        <pc:spChg chg="del">
          <ac:chgData name="ALESSANDRA RIZZARDI" userId="a50d0755-f17c-46e3-b9ae-e817b752eaa4" providerId="ADAL" clId="{FC74DCD4-236F-4417-B223-FA7F98BF28E9}" dt="2020-09-08T19:18:26.794" v="5528" actId="478"/>
          <ac:spMkLst>
            <pc:docMk/>
            <pc:sldMk cId="3606617048" sldId="318"/>
            <ac:spMk id="53" creationId="{5F1721C2-02AB-486E-B8AB-A94583CE6E79}"/>
          </ac:spMkLst>
        </pc:spChg>
        <pc:spChg chg="del mod">
          <ac:chgData name="ALESSANDRA RIZZARDI" userId="a50d0755-f17c-46e3-b9ae-e817b752eaa4" providerId="ADAL" clId="{FC74DCD4-236F-4417-B223-FA7F98BF28E9}" dt="2020-09-08T19:18:28.559" v="5529" actId="478"/>
          <ac:spMkLst>
            <pc:docMk/>
            <pc:sldMk cId="3606617048" sldId="318"/>
            <ac:spMk id="54" creationId="{4D7ADB4B-03EF-4845-A7D2-3F5531B7D5FB}"/>
          </ac:spMkLst>
        </pc:spChg>
        <pc:spChg chg="del">
          <ac:chgData name="ALESSANDRA RIZZARDI" userId="a50d0755-f17c-46e3-b9ae-e817b752eaa4" providerId="ADAL" clId="{FC74DCD4-236F-4417-B223-FA7F98BF28E9}" dt="2020-09-08T19:16:01.786" v="5494" actId="478"/>
          <ac:spMkLst>
            <pc:docMk/>
            <pc:sldMk cId="3606617048" sldId="318"/>
            <ac:spMk id="56" creationId="{2430B4B1-509A-4F17-ADEB-E047DB6E5D4D}"/>
          </ac:spMkLst>
        </pc:spChg>
        <pc:spChg chg="del">
          <ac:chgData name="ALESSANDRA RIZZARDI" userId="a50d0755-f17c-46e3-b9ae-e817b752eaa4" providerId="ADAL" clId="{FC74DCD4-236F-4417-B223-FA7F98BF28E9}" dt="2020-09-08T19:17:26.708" v="5524" actId="478"/>
          <ac:spMkLst>
            <pc:docMk/>
            <pc:sldMk cId="3606617048" sldId="318"/>
            <ac:spMk id="58" creationId="{CA881A06-EF66-4EF3-8200-5A4121DF6C04}"/>
          </ac:spMkLst>
        </pc:spChg>
        <pc:spChg chg="mod">
          <ac:chgData name="ALESSANDRA RIZZARDI" userId="a50d0755-f17c-46e3-b9ae-e817b752eaa4" providerId="ADAL" clId="{FC74DCD4-236F-4417-B223-FA7F98BF28E9}" dt="2020-09-08T19:23:55.537" v="5679" actId="14100"/>
          <ac:spMkLst>
            <pc:docMk/>
            <pc:sldMk cId="3606617048" sldId="318"/>
            <ac:spMk id="59" creationId="{6EC5F534-C6D8-43F6-A426-242526CEF0C5}"/>
          </ac:spMkLst>
        </pc:spChg>
        <pc:spChg chg="add mod">
          <ac:chgData name="ALESSANDRA RIZZARDI" userId="a50d0755-f17c-46e3-b9ae-e817b752eaa4" providerId="ADAL" clId="{FC74DCD4-236F-4417-B223-FA7F98BF28E9}" dt="2020-09-08T19:16:58.774" v="5519" actId="1076"/>
          <ac:spMkLst>
            <pc:docMk/>
            <pc:sldMk cId="3606617048" sldId="318"/>
            <ac:spMk id="60" creationId="{3B84996B-D7A0-4725-AA60-0CCE823FE55C}"/>
          </ac:spMkLst>
        </pc:spChg>
        <pc:spChg chg="add mod">
          <ac:chgData name="ALESSANDRA RIZZARDI" userId="a50d0755-f17c-46e3-b9ae-e817b752eaa4" providerId="ADAL" clId="{FC74DCD4-236F-4417-B223-FA7F98BF28E9}" dt="2020-09-08T19:17:39.284" v="5526" actId="1076"/>
          <ac:spMkLst>
            <pc:docMk/>
            <pc:sldMk cId="3606617048" sldId="318"/>
            <ac:spMk id="61" creationId="{CD9F3990-7C81-425D-BE62-29C4220912DE}"/>
          </ac:spMkLst>
        </pc:spChg>
        <pc:spChg chg="add mod">
          <ac:chgData name="ALESSANDRA RIZZARDI" userId="a50d0755-f17c-46e3-b9ae-e817b752eaa4" providerId="ADAL" clId="{FC74DCD4-236F-4417-B223-FA7F98BF28E9}" dt="2020-09-08T19:18:45.557" v="5537" actId="1076"/>
          <ac:spMkLst>
            <pc:docMk/>
            <pc:sldMk cId="3606617048" sldId="318"/>
            <ac:spMk id="62" creationId="{AE67BBF2-9B3A-439B-B4C9-E04CA3F86CF2}"/>
          </ac:spMkLst>
        </pc:spChg>
        <pc:spChg chg="add mod">
          <ac:chgData name="ALESSANDRA RIZZARDI" userId="a50d0755-f17c-46e3-b9ae-e817b752eaa4" providerId="ADAL" clId="{FC74DCD4-236F-4417-B223-FA7F98BF28E9}" dt="2020-09-08T19:22:35.906" v="5617" actId="1076"/>
          <ac:spMkLst>
            <pc:docMk/>
            <pc:sldMk cId="3606617048" sldId="318"/>
            <ac:spMk id="63" creationId="{F7D9CE79-4432-4DDE-8EA4-E2AE58897C6D}"/>
          </ac:spMkLst>
        </pc:spChg>
        <pc:spChg chg="add mod">
          <ac:chgData name="ALESSANDRA RIZZARDI" userId="a50d0755-f17c-46e3-b9ae-e817b752eaa4" providerId="ADAL" clId="{FC74DCD4-236F-4417-B223-FA7F98BF28E9}" dt="2020-09-08T19:24:06.552" v="5683" actId="1076"/>
          <ac:spMkLst>
            <pc:docMk/>
            <pc:sldMk cId="3606617048" sldId="318"/>
            <ac:spMk id="64" creationId="{E2990E88-1F4E-49EB-9773-B19F095906B2}"/>
          </ac:spMkLst>
        </pc:spChg>
        <pc:spChg chg="add mod">
          <ac:chgData name="ALESSANDRA RIZZARDI" userId="a50d0755-f17c-46e3-b9ae-e817b752eaa4" providerId="ADAL" clId="{FC74DCD4-236F-4417-B223-FA7F98BF28E9}" dt="2020-09-08T19:24:09.652" v="5685" actId="14100"/>
          <ac:spMkLst>
            <pc:docMk/>
            <pc:sldMk cId="3606617048" sldId="318"/>
            <ac:spMk id="65" creationId="{30F948F9-93B2-40B8-A021-F2F6FFB01907}"/>
          </ac:spMkLst>
        </pc:spChg>
        <pc:spChg chg="add mod">
          <ac:chgData name="ALESSANDRA RIZZARDI" userId="a50d0755-f17c-46e3-b9ae-e817b752eaa4" providerId="ADAL" clId="{FC74DCD4-236F-4417-B223-FA7F98BF28E9}" dt="2020-09-08T19:24:01.040" v="5681" actId="14100"/>
          <ac:spMkLst>
            <pc:docMk/>
            <pc:sldMk cId="3606617048" sldId="318"/>
            <ac:spMk id="66" creationId="{E9E7294F-322F-4F95-8003-C38CA77E9A83}"/>
          </ac:spMkLst>
        </pc:spChg>
        <pc:spChg chg="add mod">
          <ac:chgData name="ALESSANDRA RIZZARDI" userId="a50d0755-f17c-46e3-b9ae-e817b752eaa4" providerId="ADAL" clId="{FC74DCD4-236F-4417-B223-FA7F98BF28E9}" dt="2020-09-08T19:23:04.141" v="5625" actId="1076"/>
          <ac:spMkLst>
            <pc:docMk/>
            <pc:sldMk cId="3606617048" sldId="318"/>
            <ac:spMk id="67" creationId="{042D618F-6E9D-47C2-BD95-DAD57D689976}"/>
          </ac:spMkLst>
        </pc:spChg>
        <pc:spChg chg="add mod">
          <ac:chgData name="ALESSANDRA RIZZARDI" userId="a50d0755-f17c-46e3-b9ae-e817b752eaa4" providerId="ADAL" clId="{FC74DCD4-236F-4417-B223-FA7F98BF28E9}" dt="2020-09-08T19:23:21.538" v="5643" actId="1076"/>
          <ac:spMkLst>
            <pc:docMk/>
            <pc:sldMk cId="3606617048" sldId="318"/>
            <ac:spMk id="68" creationId="{95C27555-A886-4DDA-A1FE-CBC1577D1B5F}"/>
          </ac:spMkLst>
        </pc:spChg>
        <pc:spChg chg="add mod">
          <ac:chgData name="ALESSANDRA RIZZARDI" userId="a50d0755-f17c-46e3-b9ae-e817b752eaa4" providerId="ADAL" clId="{FC74DCD4-236F-4417-B223-FA7F98BF28E9}" dt="2020-09-08T19:23:25.810" v="5645" actId="1076"/>
          <ac:spMkLst>
            <pc:docMk/>
            <pc:sldMk cId="3606617048" sldId="318"/>
            <ac:spMk id="69" creationId="{13683929-E1C9-4AE4-9C79-223BFD3F544A}"/>
          </ac:spMkLst>
        </pc:spChg>
        <pc:spChg chg="add mod">
          <ac:chgData name="ALESSANDRA RIZZARDI" userId="a50d0755-f17c-46e3-b9ae-e817b752eaa4" providerId="ADAL" clId="{FC74DCD4-236F-4417-B223-FA7F98BF28E9}" dt="2020-09-08T19:24:23.980" v="5694" actId="1076"/>
          <ac:spMkLst>
            <pc:docMk/>
            <pc:sldMk cId="3606617048" sldId="318"/>
            <ac:spMk id="70" creationId="{2CA3FF47-B0FC-418F-BCB9-8AEA60F06185}"/>
          </ac:spMkLst>
        </pc:spChg>
        <pc:spChg chg="add">
          <ac:chgData name="ALESSANDRA RIZZARDI" userId="a50d0755-f17c-46e3-b9ae-e817b752eaa4" providerId="ADAL" clId="{FC74DCD4-236F-4417-B223-FA7F98BF28E9}" dt="2020-09-08T19:24:14.538" v="5686"/>
          <ac:spMkLst>
            <pc:docMk/>
            <pc:sldMk cId="3606617048" sldId="318"/>
            <ac:spMk id="71" creationId="{250544DB-5662-4DD2-8811-6BC42146DC11}"/>
          </ac:spMkLst>
        </pc:spChg>
        <pc:grpChg chg="add del mod">
          <ac:chgData name="ALESSANDRA RIZZARDI" userId="a50d0755-f17c-46e3-b9ae-e817b752eaa4" providerId="ADAL" clId="{FC74DCD4-236F-4417-B223-FA7F98BF28E9}" dt="2020-09-08T19:20:16.368" v="5555" actId="478"/>
          <ac:grpSpMkLst>
            <pc:docMk/>
            <pc:sldMk cId="3606617048" sldId="318"/>
            <ac:grpSpMk id="33" creationId="{C8D0B347-D94B-4F40-8CC2-9B6032A77665}"/>
          </ac:grpSpMkLst>
        </pc:grpChg>
        <pc:grpChg chg="mod topLvl">
          <ac:chgData name="ALESSANDRA RIZZARDI" userId="a50d0755-f17c-46e3-b9ae-e817b752eaa4" providerId="ADAL" clId="{FC74DCD4-236F-4417-B223-FA7F98BF28E9}" dt="2020-09-08T19:22:58.836" v="5623" actId="1076"/>
          <ac:grpSpMkLst>
            <pc:docMk/>
            <pc:sldMk cId="3606617048" sldId="318"/>
            <ac:grpSpMk id="36" creationId="{0D198ED0-E991-452D-B199-3E6A40DF11DE}"/>
          </ac:grpSpMkLst>
        </pc:grpChg>
        <pc:grpChg chg="mod">
          <ac:chgData name="ALESSANDRA RIZZARDI" userId="a50d0755-f17c-46e3-b9ae-e817b752eaa4" providerId="ADAL" clId="{FC74DCD4-236F-4417-B223-FA7F98BF28E9}" dt="2020-09-08T19:22:58.836" v="5623" actId="1076"/>
          <ac:grpSpMkLst>
            <pc:docMk/>
            <pc:sldMk cId="3606617048" sldId="318"/>
            <ac:grpSpMk id="37" creationId="{E3357DFB-A9C9-47C2-831E-CF211916CA50}"/>
          </ac:grpSpMkLst>
        </pc:grpChg>
        <pc:grpChg chg="del">
          <ac:chgData name="ALESSANDRA RIZZARDI" userId="a50d0755-f17c-46e3-b9ae-e817b752eaa4" providerId="ADAL" clId="{FC74DCD4-236F-4417-B223-FA7F98BF28E9}" dt="2020-09-08T19:13:27.868" v="5442" actId="478"/>
          <ac:grpSpMkLst>
            <pc:docMk/>
            <pc:sldMk cId="3606617048" sldId="318"/>
            <ac:grpSpMk id="52" creationId="{90A3D09A-206B-4516-985D-40D3EACB1B98}"/>
          </ac:grpSpMkLst>
        </pc:grpChg>
        <pc:picChg chg="del">
          <ac:chgData name="ALESSANDRA RIZZARDI" userId="a50d0755-f17c-46e3-b9ae-e817b752eaa4" providerId="ADAL" clId="{FC74DCD4-236F-4417-B223-FA7F98BF28E9}" dt="2020-09-08T19:15:42.819" v="5487" actId="478"/>
          <ac:picMkLst>
            <pc:docMk/>
            <pc:sldMk cId="3606617048" sldId="318"/>
            <ac:picMk id="46" creationId="{CA632164-333C-4A3F-9EF5-D3EC748A7BBA}"/>
          </ac:picMkLst>
        </pc:picChg>
      </pc:sldChg>
      <pc:sldChg chg="addSp delSp modSp add">
        <pc:chgData name="ALESSANDRA RIZZARDI" userId="a50d0755-f17c-46e3-b9ae-e817b752eaa4" providerId="ADAL" clId="{FC74DCD4-236F-4417-B223-FA7F98BF28E9}" dt="2020-09-08T19:39:27.107" v="5939" actId="13822"/>
        <pc:sldMkLst>
          <pc:docMk/>
          <pc:sldMk cId="655771312" sldId="319"/>
        </pc:sldMkLst>
        <pc:spChg chg="mod">
          <ac:chgData name="ALESSANDRA RIZZARDI" userId="a50d0755-f17c-46e3-b9ae-e817b752eaa4" providerId="ADAL" clId="{FC74DCD4-236F-4417-B223-FA7F98BF28E9}" dt="2020-09-08T19:37:03.157" v="5910" actId="20577"/>
          <ac:spMkLst>
            <pc:docMk/>
            <pc:sldMk cId="655771312" sldId="319"/>
            <ac:spMk id="2" creationId="{77C1E6A6-4B23-448F-B069-2E424EDA4C3C}"/>
          </ac:spMkLst>
        </pc:spChg>
        <pc:spChg chg="del">
          <ac:chgData name="ALESSANDRA RIZZARDI" userId="a50d0755-f17c-46e3-b9ae-e817b752eaa4" providerId="ADAL" clId="{FC74DCD4-236F-4417-B223-FA7F98BF28E9}" dt="2020-09-08T19:36:23.075" v="5895"/>
          <ac:spMkLst>
            <pc:docMk/>
            <pc:sldMk cId="655771312" sldId="319"/>
            <ac:spMk id="3" creationId="{A247C34D-B059-4334-A51D-EE3E6B0FBA41}"/>
          </ac:spMkLst>
        </pc:spChg>
        <pc:spChg chg="add del mod">
          <ac:chgData name="ALESSANDRA RIZZARDI" userId="a50d0755-f17c-46e3-b9ae-e817b752eaa4" providerId="ADAL" clId="{FC74DCD4-236F-4417-B223-FA7F98BF28E9}" dt="2020-09-08T19:38:26.627" v="5933" actId="478"/>
          <ac:spMkLst>
            <pc:docMk/>
            <pc:sldMk cId="655771312" sldId="319"/>
            <ac:spMk id="8" creationId="{722EA96A-61F1-424E-B5B9-66CAD5329FB3}"/>
          </ac:spMkLst>
        </pc:spChg>
        <pc:graphicFrameChg chg="add mod">
          <ac:chgData name="ALESSANDRA RIZZARDI" userId="a50d0755-f17c-46e3-b9ae-e817b752eaa4" providerId="ADAL" clId="{FC74DCD4-236F-4417-B223-FA7F98BF28E9}" dt="2020-09-08T19:39:27.107" v="5939" actId="13822"/>
          <ac:graphicFrameMkLst>
            <pc:docMk/>
            <pc:sldMk cId="655771312" sldId="319"/>
            <ac:graphicFrameMk id="9" creationId="{A8CB233E-47F2-421B-86D7-043495AD59AA}"/>
          </ac:graphicFrameMkLst>
        </pc:graphicFrameChg>
        <pc:picChg chg="add mod modCrop">
          <ac:chgData name="ALESSANDRA RIZZARDI" userId="a50d0755-f17c-46e3-b9ae-e817b752eaa4" providerId="ADAL" clId="{FC74DCD4-236F-4417-B223-FA7F98BF28E9}" dt="2020-09-08T19:37:40.867" v="5923" actId="1076"/>
          <ac:picMkLst>
            <pc:docMk/>
            <pc:sldMk cId="655771312" sldId="319"/>
            <ac:picMk id="7" creationId="{0F9F84A3-CA2F-40FE-80B7-B500A08B4B08}"/>
          </ac:picMkLst>
        </pc:picChg>
      </pc:sldChg>
      <pc:sldChg chg="addSp modSp add del">
        <pc:chgData name="ALESSANDRA RIZZARDI" userId="a50d0755-f17c-46e3-b9ae-e817b752eaa4" providerId="ADAL" clId="{FC74DCD4-236F-4417-B223-FA7F98BF28E9}" dt="2020-09-08T20:29:38.974" v="6280" actId="2696"/>
        <pc:sldMkLst>
          <pc:docMk/>
          <pc:sldMk cId="413950173" sldId="320"/>
        </pc:sldMkLst>
        <pc:spChg chg="mod">
          <ac:chgData name="ALESSANDRA RIZZARDI" userId="a50d0755-f17c-46e3-b9ae-e817b752eaa4" providerId="ADAL" clId="{FC74DCD4-236F-4417-B223-FA7F98BF28E9}" dt="2020-09-08T20:22:47.427" v="6264" actId="20577"/>
          <ac:spMkLst>
            <pc:docMk/>
            <pc:sldMk cId="413950173" sldId="320"/>
            <ac:spMk id="3" creationId="{63C9F1C8-5D8B-46ED-B410-1C37174BF05E}"/>
          </ac:spMkLst>
        </pc:spChg>
        <pc:spChg chg="add mod">
          <ac:chgData name="ALESSANDRA RIZZARDI" userId="a50d0755-f17c-46e3-b9ae-e817b752eaa4" providerId="ADAL" clId="{FC74DCD4-236F-4417-B223-FA7F98BF28E9}" dt="2020-09-08T20:22:07.494" v="6235" actId="20577"/>
          <ac:spMkLst>
            <pc:docMk/>
            <pc:sldMk cId="413950173" sldId="320"/>
            <ac:spMk id="8" creationId="{4F47737A-7F89-4F18-994F-881A874F87F9}"/>
          </ac:spMkLst>
        </pc:spChg>
      </pc:sldChg>
      <pc:sldChg chg="addSp delSp modSp add modNotesTx">
        <pc:chgData name="ALESSANDRA RIZZARDI" userId="a50d0755-f17c-46e3-b9ae-e817b752eaa4" providerId="ADAL" clId="{FC74DCD4-236F-4417-B223-FA7F98BF28E9}" dt="2020-09-08T20:11:47.707" v="6155" actId="20577"/>
        <pc:sldMkLst>
          <pc:docMk/>
          <pc:sldMk cId="3821698347" sldId="321"/>
        </pc:sldMkLst>
        <pc:spChg chg="mod">
          <ac:chgData name="ALESSANDRA RIZZARDI" userId="a50d0755-f17c-46e3-b9ae-e817b752eaa4" providerId="ADAL" clId="{FC74DCD4-236F-4417-B223-FA7F98BF28E9}" dt="2020-09-08T20:11:07.491" v="6149" actId="20577"/>
          <ac:spMkLst>
            <pc:docMk/>
            <pc:sldMk cId="3821698347" sldId="321"/>
            <ac:spMk id="2" creationId="{EFED4973-1070-4C9B-AD77-61B6BFFD05B5}"/>
          </ac:spMkLst>
        </pc:spChg>
        <pc:spChg chg="del">
          <ac:chgData name="ALESSANDRA RIZZARDI" userId="a50d0755-f17c-46e3-b9ae-e817b752eaa4" providerId="ADAL" clId="{FC74DCD4-236F-4417-B223-FA7F98BF28E9}" dt="2020-09-08T20:08:35.979" v="6097" actId="478"/>
          <ac:spMkLst>
            <pc:docMk/>
            <pc:sldMk cId="3821698347" sldId="321"/>
            <ac:spMk id="3" creationId="{63C9F1C8-5D8B-46ED-B410-1C37174BF05E}"/>
          </ac:spMkLst>
        </pc:spChg>
        <pc:spChg chg="mod">
          <ac:chgData name="ALESSANDRA RIZZARDI" userId="a50d0755-f17c-46e3-b9ae-e817b752eaa4" providerId="ADAL" clId="{FC74DCD4-236F-4417-B223-FA7F98BF28E9}" dt="2020-09-08T20:11:25.018" v="6154" actId="1076"/>
          <ac:spMkLst>
            <pc:docMk/>
            <pc:sldMk cId="3821698347" sldId="321"/>
            <ac:spMk id="7" creationId="{80C79742-089C-415F-97E2-CB97DA89DF87}"/>
          </ac:spMkLst>
        </pc:spChg>
        <pc:spChg chg="add del mod">
          <ac:chgData name="ALESSANDRA RIZZARDI" userId="a50d0755-f17c-46e3-b9ae-e817b752eaa4" providerId="ADAL" clId="{FC74DCD4-236F-4417-B223-FA7F98BF28E9}" dt="2020-09-08T20:08:36.618" v="6098"/>
          <ac:spMkLst>
            <pc:docMk/>
            <pc:sldMk cId="3821698347" sldId="321"/>
            <ac:spMk id="9" creationId="{6D7B36B7-19AA-4F50-8BEB-0EA8F7E2A1AD}"/>
          </ac:spMkLst>
        </pc:spChg>
        <pc:spChg chg="add mod">
          <ac:chgData name="ALESSANDRA RIZZARDI" userId="a50d0755-f17c-46e3-b9ae-e817b752eaa4" providerId="ADAL" clId="{FC74DCD4-236F-4417-B223-FA7F98BF28E9}" dt="2020-09-08T20:10:51.570" v="6118" actId="14100"/>
          <ac:spMkLst>
            <pc:docMk/>
            <pc:sldMk cId="3821698347" sldId="321"/>
            <ac:spMk id="12" creationId="{BDF58459-BFBE-448E-97C8-B07271F62A74}"/>
          </ac:spMkLst>
        </pc:spChg>
        <pc:picChg chg="add mod">
          <ac:chgData name="ALESSANDRA RIZZARDI" userId="a50d0755-f17c-46e3-b9ae-e817b752eaa4" providerId="ADAL" clId="{FC74DCD4-236F-4417-B223-FA7F98BF28E9}" dt="2020-09-08T20:10:42.503" v="6114" actId="1076"/>
          <ac:picMkLst>
            <pc:docMk/>
            <pc:sldMk cId="3821698347" sldId="321"/>
            <ac:picMk id="11" creationId="{6A4E9C49-AEFC-487A-B459-010E3A46D76E}"/>
          </ac:picMkLst>
        </pc:picChg>
        <pc:picChg chg="add mod">
          <ac:chgData name="ALESSANDRA RIZZARDI" userId="a50d0755-f17c-46e3-b9ae-e817b752eaa4" providerId="ADAL" clId="{FC74DCD4-236F-4417-B223-FA7F98BF28E9}" dt="2020-09-08T20:10:48.138" v="6117" actId="1076"/>
          <ac:picMkLst>
            <pc:docMk/>
            <pc:sldMk cId="3821698347" sldId="321"/>
            <ac:picMk id="14" creationId="{2475F7E6-F40A-4A00-AB88-98838C2C9A27}"/>
          </ac:picMkLst>
        </pc:picChg>
      </pc:sldChg>
      <pc:sldChg chg="addSp delSp modSp add modNotesTx">
        <pc:chgData name="ALESSANDRA RIZZARDI" userId="a50d0755-f17c-46e3-b9ae-e817b752eaa4" providerId="ADAL" clId="{FC74DCD4-236F-4417-B223-FA7F98BF28E9}" dt="2020-09-08T20:32:13.773" v="6335" actId="14100"/>
        <pc:sldMkLst>
          <pc:docMk/>
          <pc:sldMk cId="2523684613" sldId="322"/>
        </pc:sldMkLst>
        <pc:spChg chg="add del mod">
          <ac:chgData name="ALESSANDRA RIZZARDI" userId="a50d0755-f17c-46e3-b9ae-e817b752eaa4" providerId="ADAL" clId="{FC74DCD4-236F-4417-B223-FA7F98BF28E9}" dt="2020-09-08T20:28:29.531" v="6274" actId="1076"/>
          <ac:spMkLst>
            <pc:docMk/>
            <pc:sldMk cId="2523684613" sldId="322"/>
            <ac:spMk id="2" creationId="{F2DFF3B6-DBC5-4B95-903E-471FC8486918}"/>
          </ac:spMkLst>
        </pc:spChg>
        <pc:spChg chg="add del mod">
          <ac:chgData name="ALESSANDRA RIZZARDI" userId="a50d0755-f17c-46e3-b9ae-e817b752eaa4" providerId="ADAL" clId="{FC74DCD4-236F-4417-B223-FA7F98BF28E9}" dt="2020-09-08T20:28:13.681" v="6271" actId="478"/>
          <ac:spMkLst>
            <pc:docMk/>
            <pc:sldMk cId="2523684613" sldId="322"/>
            <ac:spMk id="8" creationId="{755737FF-FE6F-4793-A989-29D98BA7015B}"/>
          </ac:spMkLst>
        </pc:spChg>
        <pc:spChg chg="add del">
          <ac:chgData name="ALESSANDRA RIZZARDI" userId="a50d0755-f17c-46e3-b9ae-e817b752eaa4" providerId="ADAL" clId="{FC74DCD4-236F-4417-B223-FA7F98BF28E9}" dt="2020-09-08T20:28:09.343" v="6267"/>
          <ac:spMkLst>
            <pc:docMk/>
            <pc:sldMk cId="2523684613" sldId="322"/>
            <ac:spMk id="9" creationId="{6F96A773-834C-4086-9585-2E559E4C71D7}"/>
          </ac:spMkLst>
        </pc:spChg>
        <pc:spChg chg="add del mod">
          <ac:chgData name="ALESSANDRA RIZZARDI" userId="a50d0755-f17c-46e3-b9ae-e817b752eaa4" providerId="ADAL" clId="{FC74DCD4-236F-4417-B223-FA7F98BF28E9}" dt="2020-09-08T20:28:31.679" v="6275"/>
          <ac:spMkLst>
            <pc:docMk/>
            <pc:sldMk cId="2523684613" sldId="322"/>
            <ac:spMk id="10" creationId="{42937BA5-6FC1-46C3-8CDA-162EE5348EB5}"/>
          </ac:spMkLst>
        </pc:spChg>
        <pc:spChg chg="mod">
          <ac:chgData name="ALESSANDRA RIZZARDI" userId="a50d0755-f17c-46e3-b9ae-e817b752eaa4" providerId="ADAL" clId="{FC74DCD4-236F-4417-B223-FA7F98BF28E9}" dt="2020-09-08T20:32:13.773" v="6335" actId="14100"/>
          <ac:spMkLst>
            <pc:docMk/>
            <pc:sldMk cId="2523684613" sldId="322"/>
            <ac:spMk id="11" creationId="{6EE73E3D-A65C-4D57-ABE5-26783C1C1D0B}"/>
          </ac:spMkLst>
        </pc:spChg>
        <pc:spChg chg="add del">
          <ac:chgData name="ALESSANDRA RIZZARDI" userId="a50d0755-f17c-46e3-b9ae-e817b752eaa4" providerId="ADAL" clId="{FC74DCD4-236F-4417-B223-FA7F98BF28E9}" dt="2020-09-08T20:28:09.343" v="6267"/>
          <ac:spMkLst>
            <pc:docMk/>
            <pc:sldMk cId="2523684613" sldId="322"/>
            <ac:spMk id="12" creationId="{20FF6F4B-4AE2-4A13-BC33-EB8ABF27D534}"/>
          </ac:spMkLst>
        </pc:spChg>
        <pc:spChg chg="add del">
          <ac:chgData name="ALESSANDRA RIZZARDI" userId="a50d0755-f17c-46e3-b9ae-e817b752eaa4" providerId="ADAL" clId="{FC74DCD4-236F-4417-B223-FA7F98BF28E9}" dt="2020-09-08T20:28:12.396" v="6270"/>
          <ac:spMkLst>
            <pc:docMk/>
            <pc:sldMk cId="2523684613" sldId="322"/>
            <ac:spMk id="13" creationId="{BFF2D814-EC75-4ECF-AB79-CED26057F75F}"/>
          </ac:spMkLst>
        </pc:spChg>
        <pc:spChg chg="add del">
          <ac:chgData name="ALESSANDRA RIZZARDI" userId="a50d0755-f17c-46e3-b9ae-e817b752eaa4" providerId="ADAL" clId="{FC74DCD4-236F-4417-B223-FA7F98BF28E9}" dt="2020-09-08T20:28:12.396" v="6270"/>
          <ac:spMkLst>
            <pc:docMk/>
            <pc:sldMk cId="2523684613" sldId="322"/>
            <ac:spMk id="14" creationId="{B8A4612B-AD11-4505-A6D0-680ED02120E7}"/>
          </ac:spMkLst>
        </pc:spChg>
        <pc:spChg chg="add">
          <ac:chgData name="ALESSANDRA RIZZARDI" userId="a50d0755-f17c-46e3-b9ae-e817b752eaa4" providerId="ADAL" clId="{FC74DCD4-236F-4417-B223-FA7F98BF28E9}" dt="2020-09-08T20:29:16.420" v="6277"/>
          <ac:spMkLst>
            <pc:docMk/>
            <pc:sldMk cId="2523684613" sldId="322"/>
            <ac:spMk id="15" creationId="{964F5EB7-BA42-4097-86F6-8B91AC1CB2BE}"/>
          </ac:spMkLst>
        </pc:spChg>
        <pc:graphicFrameChg chg="mod">
          <ac:chgData name="ALESSANDRA RIZZARDI" userId="a50d0755-f17c-46e3-b9ae-e817b752eaa4" providerId="ADAL" clId="{FC74DCD4-236F-4417-B223-FA7F98BF28E9}" dt="2020-09-08T20:30:46.609" v="6328" actId="1076"/>
          <ac:graphicFrameMkLst>
            <pc:docMk/>
            <pc:sldMk cId="2523684613" sldId="322"/>
            <ac:graphicFrameMk id="7" creationId="{A16AC3C0-39AC-4F28-83A6-4B67D95E3089}"/>
          </ac:graphicFrameMkLst>
        </pc:graphicFrameChg>
      </pc:sldChg>
      <pc:sldChg chg="addSp delSp modSp add">
        <pc:chgData name="ALESSANDRA RIZZARDI" userId="a50d0755-f17c-46e3-b9ae-e817b752eaa4" providerId="ADAL" clId="{FC74DCD4-236F-4417-B223-FA7F98BF28E9}" dt="2020-09-08T20:40:15.679" v="6594" actId="1076"/>
        <pc:sldMkLst>
          <pc:docMk/>
          <pc:sldMk cId="1552719502" sldId="323"/>
        </pc:sldMkLst>
        <pc:spChg chg="mod">
          <ac:chgData name="ALESSANDRA RIZZARDI" userId="a50d0755-f17c-46e3-b9ae-e817b752eaa4" providerId="ADAL" clId="{FC74DCD4-236F-4417-B223-FA7F98BF28E9}" dt="2020-09-08T20:38:48.409" v="6564"/>
          <ac:spMkLst>
            <pc:docMk/>
            <pc:sldMk cId="1552719502" sldId="323"/>
            <ac:spMk id="2" creationId="{5F1967DD-FD95-4D4E-A251-D56F5565334E}"/>
          </ac:spMkLst>
        </pc:spChg>
        <pc:spChg chg="del">
          <ac:chgData name="ALESSANDRA RIZZARDI" userId="a50d0755-f17c-46e3-b9ae-e817b752eaa4" providerId="ADAL" clId="{FC74DCD4-236F-4417-B223-FA7F98BF28E9}" dt="2020-09-08T20:34:39.081" v="6401" actId="478"/>
          <ac:spMkLst>
            <pc:docMk/>
            <pc:sldMk cId="1552719502" sldId="323"/>
            <ac:spMk id="3" creationId="{ACF2C6F3-ED17-4C0F-8264-21E3DC06907C}"/>
          </ac:spMkLst>
        </pc:spChg>
        <pc:spChg chg="del">
          <ac:chgData name="ALESSANDRA RIZZARDI" userId="a50d0755-f17c-46e3-b9ae-e817b752eaa4" providerId="ADAL" clId="{FC74DCD4-236F-4417-B223-FA7F98BF28E9}" dt="2020-09-08T20:40:02.149" v="6580" actId="478"/>
          <ac:spMkLst>
            <pc:docMk/>
            <pc:sldMk cId="1552719502" sldId="323"/>
            <ac:spMk id="7" creationId="{0F1F7830-7632-4BEB-B7D8-0F00A6DF69E2}"/>
          </ac:spMkLst>
        </pc:spChg>
        <pc:spChg chg="mod">
          <ac:chgData name="ALESSANDRA RIZZARDI" userId="a50d0755-f17c-46e3-b9ae-e817b752eaa4" providerId="ADAL" clId="{FC74DCD4-236F-4417-B223-FA7F98BF28E9}" dt="2020-09-08T20:37:29.064" v="6493" actId="1076"/>
          <ac:spMkLst>
            <pc:docMk/>
            <pc:sldMk cId="1552719502" sldId="323"/>
            <ac:spMk id="17" creationId="{1B35966B-C29A-4318-B1AB-CE790546143B}"/>
          </ac:spMkLst>
        </pc:spChg>
        <pc:spChg chg="add del mod">
          <ac:chgData name="ALESSANDRA RIZZARDI" userId="a50d0755-f17c-46e3-b9ae-e817b752eaa4" providerId="ADAL" clId="{FC74DCD4-236F-4417-B223-FA7F98BF28E9}" dt="2020-09-08T20:34:41.679" v="6403" actId="478"/>
          <ac:spMkLst>
            <pc:docMk/>
            <pc:sldMk cId="1552719502" sldId="323"/>
            <ac:spMk id="29" creationId="{B7E5D871-3355-43E6-8FC9-6812484F56BC}"/>
          </ac:spMkLst>
        </pc:spChg>
        <pc:spChg chg="add mod">
          <ac:chgData name="ALESSANDRA RIZZARDI" userId="a50d0755-f17c-46e3-b9ae-e817b752eaa4" providerId="ADAL" clId="{FC74DCD4-236F-4417-B223-FA7F98BF28E9}" dt="2020-09-08T20:38:36.383" v="6563" actId="14100"/>
          <ac:spMkLst>
            <pc:docMk/>
            <pc:sldMk cId="1552719502" sldId="323"/>
            <ac:spMk id="35" creationId="{49FC8E58-4FA6-452A-9E72-E1CEB2EF6727}"/>
          </ac:spMkLst>
        </pc:spChg>
        <pc:spChg chg="add mod">
          <ac:chgData name="ALESSANDRA RIZZARDI" userId="a50d0755-f17c-46e3-b9ae-e817b752eaa4" providerId="ADAL" clId="{FC74DCD4-236F-4417-B223-FA7F98BF28E9}" dt="2020-09-08T20:40:09.304" v="6592" actId="1035"/>
          <ac:spMkLst>
            <pc:docMk/>
            <pc:sldMk cId="1552719502" sldId="323"/>
            <ac:spMk id="36" creationId="{53CD9ED3-2A26-4D4D-AEAC-BDEBABE8AED4}"/>
          </ac:spMkLst>
        </pc:spChg>
        <pc:spChg chg="add del">
          <ac:chgData name="ALESSANDRA RIZZARDI" userId="a50d0755-f17c-46e3-b9ae-e817b752eaa4" providerId="ADAL" clId="{FC74DCD4-236F-4417-B223-FA7F98BF28E9}" dt="2020-09-08T20:36:14.473" v="6447" actId="478"/>
          <ac:spMkLst>
            <pc:docMk/>
            <pc:sldMk cId="1552719502" sldId="323"/>
            <ac:spMk id="37" creationId="{2399C24A-32D6-470D-95DE-C74AB615ED60}"/>
          </ac:spMkLst>
        </pc:spChg>
        <pc:spChg chg="add mod">
          <ac:chgData name="ALESSANDRA RIZZARDI" userId="a50d0755-f17c-46e3-b9ae-e817b752eaa4" providerId="ADAL" clId="{FC74DCD4-236F-4417-B223-FA7F98BF28E9}" dt="2020-09-08T20:40:09.304" v="6592" actId="1035"/>
          <ac:spMkLst>
            <pc:docMk/>
            <pc:sldMk cId="1552719502" sldId="323"/>
            <ac:spMk id="38" creationId="{4CCFE869-5E3E-4E11-94DE-F7348622743A}"/>
          </ac:spMkLst>
        </pc:spChg>
        <pc:spChg chg="add mod">
          <ac:chgData name="ALESSANDRA RIZZARDI" userId="a50d0755-f17c-46e3-b9ae-e817b752eaa4" providerId="ADAL" clId="{FC74DCD4-236F-4417-B223-FA7F98BF28E9}" dt="2020-09-08T20:40:09.304" v="6592" actId="1035"/>
          <ac:spMkLst>
            <pc:docMk/>
            <pc:sldMk cId="1552719502" sldId="323"/>
            <ac:spMk id="39" creationId="{26CB0AA4-AD66-46C6-9A48-D4B5980C464C}"/>
          </ac:spMkLst>
        </pc:spChg>
        <pc:spChg chg="add mod">
          <ac:chgData name="ALESSANDRA RIZZARDI" userId="a50d0755-f17c-46e3-b9ae-e817b752eaa4" providerId="ADAL" clId="{FC74DCD4-236F-4417-B223-FA7F98BF28E9}" dt="2020-09-08T20:40:15.679" v="6594" actId="1076"/>
          <ac:spMkLst>
            <pc:docMk/>
            <pc:sldMk cId="1552719502" sldId="323"/>
            <ac:spMk id="40" creationId="{533E1553-F820-462E-877B-FB18D785F743}"/>
          </ac:spMkLst>
        </pc:spChg>
        <pc:spChg chg="add mod">
          <ac:chgData name="ALESSANDRA RIZZARDI" userId="a50d0755-f17c-46e3-b9ae-e817b752eaa4" providerId="ADAL" clId="{FC74DCD4-236F-4417-B223-FA7F98BF28E9}" dt="2020-09-08T20:40:09.304" v="6592" actId="1035"/>
          <ac:spMkLst>
            <pc:docMk/>
            <pc:sldMk cId="1552719502" sldId="323"/>
            <ac:spMk id="41" creationId="{829C81AD-EF02-4306-BBDA-F022927AC9A1}"/>
          </ac:spMkLst>
        </pc:spChg>
        <pc:spChg chg="add mod">
          <ac:chgData name="ALESSANDRA RIZZARDI" userId="a50d0755-f17c-46e3-b9ae-e817b752eaa4" providerId="ADAL" clId="{FC74DCD4-236F-4417-B223-FA7F98BF28E9}" dt="2020-09-08T20:40:12.719" v="6593" actId="1076"/>
          <ac:spMkLst>
            <pc:docMk/>
            <pc:sldMk cId="1552719502" sldId="323"/>
            <ac:spMk id="42" creationId="{830B4A2E-9D10-4CB3-AD8F-9E8E7C0BAA68}"/>
          </ac:spMkLst>
        </pc:spChg>
        <pc:spChg chg="del">
          <ac:chgData name="ALESSANDRA RIZZARDI" userId="a50d0755-f17c-46e3-b9ae-e817b752eaa4" providerId="ADAL" clId="{FC74DCD4-236F-4417-B223-FA7F98BF28E9}" dt="2020-09-08T20:34:18.664" v="6396" actId="478"/>
          <ac:spMkLst>
            <pc:docMk/>
            <pc:sldMk cId="1552719502" sldId="323"/>
            <ac:spMk id="48" creationId="{FAB95196-5466-4572-A3B0-3D7E586662A6}"/>
          </ac:spMkLst>
        </pc:spChg>
        <pc:spChg chg="del">
          <ac:chgData name="ALESSANDRA RIZZARDI" userId="a50d0755-f17c-46e3-b9ae-e817b752eaa4" providerId="ADAL" clId="{FC74DCD4-236F-4417-B223-FA7F98BF28E9}" dt="2020-09-08T20:34:21.093" v="6397" actId="478"/>
          <ac:spMkLst>
            <pc:docMk/>
            <pc:sldMk cId="1552719502" sldId="323"/>
            <ac:spMk id="49" creationId="{94EECAFD-CC38-42E0-A8D9-5C7FDF800444}"/>
          </ac:spMkLst>
        </pc:spChg>
        <pc:spChg chg="del">
          <ac:chgData name="ALESSANDRA RIZZARDI" userId="a50d0755-f17c-46e3-b9ae-e817b752eaa4" providerId="ADAL" clId="{FC74DCD4-236F-4417-B223-FA7F98BF28E9}" dt="2020-09-08T20:34:23.761" v="6398" actId="478"/>
          <ac:spMkLst>
            <pc:docMk/>
            <pc:sldMk cId="1552719502" sldId="323"/>
            <ac:spMk id="50" creationId="{C6489E6B-A80A-4764-ADA0-D87977C4E577}"/>
          </ac:spMkLst>
        </pc:spChg>
        <pc:grpChg chg="mod">
          <ac:chgData name="ALESSANDRA RIZZARDI" userId="a50d0755-f17c-46e3-b9ae-e817b752eaa4" providerId="ADAL" clId="{FC74DCD4-236F-4417-B223-FA7F98BF28E9}" dt="2020-09-08T20:40:09.304" v="6592" actId="1035"/>
          <ac:grpSpMkLst>
            <pc:docMk/>
            <pc:sldMk cId="1552719502" sldId="323"/>
            <ac:grpSpMk id="8" creationId="{0DAAAC69-F118-4C3A-9F5C-B17AAC927634}"/>
          </ac:grpSpMkLst>
        </pc:grpChg>
        <pc:grpChg chg="mod">
          <ac:chgData name="ALESSANDRA RIZZARDI" userId="a50d0755-f17c-46e3-b9ae-e817b752eaa4" providerId="ADAL" clId="{FC74DCD4-236F-4417-B223-FA7F98BF28E9}" dt="2020-09-08T20:40:09.304" v="6592" actId="1035"/>
          <ac:grpSpMkLst>
            <pc:docMk/>
            <pc:sldMk cId="1552719502" sldId="323"/>
            <ac:grpSpMk id="51" creationId="{BD1FE20A-8D90-4FE1-968E-C633535633CF}"/>
          </ac:grpSpMkLst>
        </pc:grpChg>
        <pc:grpChg chg="mod">
          <ac:chgData name="ALESSANDRA RIZZARDI" userId="a50d0755-f17c-46e3-b9ae-e817b752eaa4" providerId="ADAL" clId="{FC74DCD4-236F-4417-B223-FA7F98BF28E9}" dt="2020-09-08T20:40:09.304" v="6592" actId="1035"/>
          <ac:grpSpMkLst>
            <pc:docMk/>
            <pc:sldMk cId="1552719502" sldId="323"/>
            <ac:grpSpMk id="52" creationId="{90A3D09A-206B-4516-985D-40D3EACB1B98}"/>
          </ac:grpSpMkLst>
        </pc:grpChg>
      </pc:sldChg>
      <pc:sldChg chg="addSp delSp modSp add modNotesTx">
        <pc:chgData name="ALESSANDRA RIZZARDI" userId="a50d0755-f17c-46e3-b9ae-e817b752eaa4" providerId="ADAL" clId="{FC74DCD4-236F-4417-B223-FA7F98BF28E9}" dt="2020-09-08T21:03:46.014" v="6862" actId="207"/>
        <pc:sldMkLst>
          <pc:docMk/>
          <pc:sldMk cId="3866626769" sldId="324"/>
        </pc:sldMkLst>
        <pc:spChg chg="mod">
          <ac:chgData name="ALESSANDRA RIZZARDI" userId="a50d0755-f17c-46e3-b9ae-e817b752eaa4" providerId="ADAL" clId="{FC74DCD4-236F-4417-B223-FA7F98BF28E9}" dt="2020-09-08T21:03:21.439" v="6859" actId="20577"/>
          <ac:spMkLst>
            <pc:docMk/>
            <pc:sldMk cId="3866626769" sldId="324"/>
            <ac:spMk id="2" creationId="{BF2F829C-E691-4511-B4D2-9230418B6DFA}"/>
          </ac:spMkLst>
        </pc:spChg>
        <pc:spChg chg="del mod">
          <ac:chgData name="ALESSANDRA RIZZARDI" userId="a50d0755-f17c-46e3-b9ae-e817b752eaa4" providerId="ADAL" clId="{FC74DCD4-236F-4417-B223-FA7F98BF28E9}" dt="2020-09-08T20:57:07.328" v="6755" actId="478"/>
          <ac:spMkLst>
            <pc:docMk/>
            <pc:sldMk cId="3866626769" sldId="324"/>
            <ac:spMk id="3" creationId="{E8FF8D49-4358-414E-B237-91305AC757A6}"/>
          </ac:spMkLst>
        </pc:spChg>
        <pc:spChg chg="mod">
          <ac:chgData name="ALESSANDRA RIZZARDI" userId="a50d0755-f17c-46e3-b9ae-e817b752eaa4" providerId="ADAL" clId="{FC74DCD4-236F-4417-B223-FA7F98BF28E9}" dt="2020-09-08T21:02:55.757" v="6843" actId="1076"/>
          <ac:spMkLst>
            <pc:docMk/>
            <pc:sldMk cId="3866626769" sldId="324"/>
            <ac:spMk id="7" creationId="{74B7DBB4-DB5C-45E9-94E2-403D4DCA6CFB}"/>
          </ac:spMkLst>
        </pc:spChg>
        <pc:grpChg chg="del">
          <ac:chgData name="ALESSANDRA RIZZARDI" userId="a50d0755-f17c-46e3-b9ae-e817b752eaa4" providerId="ADAL" clId="{FC74DCD4-236F-4417-B223-FA7F98BF28E9}" dt="2020-09-08T20:47:17.119" v="6683" actId="478"/>
          <ac:grpSpMkLst>
            <pc:docMk/>
            <pc:sldMk cId="3866626769" sldId="324"/>
            <ac:grpSpMk id="34" creationId="{E9709BA0-7EB6-483F-9FB8-9D58957D8974}"/>
          </ac:grpSpMkLst>
        </pc:grpChg>
        <pc:graphicFrameChg chg="add mod">
          <ac:chgData name="ALESSANDRA RIZZARDI" userId="a50d0755-f17c-46e3-b9ae-e817b752eaa4" providerId="ADAL" clId="{FC74DCD4-236F-4417-B223-FA7F98BF28E9}" dt="2020-09-08T21:03:46.014" v="6862" actId="207"/>
          <ac:graphicFrameMkLst>
            <pc:docMk/>
            <pc:sldMk cId="3866626769" sldId="324"/>
            <ac:graphicFrameMk id="35" creationId="{FAC21638-392E-4BCD-8F14-4F0BDF898570}"/>
          </ac:graphicFrameMkLst>
        </pc:graphicFrameChg>
      </pc:sldChg>
      <pc:sldChg chg="addSp delSp modSp add">
        <pc:chgData name="ALESSANDRA RIZZARDI" userId="a50d0755-f17c-46e3-b9ae-e817b752eaa4" providerId="ADAL" clId="{FC74DCD4-236F-4417-B223-FA7F98BF28E9}" dt="2020-09-08T21:28:19.567" v="7148"/>
        <pc:sldMkLst>
          <pc:docMk/>
          <pc:sldMk cId="3107552802" sldId="325"/>
        </pc:sldMkLst>
        <pc:spChg chg="mod">
          <ac:chgData name="ALESSANDRA RIZZARDI" userId="a50d0755-f17c-46e3-b9ae-e817b752eaa4" providerId="ADAL" clId="{FC74DCD4-236F-4417-B223-FA7F98BF28E9}" dt="2020-09-08T21:21:25.654" v="7015" actId="20577"/>
          <ac:spMkLst>
            <pc:docMk/>
            <pc:sldMk cId="3107552802" sldId="325"/>
            <ac:spMk id="2" creationId="{545FABF1-6ABE-480C-BD1A-8FC247C9D929}"/>
          </ac:spMkLst>
        </pc:spChg>
        <pc:spChg chg="del">
          <ac:chgData name="ALESSANDRA RIZZARDI" userId="a50d0755-f17c-46e3-b9ae-e817b752eaa4" providerId="ADAL" clId="{FC74DCD4-236F-4417-B223-FA7F98BF28E9}" dt="2020-09-08T21:20:31.551" v="7003"/>
          <ac:spMkLst>
            <pc:docMk/>
            <pc:sldMk cId="3107552802" sldId="325"/>
            <ac:spMk id="3" creationId="{F1BC425E-7601-4B96-B18F-F1CDAEA194DB}"/>
          </ac:spMkLst>
        </pc:spChg>
        <pc:spChg chg="del">
          <ac:chgData name="ALESSANDRA RIZZARDI" userId="a50d0755-f17c-46e3-b9ae-e817b752eaa4" providerId="ADAL" clId="{FC74DCD4-236F-4417-B223-FA7F98BF28E9}" dt="2020-09-08T21:28:19.369" v="7147" actId="478"/>
          <ac:spMkLst>
            <pc:docMk/>
            <pc:sldMk cId="3107552802" sldId="325"/>
            <ac:spMk id="7" creationId="{8785544B-CF0E-470A-9AEC-6421A1F654F9}"/>
          </ac:spMkLst>
        </pc:spChg>
        <pc:spChg chg="add del mod">
          <ac:chgData name="ALESSANDRA RIZZARDI" userId="a50d0755-f17c-46e3-b9ae-e817b752eaa4" providerId="ADAL" clId="{FC74DCD4-236F-4417-B223-FA7F98BF28E9}" dt="2020-09-08T21:22:27.955" v="7049" actId="478"/>
          <ac:spMkLst>
            <pc:docMk/>
            <pc:sldMk cId="3107552802" sldId="325"/>
            <ac:spMk id="10" creationId="{8DC17D02-9312-4387-8186-B913626C66BC}"/>
          </ac:spMkLst>
        </pc:spChg>
        <pc:spChg chg="add mod">
          <ac:chgData name="ALESSANDRA RIZZARDI" userId="a50d0755-f17c-46e3-b9ae-e817b752eaa4" providerId="ADAL" clId="{FC74DCD4-236F-4417-B223-FA7F98BF28E9}" dt="2020-09-08T21:27:22.752" v="7127" actId="20577"/>
          <ac:spMkLst>
            <pc:docMk/>
            <pc:sldMk cId="3107552802" sldId="325"/>
            <ac:spMk id="14" creationId="{67D1A170-0D8B-42E3-9097-2FEC1F998658}"/>
          </ac:spMkLst>
        </pc:spChg>
        <pc:spChg chg="add">
          <ac:chgData name="ALESSANDRA RIZZARDI" userId="a50d0755-f17c-46e3-b9ae-e817b752eaa4" providerId="ADAL" clId="{FC74DCD4-236F-4417-B223-FA7F98BF28E9}" dt="2020-09-08T21:28:19.567" v="7148"/>
          <ac:spMkLst>
            <pc:docMk/>
            <pc:sldMk cId="3107552802" sldId="325"/>
            <ac:spMk id="15" creationId="{5F6FDD1B-AD6C-46C6-94C0-0BCE5FEA5DE1}"/>
          </ac:spMkLst>
        </pc:spChg>
        <pc:picChg chg="add mod">
          <ac:chgData name="ALESSANDRA RIZZARDI" userId="a50d0755-f17c-46e3-b9ae-e817b752eaa4" providerId="ADAL" clId="{FC74DCD4-236F-4417-B223-FA7F98BF28E9}" dt="2020-09-08T21:21:30.240" v="7018" actId="1076"/>
          <ac:picMkLst>
            <pc:docMk/>
            <pc:sldMk cId="3107552802" sldId="325"/>
            <ac:picMk id="9" creationId="{D12908CB-D624-4539-816A-B26A581AC831}"/>
          </ac:picMkLst>
        </pc:picChg>
        <pc:picChg chg="add del mod modCrop">
          <ac:chgData name="ALESSANDRA RIZZARDI" userId="a50d0755-f17c-46e3-b9ae-e817b752eaa4" providerId="ADAL" clId="{FC74DCD4-236F-4417-B223-FA7F98BF28E9}" dt="2020-09-08T21:24:50.890" v="7082" actId="478"/>
          <ac:picMkLst>
            <pc:docMk/>
            <pc:sldMk cId="3107552802" sldId="325"/>
            <ac:picMk id="11" creationId="{668C8D5B-44E8-458B-BC74-5EBB8408F5D1}"/>
          </ac:picMkLst>
        </pc:picChg>
        <pc:picChg chg="add del mod modCrop">
          <ac:chgData name="ALESSANDRA RIZZARDI" userId="a50d0755-f17c-46e3-b9ae-e817b752eaa4" providerId="ADAL" clId="{FC74DCD4-236F-4417-B223-FA7F98BF28E9}" dt="2020-09-08T21:24:50.211" v="7081" actId="478"/>
          <ac:picMkLst>
            <pc:docMk/>
            <pc:sldMk cId="3107552802" sldId="325"/>
            <ac:picMk id="12" creationId="{1512093D-9A2F-47E2-B9A7-F2AD25219D8E}"/>
          </ac:picMkLst>
        </pc:picChg>
        <pc:picChg chg="add del mod modCrop">
          <ac:chgData name="ALESSANDRA RIZZARDI" userId="a50d0755-f17c-46e3-b9ae-e817b752eaa4" providerId="ADAL" clId="{FC74DCD4-236F-4417-B223-FA7F98BF28E9}" dt="2020-09-08T21:24:49.597" v="7080" actId="478"/>
          <ac:picMkLst>
            <pc:docMk/>
            <pc:sldMk cId="3107552802" sldId="325"/>
            <ac:picMk id="13" creationId="{4304BEB5-B282-462D-9AE5-DF1479751B0C}"/>
          </ac:picMkLst>
        </pc:picChg>
      </pc:sldChg>
      <pc:sldChg chg="addSp delSp modSp add">
        <pc:chgData name="ALESSANDRA RIZZARDI" userId="a50d0755-f17c-46e3-b9ae-e817b752eaa4" providerId="ADAL" clId="{FC74DCD4-236F-4417-B223-FA7F98BF28E9}" dt="2020-09-08T21:30:18.558" v="7182" actId="1076"/>
        <pc:sldMkLst>
          <pc:docMk/>
          <pc:sldMk cId="2275656607" sldId="326"/>
        </pc:sldMkLst>
        <pc:spChg chg="mod">
          <ac:chgData name="ALESSANDRA RIZZARDI" userId="a50d0755-f17c-46e3-b9ae-e817b752eaa4" providerId="ADAL" clId="{FC74DCD4-236F-4417-B223-FA7F98BF28E9}" dt="2020-09-08T21:29:44.744" v="7169" actId="20577"/>
          <ac:spMkLst>
            <pc:docMk/>
            <pc:sldMk cId="2275656607" sldId="326"/>
            <ac:spMk id="2" creationId="{545FABF1-6ABE-480C-BD1A-8FC247C9D929}"/>
          </ac:spMkLst>
        </pc:spChg>
        <pc:spChg chg="del">
          <ac:chgData name="ALESSANDRA RIZZARDI" userId="a50d0755-f17c-46e3-b9ae-e817b752eaa4" providerId="ADAL" clId="{FC74DCD4-236F-4417-B223-FA7F98BF28E9}" dt="2020-09-08T21:28:22.922" v="7149" actId="478"/>
          <ac:spMkLst>
            <pc:docMk/>
            <pc:sldMk cId="2275656607" sldId="326"/>
            <ac:spMk id="7" creationId="{8785544B-CF0E-470A-9AEC-6421A1F654F9}"/>
          </ac:spMkLst>
        </pc:spChg>
        <pc:spChg chg="add del mod">
          <ac:chgData name="ALESSANDRA RIZZARDI" userId="a50d0755-f17c-46e3-b9ae-e817b752eaa4" providerId="ADAL" clId="{FC74DCD4-236F-4417-B223-FA7F98BF28E9}" dt="2020-09-08T21:28:09.758" v="7145" actId="478"/>
          <ac:spMkLst>
            <pc:docMk/>
            <pc:sldMk cId="2275656607" sldId="326"/>
            <ac:spMk id="8" creationId="{2C17828B-671C-4A3A-9D88-9A070B74FDE6}"/>
          </ac:spMkLst>
        </pc:spChg>
        <pc:spChg chg="add mod">
          <ac:chgData name="ALESSANDRA RIZZARDI" userId="a50d0755-f17c-46e3-b9ae-e817b752eaa4" providerId="ADAL" clId="{FC74DCD4-236F-4417-B223-FA7F98BF28E9}" dt="2020-09-08T21:28:45.278" v="7160" actId="1076"/>
          <ac:spMkLst>
            <pc:docMk/>
            <pc:sldMk cId="2275656607" sldId="326"/>
            <ac:spMk id="11" creationId="{98D9093D-1736-41CB-9B8D-D4489C4B8CDC}"/>
          </ac:spMkLst>
        </pc:spChg>
        <pc:spChg chg="del">
          <ac:chgData name="ALESSANDRA RIZZARDI" userId="a50d0755-f17c-46e3-b9ae-e817b752eaa4" providerId="ADAL" clId="{FC74DCD4-236F-4417-B223-FA7F98BF28E9}" dt="2020-09-08T21:28:11.046" v="7146" actId="478"/>
          <ac:spMkLst>
            <pc:docMk/>
            <pc:sldMk cId="2275656607" sldId="326"/>
            <ac:spMk id="14" creationId="{67D1A170-0D8B-42E3-9097-2FEC1F998658}"/>
          </ac:spMkLst>
        </pc:spChg>
        <pc:picChg chg="del">
          <ac:chgData name="ALESSANDRA RIZZARDI" userId="a50d0755-f17c-46e3-b9ae-e817b752eaa4" providerId="ADAL" clId="{FC74DCD4-236F-4417-B223-FA7F98BF28E9}" dt="2020-09-08T21:28:08.645" v="7144" actId="478"/>
          <ac:picMkLst>
            <pc:docMk/>
            <pc:sldMk cId="2275656607" sldId="326"/>
            <ac:picMk id="9" creationId="{D12908CB-D624-4539-816A-B26A581AC831}"/>
          </ac:picMkLst>
        </pc:picChg>
        <pc:picChg chg="add del mod">
          <ac:chgData name="ALESSANDRA RIZZARDI" userId="a50d0755-f17c-46e3-b9ae-e817b752eaa4" providerId="ADAL" clId="{FC74DCD4-236F-4417-B223-FA7F98BF28E9}" dt="2020-09-08T21:29:46.580" v="7170" actId="478"/>
          <ac:picMkLst>
            <pc:docMk/>
            <pc:sldMk cId="2275656607" sldId="326"/>
            <ac:picMk id="12" creationId="{600EDD15-B3B9-456A-AE9A-D763626EC9FD}"/>
          </ac:picMkLst>
        </pc:picChg>
        <pc:picChg chg="add mod modCrop">
          <ac:chgData name="ALESSANDRA RIZZARDI" userId="a50d0755-f17c-46e3-b9ae-e817b752eaa4" providerId="ADAL" clId="{FC74DCD4-236F-4417-B223-FA7F98BF28E9}" dt="2020-09-08T21:30:18.558" v="7182" actId="1076"/>
          <ac:picMkLst>
            <pc:docMk/>
            <pc:sldMk cId="2275656607" sldId="326"/>
            <ac:picMk id="15" creationId="{A983BCC8-1D22-40FE-B05F-3C4138615C46}"/>
          </ac:picMkLst>
        </pc:picChg>
      </pc:sldChg>
      <pc:sldChg chg="add ord">
        <pc:chgData name="ALESSANDRA RIZZARDI" userId="a50d0755-f17c-46e3-b9ae-e817b752eaa4" providerId="ADAL" clId="{FC74DCD4-236F-4417-B223-FA7F98BF28E9}" dt="2020-09-08T21:29:51.624" v="7171"/>
        <pc:sldMkLst>
          <pc:docMk/>
          <pc:sldMk cId="2659029330" sldId="327"/>
        </pc:sldMkLst>
      </pc:sldChg>
      <pc:sldChg chg="addSp delSp modSp add">
        <pc:chgData name="ALESSANDRA RIZZARDI" userId="a50d0755-f17c-46e3-b9ae-e817b752eaa4" providerId="ADAL" clId="{FC74DCD4-236F-4417-B223-FA7F98BF28E9}" dt="2020-09-08T21:54:01.310" v="7340" actId="20577"/>
        <pc:sldMkLst>
          <pc:docMk/>
          <pc:sldMk cId="4041431263" sldId="328"/>
        </pc:sldMkLst>
        <pc:spChg chg="mod">
          <ac:chgData name="ALESSANDRA RIZZARDI" userId="a50d0755-f17c-46e3-b9ae-e817b752eaa4" providerId="ADAL" clId="{FC74DCD4-236F-4417-B223-FA7F98BF28E9}" dt="2020-09-08T21:54:01.310" v="7340" actId="20577"/>
          <ac:spMkLst>
            <pc:docMk/>
            <pc:sldMk cId="4041431263" sldId="328"/>
            <ac:spMk id="2" creationId="{EFED4973-1070-4C9B-AD77-61B6BFFD05B5}"/>
          </ac:spMkLst>
        </pc:spChg>
        <pc:spChg chg="del">
          <ac:chgData name="ALESSANDRA RIZZARDI" userId="a50d0755-f17c-46e3-b9ae-e817b752eaa4" providerId="ADAL" clId="{FC74DCD4-236F-4417-B223-FA7F98BF28E9}" dt="2020-09-08T21:47:54.740" v="7302" actId="478"/>
          <ac:spMkLst>
            <pc:docMk/>
            <pc:sldMk cId="4041431263" sldId="328"/>
            <ac:spMk id="3" creationId="{63C9F1C8-5D8B-46ED-B410-1C37174BF05E}"/>
          </ac:spMkLst>
        </pc:spChg>
        <pc:spChg chg="add del mod">
          <ac:chgData name="ALESSANDRA RIZZARDI" userId="a50d0755-f17c-46e3-b9ae-e817b752eaa4" providerId="ADAL" clId="{FC74DCD4-236F-4417-B223-FA7F98BF28E9}" dt="2020-09-08T21:47:56.242" v="7303" actId="478"/>
          <ac:spMkLst>
            <pc:docMk/>
            <pc:sldMk cId="4041431263" sldId="328"/>
            <ac:spMk id="9" creationId="{00E81615-E045-41D4-826E-D3275EBB85E0}"/>
          </ac:spMkLst>
        </pc:spChg>
        <pc:graphicFrameChg chg="mod">
          <ac:chgData name="ALESSANDRA RIZZARDI" userId="a50d0755-f17c-46e3-b9ae-e817b752eaa4" providerId="ADAL" clId="{FC74DCD4-236F-4417-B223-FA7F98BF28E9}" dt="2020-09-08T21:48:26.087" v="7309" actId="113"/>
          <ac:graphicFrameMkLst>
            <pc:docMk/>
            <pc:sldMk cId="4041431263" sldId="328"/>
            <ac:graphicFrameMk id="11" creationId="{CAD221AD-44EA-4E50-AE2F-8231802B9A49}"/>
          </ac:graphicFrameMkLst>
        </pc:graphicFrameChg>
      </pc:sldChg>
      <pc:sldChg chg="addSp delSp modSp add">
        <pc:chgData name="ALESSANDRA RIZZARDI" userId="a50d0755-f17c-46e3-b9ae-e817b752eaa4" providerId="ADAL" clId="{FC74DCD4-236F-4417-B223-FA7F98BF28E9}" dt="2020-09-08T21:54:38.947" v="7352" actId="1076"/>
        <pc:sldMkLst>
          <pc:docMk/>
          <pc:sldMk cId="1801020306" sldId="329"/>
        </pc:sldMkLst>
        <pc:spChg chg="mod">
          <ac:chgData name="ALESSANDRA RIZZARDI" userId="a50d0755-f17c-46e3-b9ae-e817b752eaa4" providerId="ADAL" clId="{FC74DCD4-236F-4417-B223-FA7F98BF28E9}" dt="2020-09-08T21:54:06.192" v="7342" actId="20577"/>
          <ac:spMkLst>
            <pc:docMk/>
            <pc:sldMk cId="1801020306" sldId="329"/>
            <ac:spMk id="2" creationId="{EFED4973-1070-4C9B-AD77-61B6BFFD05B5}"/>
          </ac:spMkLst>
        </pc:spChg>
        <pc:spChg chg="del">
          <ac:chgData name="ALESSANDRA RIZZARDI" userId="a50d0755-f17c-46e3-b9ae-e817b752eaa4" providerId="ADAL" clId="{FC74DCD4-236F-4417-B223-FA7F98BF28E9}" dt="2020-09-08T21:54:32.580" v="7348" actId="478"/>
          <ac:spMkLst>
            <pc:docMk/>
            <pc:sldMk cId="1801020306" sldId="329"/>
            <ac:spMk id="3" creationId="{63C9F1C8-5D8B-46ED-B410-1C37174BF05E}"/>
          </ac:spMkLst>
        </pc:spChg>
        <pc:spChg chg="add del mod">
          <ac:chgData name="ALESSANDRA RIZZARDI" userId="a50d0755-f17c-46e3-b9ae-e817b752eaa4" providerId="ADAL" clId="{FC74DCD4-236F-4417-B223-FA7F98BF28E9}" dt="2020-09-08T21:54:35.034" v="7349" actId="478"/>
          <ac:spMkLst>
            <pc:docMk/>
            <pc:sldMk cId="1801020306" sldId="329"/>
            <ac:spMk id="11" creationId="{2DFCD38A-3B7A-435C-A6C5-1507FB1F6602}"/>
          </ac:spMkLst>
        </pc:spChg>
        <pc:picChg chg="add mod">
          <ac:chgData name="ALESSANDRA RIZZARDI" userId="a50d0755-f17c-46e3-b9ae-e817b752eaa4" providerId="ADAL" clId="{FC74DCD4-236F-4417-B223-FA7F98BF28E9}" dt="2020-09-08T21:54:38.947" v="7352" actId="1076"/>
          <ac:picMkLst>
            <pc:docMk/>
            <pc:sldMk cId="1801020306" sldId="329"/>
            <ac:picMk id="9" creationId="{BE7EDE35-ECAC-4034-8D4A-9ACC1F9947E9}"/>
          </ac:picMkLst>
        </pc:picChg>
        <pc:picChg chg="del">
          <ac:chgData name="ALESSANDRA RIZZARDI" userId="a50d0755-f17c-46e3-b9ae-e817b752eaa4" providerId="ADAL" clId="{FC74DCD4-236F-4417-B223-FA7F98BF28E9}" dt="2020-09-08T21:54:07.461" v="7343" actId="478"/>
          <ac:picMkLst>
            <pc:docMk/>
            <pc:sldMk cId="1801020306" sldId="329"/>
            <ac:picMk id="13" creationId="{AA2E6801-8012-42CE-A89B-F9FED5E5AA94}"/>
          </ac:picMkLst>
        </pc:picChg>
      </pc:sldChg>
      <pc:sldChg chg="addSp delSp modSp add">
        <pc:chgData name="ALESSANDRA RIZZARDI" userId="a50d0755-f17c-46e3-b9ae-e817b752eaa4" providerId="ADAL" clId="{FC74DCD4-236F-4417-B223-FA7F98BF28E9}" dt="2020-09-08T22:31:15.454" v="7852" actId="14100"/>
        <pc:sldMkLst>
          <pc:docMk/>
          <pc:sldMk cId="891192435" sldId="330"/>
        </pc:sldMkLst>
        <pc:spChg chg="mod">
          <ac:chgData name="ALESSANDRA RIZZARDI" userId="a50d0755-f17c-46e3-b9ae-e817b752eaa4" providerId="ADAL" clId="{FC74DCD4-236F-4417-B223-FA7F98BF28E9}" dt="2020-09-08T22:26:48.177" v="7730" actId="20577"/>
          <ac:spMkLst>
            <pc:docMk/>
            <pc:sldMk cId="891192435" sldId="330"/>
            <ac:spMk id="2" creationId="{F4255D3C-8C06-4A63-807C-327DFCD78478}"/>
          </ac:spMkLst>
        </pc:spChg>
        <pc:spChg chg="del">
          <ac:chgData name="ALESSANDRA RIZZARDI" userId="a50d0755-f17c-46e3-b9ae-e817b752eaa4" providerId="ADAL" clId="{FC74DCD4-236F-4417-B223-FA7F98BF28E9}" dt="2020-09-08T22:23:57.788" v="7715" actId="478"/>
          <ac:spMkLst>
            <pc:docMk/>
            <pc:sldMk cId="891192435" sldId="330"/>
            <ac:spMk id="3" creationId="{C62BF243-6BF6-48AB-8FCB-36C6DD664D5D}"/>
          </ac:spMkLst>
        </pc:spChg>
        <pc:spChg chg="mod">
          <ac:chgData name="ALESSANDRA RIZZARDI" userId="a50d0755-f17c-46e3-b9ae-e817b752eaa4" providerId="ADAL" clId="{FC74DCD4-236F-4417-B223-FA7F98BF28E9}" dt="2020-09-08T22:27:03.882" v="7735" actId="1076"/>
          <ac:spMkLst>
            <pc:docMk/>
            <pc:sldMk cId="891192435" sldId="330"/>
            <ac:spMk id="7" creationId="{F801A685-95B6-4F4D-84C9-665CD55CE384}"/>
          </ac:spMkLst>
        </pc:spChg>
        <pc:spChg chg="add del mod">
          <ac:chgData name="ALESSANDRA RIZZARDI" userId="a50d0755-f17c-46e3-b9ae-e817b752eaa4" providerId="ADAL" clId="{FC74DCD4-236F-4417-B223-FA7F98BF28E9}" dt="2020-09-08T22:24:00.636" v="7716" actId="478"/>
          <ac:spMkLst>
            <pc:docMk/>
            <pc:sldMk cId="891192435" sldId="330"/>
            <ac:spMk id="9" creationId="{042309EA-0BCC-4983-A152-1E043F816740}"/>
          </ac:spMkLst>
        </pc:spChg>
        <pc:spChg chg="add mod">
          <ac:chgData name="ALESSANDRA RIZZARDI" userId="a50d0755-f17c-46e3-b9ae-e817b752eaa4" providerId="ADAL" clId="{FC74DCD4-236F-4417-B223-FA7F98BF28E9}" dt="2020-09-08T22:31:15.454" v="7852" actId="14100"/>
          <ac:spMkLst>
            <pc:docMk/>
            <pc:sldMk cId="891192435" sldId="330"/>
            <ac:spMk id="12" creationId="{5851CEC2-7355-422F-B3D7-9FA8326A995E}"/>
          </ac:spMkLst>
        </pc:spChg>
        <pc:picChg chg="add mod">
          <ac:chgData name="ALESSANDRA RIZZARDI" userId="a50d0755-f17c-46e3-b9ae-e817b752eaa4" providerId="ADAL" clId="{FC74DCD4-236F-4417-B223-FA7F98BF28E9}" dt="2020-09-08T22:27:18.538" v="7741" actId="1076"/>
          <ac:picMkLst>
            <pc:docMk/>
            <pc:sldMk cId="891192435" sldId="330"/>
            <ac:picMk id="11" creationId="{68437E09-63B5-424A-A11E-6F737F99DDD6}"/>
          </ac:picMkLst>
        </pc:picChg>
      </pc:sldChg>
      <pc:sldChg chg="addSp delSp modSp add">
        <pc:chgData name="ALESSANDRA RIZZARDI" userId="a50d0755-f17c-46e3-b9ae-e817b752eaa4" providerId="ADAL" clId="{FC74DCD4-236F-4417-B223-FA7F98BF28E9}" dt="2020-09-08T22:20:02.160" v="7664" actId="20577"/>
        <pc:sldMkLst>
          <pc:docMk/>
          <pc:sldMk cId="4056550205" sldId="331"/>
        </pc:sldMkLst>
        <pc:spChg chg="mod">
          <ac:chgData name="ALESSANDRA RIZZARDI" userId="a50d0755-f17c-46e3-b9ae-e817b752eaa4" providerId="ADAL" clId="{FC74DCD4-236F-4417-B223-FA7F98BF28E9}" dt="2020-09-08T22:20:02.160" v="7664" actId="20577"/>
          <ac:spMkLst>
            <pc:docMk/>
            <pc:sldMk cId="4056550205" sldId="331"/>
            <ac:spMk id="2" creationId="{F4255D3C-8C06-4A63-807C-327DFCD78478}"/>
          </ac:spMkLst>
        </pc:spChg>
        <pc:spChg chg="del">
          <ac:chgData name="ALESSANDRA RIZZARDI" userId="a50d0755-f17c-46e3-b9ae-e817b752eaa4" providerId="ADAL" clId="{FC74DCD4-236F-4417-B223-FA7F98BF28E9}" dt="2020-09-08T22:14:38.016" v="7563" actId="478"/>
          <ac:spMkLst>
            <pc:docMk/>
            <pc:sldMk cId="4056550205" sldId="331"/>
            <ac:spMk id="3" creationId="{C62BF243-6BF6-48AB-8FCB-36C6DD664D5D}"/>
          </ac:spMkLst>
        </pc:spChg>
        <pc:spChg chg="del">
          <ac:chgData name="ALESSANDRA RIZZARDI" userId="a50d0755-f17c-46e3-b9ae-e817b752eaa4" providerId="ADAL" clId="{FC74DCD4-236F-4417-B223-FA7F98BF28E9}" dt="2020-09-08T22:14:46.960" v="7566" actId="478"/>
          <ac:spMkLst>
            <pc:docMk/>
            <pc:sldMk cId="4056550205" sldId="331"/>
            <ac:spMk id="7" creationId="{F801A685-95B6-4F4D-84C9-665CD55CE384}"/>
          </ac:spMkLst>
        </pc:spChg>
        <pc:spChg chg="add del mod">
          <ac:chgData name="ALESSANDRA RIZZARDI" userId="a50d0755-f17c-46e3-b9ae-e817b752eaa4" providerId="ADAL" clId="{FC74DCD4-236F-4417-B223-FA7F98BF28E9}" dt="2020-09-08T22:14:40.396" v="7564" actId="478"/>
          <ac:spMkLst>
            <pc:docMk/>
            <pc:sldMk cId="4056550205" sldId="331"/>
            <ac:spMk id="10" creationId="{0E17CD8B-79BC-4CCC-9368-63D22DA52E9B}"/>
          </ac:spMkLst>
        </pc:spChg>
        <pc:graphicFrameChg chg="add mod">
          <ac:chgData name="ALESSANDRA RIZZARDI" userId="a50d0755-f17c-46e3-b9ae-e817b752eaa4" providerId="ADAL" clId="{FC74DCD4-236F-4417-B223-FA7F98BF28E9}" dt="2020-09-08T22:19:44.366" v="7652" actId="20577"/>
          <ac:graphicFrameMkLst>
            <pc:docMk/>
            <pc:sldMk cId="4056550205" sldId="331"/>
            <ac:graphicFrameMk id="8" creationId="{5345B12C-A366-40A5-9085-CA76073DF778}"/>
          </ac:graphicFrameMkLst>
        </pc:graphicFrameChg>
      </pc:sldChg>
      <pc:sldChg chg="addSp delSp modSp add">
        <pc:chgData name="ALESSANDRA RIZZARDI" userId="a50d0755-f17c-46e3-b9ae-e817b752eaa4" providerId="ADAL" clId="{FC74DCD4-236F-4417-B223-FA7F98BF28E9}" dt="2020-09-08T22:36:29.638" v="7930" actId="1036"/>
        <pc:sldMkLst>
          <pc:docMk/>
          <pc:sldMk cId="3638971690" sldId="332"/>
        </pc:sldMkLst>
        <pc:spChg chg="mod">
          <ac:chgData name="ALESSANDRA RIZZARDI" userId="a50d0755-f17c-46e3-b9ae-e817b752eaa4" providerId="ADAL" clId="{FC74DCD4-236F-4417-B223-FA7F98BF28E9}" dt="2020-09-08T22:36:03.646" v="7922" actId="20577"/>
          <ac:spMkLst>
            <pc:docMk/>
            <pc:sldMk cId="3638971690" sldId="332"/>
            <ac:spMk id="2" creationId="{F4255D3C-8C06-4A63-807C-327DFCD78478}"/>
          </ac:spMkLst>
        </pc:spChg>
        <pc:spChg chg="mod">
          <ac:chgData name="ALESSANDRA RIZZARDI" userId="a50d0755-f17c-46e3-b9ae-e817b752eaa4" providerId="ADAL" clId="{FC74DCD4-236F-4417-B223-FA7F98BF28E9}" dt="2020-09-08T22:27:09.974" v="7737" actId="1076"/>
          <ac:spMkLst>
            <pc:docMk/>
            <pc:sldMk cId="3638971690" sldId="332"/>
            <ac:spMk id="7" creationId="{F801A685-95B6-4F4D-84C9-665CD55CE384}"/>
          </ac:spMkLst>
        </pc:spChg>
        <pc:spChg chg="add del">
          <ac:chgData name="ALESSANDRA RIZZARDI" userId="a50d0755-f17c-46e3-b9ae-e817b752eaa4" providerId="ADAL" clId="{FC74DCD4-236F-4417-B223-FA7F98BF28E9}" dt="2020-09-08T22:36:16.094" v="7923" actId="478"/>
          <ac:spMkLst>
            <pc:docMk/>
            <pc:sldMk cId="3638971690" sldId="332"/>
            <ac:spMk id="14" creationId="{D311A403-8AFA-4D48-A88C-3BAF44673D3A}"/>
          </ac:spMkLst>
        </pc:spChg>
        <pc:spChg chg="add del mod">
          <ac:chgData name="ALESSANDRA RIZZARDI" userId="a50d0755-f17c-46e3-b9ae-e817b752eaa4" providerId="ADAL" clId="{FC74DCD4-236F-4417-B223-FA7F98BF28E9}" dt="2020-09-08T22:36:18.366" v="7924" actId="478"/>
          <ac:spMkLst>
            <pc:docMk/>
            <pc:sldMk cId="3638971690" sldId="332"/>
            <ac:spMk id="16" creationId="{E0324532-03DB-4CCF-B2FA-D3BE77863BF9}"/>
          </ac:spMkLst>
        </pc:spChg>
        <pc:picChg chg="add mod">
          <ac:chgData name="ALESSANDRA RIZZARDI" userId="a50d0755-f17c-46e3-b9ae-e817b752eaa4" providerId="ADAL" clId="{FC74DCD4-236F-4417-B223-FA7F98BF28E9}" dt="2020-09-08T22:34:42.729" v="7903" actId="1076"/>
          <ac:picMkLst>
            <pc:docMk/>
            <pc:sldMk cId="3638971690" sldId="332"/>
            <ac:picMk id="8" creationId="{30CC87B6-973A-46BE-A542-C8B8CF6BD844}"/>
          </ac:picMkLst>
        </pc:picChg>
        <pc:picChg chg="add mod modCrop">
          <ac:chgData name="ALESSANDRA RIZZARDI" userId="a50d0755-f17c-46e3-b9ae-e817b752eaa4" providerId="ADAL" clId="{FC74DCD4-236F-4417-B223-FA7F98BF28E9}" dt="2020-09-08T22:36:27.623" v="7928" actId="1076"/>
          <ac:picMkLst>
            <pc:docMk/>
            <pc:sldMk cId="3638971690" sldId="332"/>
            <ac:picMk id="10" creationId="{2F4BE6E9-4C28-4BCF-8397-FD0C78E28B32}"/>
          </ac:picMkLst>
        </pc:picChg>
        <pc:picChg chg="del">
          <ac:chgData name="ALESSANDRA RIZZARDI" userId="a50d0755-f17c-46e3-b9ae-e817b752eaa4" providerId="ADAL" clId="{FC74DCD4-236F-4417-B223-FA7F98BF28E9}" dt="2020-09-08T22:26:55.118" v="7733" actId="478"/>
          <ac:picMkLst>
            <pc:docMk/>
            <pc:sldMk cId="3638971690" sldId="332"/>
            <ac:picMk id="11" creationId="{68437E09-63B5-424A-A11E-6F737F99DDD6}"/>
          </ac:picMkLst>
        </pc:picChg>
        <pc:picChg chg="add mod modCrop">
          <ac:chgData name="ALESSANDRA RIZZARDI" userId="a50d0755-f17c-46e3-b9ae-e817b752eaa4" providerId="ADAL" clId="{FC74DCD4-236F-4417-B223-FA7F98BF28E9}" dt="2020-09-08T22:36:29.638" v="7930" actId="1036"/>
          <ac:picMkLst>
            <pc:docMk/>
            <pc:sldMk cId="3638971690" sldId="332"/>
            <ac:picMk id="13" creationId="{8AD21A5B-91C4-46A3-AE22-9E51D1567658}"/>
          </ac:picMkLst>
        </pc:picChg>
      </pc:sldChg>
      <pc:sldChg chg="addSp delSp modSp add">
        <pc:chgData name="ALESSANDRA RIZZARDI" userId="a50d0755-f17c-46e3-b9ae-e817b752eaa4" providerId="ADAL" clId="{FC74DCD4-236F-4417-B223-FA7F98BF28E9}" dt="2020-09-08T22:48:32.541" v="8128" actId="1076"/>
        <pc:sldMkLst>
          <pc:docMk/>
          <pc:sldMk cId="3360285442" sldId="333"/>
        </pc:sldMkLst>
        <pc:spChg chg="mod">
          <ac:chgData name="ALESSANDRA RIZZARDI" userId="a50d0755-f17c-46e3-b9ae-e817b752eaa4" providerId="ADAL" clId="{FC74DCD4-236F-4417-B223-FA7F98BF28E9}" dt="2020-09-08T22:48:18.993" v="8121" actId="1076"/>
          <ac:spMkLst>
            <pc:docMk/>
            <pc:sldMk cId="3360285442" sldId="333"/>
            <ac:spMk id="5" creationId="{FA5A5EDF-6D1F-425F-B6E0-393A9C5D1E76}"/>
          </ac:spMkLst>
        </pc:spChg>
        <pc:spChg chg="mod">
          <ac:chgData name="ALESSANDRA RIZZARDI" userId="a50d0755-f17c-46e3-b9ae-e817b752eaa4" providerId="ADAL" clId="{FC74DCD4-236F-4417-B223-FA7F98BF28E9}" dt="2020-09-08T22:48:00.455" v="8115" actId="6549"/>
          <ac:spMkLst>
            <pc:docMk/>
            <pc:sldMk cId="3360285442" sldId="333"/>
            <ac:spMk id="6" creationId="{3FB9B2E9-BF77-4A72-9FFC-1AC6761AAA4F}"/>
          </ac:spMkLst>
        </pc:spChg>
        <pc:spChg chg="add del mod">
          <ac:chgData name="ALESSANDRA RIZZARDI" userId="a50d0755-f17c-46e3-b9ae-e817b752eaa4" providerId="ADAL" clId="{FC74DCD4-236F-4417-B223-FA7F98BF28E9}" dt="2020-09-08T22:44:30.684" v="8032"/>
          <ac:spMkLst>
            <pc:docMk/>
            <pc:sldMk cId="3360285442" sldId="333"/>
            <ac:spMk id="8" creationId="{80C0985C-AD87-4BD4-B993-0782C9FA7D55}"/>
          </ac:spMkLst>
        </pc:spChg>
        <pc:spChg chg="add mod">
          <ac:chgData name="ALESSANDRA RIZZARDI" userId="a50d0755-f17c-46e3-b9ae-e817b752eaa4" providerId="ADAL" clId="{FC74DCD4-236F-4417-B223-FA7F98BF28E9}" dt="2020-09-08T22:48:32.541" v="8128" actId="1076"/>
          <ac:spMkLst>
            <pc:docMk/>
            <pc:sldMk cId="3360285442" sldId="333"/>
            <ac:spMk id="12" creationId="{37595614-2A80-44C8-B4C4-3DA497671F55}"/>
          </ac:spMkLst>
        </pc:spChg>
        <pc:picChg chg="del">
          <ac:chgData name="ALESSANDRA RIZZARDI" userId="a50d0755-f17c-46e3-b9ae-e817b752eaa4" providerId="ADAL" clId="{FC74DCD4-236F-4417-B223-FA7F98BF28E9}" dt="2020-09-08T22:44:23.482" v="8031" actId="478"/>
          <ac:picMkLst>
            <pc:docMk/>
            <pc:sldMk cId="3360285442" sldId="333"/>
            <ac:picMk id="9" creationId="{F0FA69E0-A08E-40EB-8DBC-1F653380FF7C}"/>
          </ac:picMkLst>
        </pc:picChg>
        <pc:picChg chg="add mod">
          <ac:chgData name="ALESSANDRA RIZZARDI" userId="a50d0755-f17c-46e3-b9ae-e817b752eaa4" providerId="ADAL" clId="{FC74DCD4-236F-4417-B223-FA7F98BF28E9}" dt="2020-09-08T22:48:21.941" v="8122" actId="1076"/>
          <ac:picMkLst>
            <pc:docMk/>
            <pc:sldMk cId="3360285442" sldId="333"/>
            <ac:picMk id="11" creationId="{1445E2A4-6E74-42AB-A053-90CB6BC17546}"/>
          </ac:picMkLst>
        </pc:picChg>
      </pc:sldChg>
      <pc:sldMasterChg chg="addSp modSldLayout">
        <pc:chgData name="ALESSANDRA RIZZARDI" userId="a50d0755-f17c-46e3-b9ae-e817b752eaa4" providerId="ADAL" clId="{FC74DCD4-236F-4417-B223-FA7F98BF28E9}" dt="2020-08-31T13:01:37.919" v="219" actId="5793"/>
        <pc:sldMasterMkLst>
          <pc:docMk/>
          <pc:sldMasterMk cId="2995377943" sldId="2147483660"/>
        </pc:sldMasterMkLst>
        <pc:picChg chg="add">
          <ac:chgData name="ALESSANDRA RIZZARDI" userId="a50d0755-f17c-46e3-b9ae-e817b752eaa4" providerId="ADAL" clId="{FC74DCD4-236F-4417-B223-FA7F98BF28E9}" dt="2020-08-31T12:41:08.956" v="39"/>
          <ac:picMkLst>
            <pc:docMk/>
            <pc:sldMasterMk cId="2995377943" sldId="2147483660"/>
            <ac:picMk id="11" creationId="{26159DE9-8AF2-44AC-BDCB-78115C2C5D81}"/>
          </ac:picMkLst>
        </pc:picChg>
        <pc:sldLayoutChg chg="addSp modSp">
          <pc:chgData name="ALESSANDRA RIZZARDI" userId="a50d0755-f17c-46e3-b9ae-e817b752eaa4" providerId="ADAL" clId="{FC74DCD4-236F-4417-B223-FA7F98BF28E9}" dt="2020-08-31T13:01:37.919" v="219" actId="5793"/>
          <pc:sldLayoutMkLst>
            <pc:docMk/>
            <pc:sldMasterMk cId="2995377943" sldId="2147483660"/>
            <pc:sldLayoutMk cId="1153438544" sldId="2147483661"/>
          </pc:sldLayoutMkLst>
          <pc:spChg chg="mod">
            <ac:chgData name="ALESSANDRA RIZZARDI" userId="a50d0755-f17c-46e3-b9ae-e817b752eaa4" providerId="ADAL" clId="{FC74DCD4-236F-4417-B223-FA7F98BF28E9}" dt="2020-08-31T13:01:37.919" v="219" actId="5793"/>
            <ac:spMkLst>
              <pc:docMk/>
              <pc:sldMasterMk cId="2995377943" sldId="2147483660"/>
              <pc:sldLayoutMk cId="1153438544" sldId="2147483661"/>
              <ac:spMk id="8" creationId="{00000000-0000-0000-0000-000000000000}"/>
            </ac:spMkLst>
          </pc:spChg>
          <pc:spChg chg="mod">
            <ac:chgData name="ALESSANDRA RIZZARDI" userId="a50d0755-f17c-46e3-b9ae-e817b752eaa4" providerId="ADAL" clId="{FC74DCD4-236F-4417-B223-FA7F98BF28E9}" dt="2020-08-31T12:16:28.990" v="7" actId="1076"/>
            <ac:spMkLst>
              <pc:docMk/>
              <pc:sldMasterMk cId="2995377943" sldId="2147483660"/>
              <pc:sldLayoutMk cId="1153438544" sldId="2147483661"/>
              <ac:spMk id="9" creationId="{00000000-0000-0000-0000-000000000000}"/>
            </ac:spMkLst>
          </pc:spChg>
          <pc:picChg chg="add mod">
            <ac:chgData name="ALESSANDRA RIZZARDI" userId="a50d0755-f17c-46e3-b9ae-e817b752eaa4" providerId="ADAL" clId="{FC74DCD4-236F-4417-B223-FA7F98BF28E9}" dt="2020-08-31T12:41:01.135" v="38" actId="1076"/>
            <ac:picMkLst>
              <pc:docMk/>
              <pc:sldMasterMk cId="2995377943" sldId="2147483660"/>
              <pc:sldLayoutMk cId="1153438544" sldId="2147483661"/>
              <ac:picMk id="10" creationId="{DE4E294A-7072-4D2F-9D1F-F33D183040A2}"/>
            </ac:picMkLst>
          </pc:picChg>
        </pc:sldLayoutChg>
        <pc:sldLayoutChg chg="addSp delSp modSp">
          <pc:chgData name="ALESSANDRA RIZZARDI" userId="a50d0755-f17c-46e3-b9ae-e817b752eaa4" providerId="ADAL" clId="{FC74DCD4-236F-4417-B223-FA7F98BF28E9}" dt="2020-08-31T12:39:12.731" v="24"/>
          <pc:sldLayoutMkLst>
            <pc:docMk/>
            <pc:sldMasterMk cId="2995377943" sldId="2147483660"/>
            <pc:sldLayoutMk cId="2094028863" sldId="2147483662"/>
          </pc:sldLayoutMkLst>
          <pc:picChg chg="add del mod">
            <ac:chgData name="ALESSANDRA RIZZARDI" userId="a50d0755-f17c-46e3-b9ae-e817b752eaa4" providerId="ADAL" clId="{FC74DCD4-236F-4417-B223-FA7F98BF28E9}" dt="2020-08-31T12:38:26.949" v="15" actId="478"/>
            <ac:picMkLst>
              <pc:docMk/>
              <pc:sldMasterMk cId="2995377943" sldId="2147483660"/>
              <pc:sldLayoutMk cId="2094028863" sldId="2147483662"/>
              <ac:picMk id="7" creationId="{F136C180-0FC0-4B3D-A778-FD82F0C523BE}"/>
            </ac:picMkLst>
          </pc:picChg>
          <pc:picChg chg="add del mod">
            <ac:chgData name="ALESSANDRA RIZZARDI" userId="a50d0755-f17c-46e3-b9ae-e817b752eaa4" providerId="ADAL" clId="{FC74DCD4-236F-4417-B223-FA7F98BF28E9}" dt="2020-08-31T12:38:32.833" v="17" actId="478"/>
            <ac:picMkLst>
              <pc:docMk/>
              <pc:sldMasterMk cId="2995377943" sldId="2147483660"/>
              <pc:sldLayoutMk cId="2094028863" sldId="2147483662"/>
              <ac:picMk id="10" creationId="{68A7180C-0498-43CC-8BFB-BAD4255C6161}"/>
            </ac:picMkLst>
          </pc:picChg>
          <pc:picChg chg="add del mod">
            <ac:chgData name="ALESSANDRA RIZZARDI" userId="a50d0755-f17c-46e3-b9ae-e817b752eaa4" providerId="ADAL" clId="{FC74DCD4-236F-4417-B223-FA7F98BF28E9}" dt="2020-08-31T12:38:37.625" v="21" actId="478"/>
            <ac:picMkLst>
              <pc:docMk/>
              <pc:sldMasterMk cId="2995377943" sldId="2147483660"/>
              <pc:sldLayoutMk cId="2094028863" sldId="2147483662"/>
              <ac:picMk id="12" creationId="{A080E718-A55A-46AD-935E-65DA1654E5CE}"/>
            </ac:picMkLst>
          </pc:picChg>
          <pc:picChg chg="add del mod">
            <ac:chgData name="ALESSANDRA RIZZARDI" userId="a50d0755-f17c-46e3-b9ae-e817b752eaa4" providerId="ADAL" clId="{FC74DCD4-236F-4417-B223-FA7F98BF28E9}" dt="2020-08-31T12:39:12.731" v="24"/>
            <ac:picMkLst>
              <pc:docMk/>
              <pc:sldMasterMk cId="2995377943" sldId="2147483660"/>
              <pc:sldLayoutMk cId="2094028863" sldId="2147483662"/>
              <ac:picMk id="14" creationId="{F08A7441-9561-4EB7-A9D8-D06ED9647709}"/>
            </ac:picMkLst>
          </pc:picChg>
        </pc:sldLayoutChg>
        <pc:sldLayoutChg chg="addSp modSp">
          <pc:chgData name="ALESSANDRA RIZZARDI" userId="a50d0755-f17c-46e3-b9ae-e817b752eaa4" providerId="ADAL" clId="{FC74DCD4-236F-4417-B223-FA7F98BF28E9}" dt="2020-08-31T12:41:14.527" v="40"/>
          <pc:sldLayoutMkLst>
            <pc:docMk/>
            <pc:sldMasterMk cId="2995377943" sldId="2147483660"/>
            <pc:sldLayoutMk cId="3664652445" sldId="2147483663"/>
          </pc:sldLayoutMkLst>
          <pc:spChg chg="mod">
            <ac:chgData name="ALESSANDRA RIZZARDI" userId="a50d0755-f17c-46e3-b9ae-e817b752eaa4" providerId="ADAL" clId="{FC74DCD4-236F-4417-B223-FA7F98BF28E9}" dt="2020-08-31T12:16:39.199" v="9" actId="1076"/>
            <ac:spMkLst>
              <pc:docMk/>
              <pc:sldMasterMk cId="2995377943" sldId="2147483660"/>
              <pc:sldLayoutMk cId="3664652445" sldId="2147483663"/>
              <ac:spMk id="6" creationId="{00000000-0000-0000-0000-000000000000}"/>
            </ac:spMkLst>
          </pc:spChg>
          <pc:picChg chg="add">
            <ac:chgData name="ALESSANDRA RIZZARDI" userId="a50d0755-f17c-46e3-b9ae-e817b752eaa4" providerId="ADAL" clId="{FC74DCD4-236F-4417-B223-FA7F98BF28E9}" dt="2020-08-31T12:41:14.527" v="40"/>
            <ac:picMkLst>
              <pc:docMk/>
              <pc:sldMasterMk cId="2995377943" sldId="2147483660"/>
              <pc:sldLayoutMk cId="3664652445" sldId="2147483663"/>
              <ac:picMk id="9" creationId="{F471A019-35F3-479A-9DF8-A25C95B348A2}"/>
            </ac:picMkLst>
          </pc:picChg>
        </pc:sldLayoutChg>
      </pc:sldMasterChg>
      <pc:sldMasterChg chg="addSp modSldLayout">
        <pc:chgData name="ALESSANDRA RIZZARDI" userId="a50d0755-f17c-46e3-b9ae-e817b752eaa4" providerId="ADAL" clId="{FC74DCD4-236F-4417-B223-FA7F98BF28E9}" dt="2020-09-02T18:51:51.984" v="1329"/>
        <pc:sldMasterMkLst>
          <pc:docMk/>
          <pc:sldMasterMk cId="1521685727" sldId="2147483676"/>
        </pc:sldMasterMkLst>
        <pc:picChg chg="add">
          <ac:chgData name="ALESSANDRA RIZZARDI" userId="a50d0755-f17c-46e3-b9ae-e817b752eaa4" providerId="ADAL" clId="{FC74DCD4-236F-4417-B223-FA7F98BF28E9}" dt="2020-09-02T18:51:51.984" v="1329"/>
          <ac:picMkLst>
            <pc:docMk/>
            <pc:sldMasterMk cId="1521685727" sldId="2147483676"/>
            <ac:picMk id="8" creationId="{F67D7D23-A414-4571-BFCF-AED02107E49F}"/>
          </ac:picMkLst>
        </pc:picChg>
        <pc:picChg chg="add">
          <ac:chgData name="ALESSANDRA RIZZARDI" userId="a50d0755-f17c-46e3-b9ae-e817b752eaa4" providerId="ADAL" clId="{FC74DCD4-236F-4417-B223-FA7F98BF28E9}" dt="2020-09-02T18:51:51.984" v="1329"/>
          <ac:picMkLst>
            <pc:docMk/>
            <pc:sldMasterMk cId="1521685727" sldId="2147483676"/>
            <ac:picMk id="9" creationId="{CEAEC995-4789-4E43-A20C-98E1F43DF245}"/>
          </ac:picMkLst>
        </pc:picChg>
        <pc:sldLayoutChg chg="addSp">
          <pc:chgData name="ALESSANDRA RIZZARDI" userId="a50d0755-f17c-46e3-b9ae-e817b752eaa4" providerId="ADAL" clId="{FC74DCD4-236F-4417-B223-FA7F98BF28E9}" dt="2020-09-02T18:51:51.984" v="1329"/>
          <pc:sldLayoutMkLst>
            <pc:docMk/>
            <pc:sldMasterMk cId="1521685727" sldId="2147483676"/>
            <pc:sldLayoutMk cId="2962428432" sldId="2147483677"/>
          </pc:sldLayoutMkLst>
          <pc:picChg chg="add">
            <ac:chgData name="ALESSANDRA RIZZARDI" userId="a50d0755-f17c-46e3-b9ae-e817b752eaa4" providerId="ADAL" clId="{FC74DCD4-236F-4417-B223-FA7F98BF28E9}" dt="2020-09-02T18:51:51.984" v="1329"/>
            <ac:picMkLst>
              <pc:docMk/>
              <pc:sldMasterMk cId="1521685727" sldId="2147483676"/>
              <pc:sldLayoutMk cId="2962428432" sldId="2147483677"/>
              <ac:picMk id="10" creationId="{B0B0598E-3EEB-43E3-AA60-F7ED525D65DF}"/>
            </ac:picMkLst>
          </pc:picChg>
        </pc:sldLayoutChg>
        <pc:sldLayoutChg chg="addSp">
          <pc:chgData name="ALESSANDRA RIZZARDI" userId="a50d0755-f17c-46e3-b9ae-e817b752eaa4" providerId="ADAL" clId="{FC74DCD4-236F-4417-B223-FA7F98BF28E9}" dt="2020-09-02T18:51:51.984" v="1329"/>
          <pc:sldLayoutMkLst>
            <pc:docMk/>
            <pc:sldMasterMk cId="1521685727" sldId="2147483676"/>
            <pc:sldLayoutMk cId="3936579561" sldId="2147483679"/>
          </pc:sldLayoutMkLst>
          <pc:picChg chg="add">
            <ac:chgData name="ALESSANDRA RIZZARDI" userId="a50d0755-f17c-46e3-b9ae-e817b752eaa4" providerId="ADAL" clId="{FC74DCD4-236F-4417-B223-FA7F98BF28E9}" dt="2020-09-02T18:51:51.984" v="1329"/>
            <ac:picMkLst>
              <pc:docMk/>
              <pc:sldMasterMk cId="1521685727" sldId="2147483676"/>
              <pc:sldLayoutMk cId="3936579561" sldId="2147483679"/>
              <ac:picMk id="9" creationId="{3767CED3-ED1E-40D7-ADE9-D81F062C1FAE}"/>
            </ac:picMkLst>
          </pc:picChg>
        </pc:sldLayoutChg>
      </pc:sldMasterChg>
    </pc:docChg>
  </pc:docChgLst>
  <pc:docChgLst>
    <pc:chgData name="ALESSANDRA RIZZARDI" userId="a50d0755-f17c-46e3-b9ae-e817b752eaa4" providerId="ADAL" clId="{31217750-AD0D-4199-9720-5B7B23E295EF}"/>
    <pc:docChg chg="undo custSel addSld modSld sldOrd">
      <pc:chgData name="ALESSANDRA RIZZARDI" userId="a50d0755-f17c-46e3-b9ae-e817b752eaa4" providerId="ADAL" clId="{31217750-AD0D-4199-9720-5B7B23E295EF}" dt="2020-10-15T13:20:06.906" v="746" actId="6549"/>
      <pc:docMkLst>
        <pc:docMk/>
      </pc:docMkLst>
      <pc:sldChg chg="modSp">
        <pc:chgData name="ALESSANDRA RIZZARDI" userId="a50d0755-f17c-46e3-b9ae-e817b752eaa4" providerId="ADAL" clId="{31217750-AD0D-4199-9720-5B7B23E295EF}" dt="2020-10-15T12:58:33.965" v="666" actId="27636"/>
        <pc:sldMkLst>
          <pc:docMk/>
          <pc:sldMk cId="2307908262" sldId="258"/>
        </pc:sldMkLst>
        <pc:spChg chg="mod">
          <ac:chgData name="ALESSANDRA RIZZARDI" userId="a50d0755-f17c-46e3-b9ae-e817b752eaa4" providerId="ADAL" clId="{31217750-AD0D-4199-9720-5B7B23E295EF}" dt="2020-10-15T12:58:33.965" v="666" actId="27636"/>
          <ac:spMkLst>
            <pc:docMk/>
            <pc:sldMk cId="2307908262" sldId="258"/>
            <ac:spMk id="8" creationId="{A2BCEC7A-D9DE-47AD-AF4B-85E93E492CA2}"/>
          </ac:spMkLst>
        </pc:spChg>
      </pc:sldChg>
      <pc:sldChg chg="addSp modSp">
        <pc:chgData name="ALESSANDRA RIZZARDI" userId="a50d0755-f17c-46e3-b9ae-e817b752eaa4" providerId="ADAL" clId="{31217750-AD0D-4199-9720-5B7B23E295EF}" dt="2020-10-15T13:20:06.906" v="746" actId="6549"/>
        <pc:sldMkLst>
          <pc:docMk/>
          <pc:sldMk cId="553303059" sldId="291"/>
        </pc:sldMkLst>
        <pc:spChg chg="add mod">
          <ac:chgData name="ALESSANDRA RIZZARDI" userId="a50d0755-f17c-46e3-b9ae-e817b752eaa4" providerId="ADAL" clId="{31217750-AD0D-4199-9720-5B7B23E295EF}" dt="2020-10-15T13:20:06.906" v="746" actId="6549"/>
          <ac:spMkLst>
            <pc:docMk/>
            <pc:sldMk cId="553303059" sldId="291"/>
            <ac:spMk id="12" creationId="{C0B231C7-9E08-4016-A77F-16D8AAE88928}"/>
          </ac:spMkLst>
        </pc:spChg>
      </pc:sldChg>
      <pc:sldChg chg="modSp">
        <pc:chgData name="ALESSANDRA RIZZARDI" userId="a50d0755-f17c-46e3-b9ae-e817b752eaa4" providerId="ADAL" clId="{31217750-AD0D-4199-9720-5B7B23E295EF}" dt="2020-10-15T13:16:36.707" v="694" actId="20577"/>
        <pc:sldMkLst>
          <pc:docMk/>
          <pc:sldMk cId="1378236919" sldId="300"/>
        </pc:sldMkLst>
        <pc:spChg chg="mod">
          <ac:chgData name="ALESSANDRA RIZZARDI" userId="a50d0755-f17c-46e3-b9ae-e817b752eaa4" providerId="ADAL" clId="{31217750-AD0D-4199-9720-5B7B23E295EF}" dt="2020-10-15T13:16:36.707" v="694" actId="20577"/>
          <ac:spMkLst>
            <pc:docMk/>
            <pc:sldMk cId="1378236919" sldId="300"/>
            <ac:spMk id="3" creationId="{9F99100D-99CD-44C1-AE01-8343E4EE85A1}"/>
          </ac:spMkLst>
        </pc:spChg>
      </pc:sldChg>
      <pc:sldChg chg="addSp modSp">
        <pc:chgData name="ALESSANDRA RIZZARDI" userId="a50d0755-f17c-46e3-b9ae-e817b752eaa4" providerId="ADAL" clId="{31217750-AD0D-4199-9720-5B7B23E295EF}" dt="2020-10-15T13:17:21.881" v="698" actId="14100"/>
        <pc:sldMkLst>
          <pc:docMk/>
          <pc:sldMk cId="1900514404" sldId="302"/>
        </pc:sldMkLst>
        <pc:spChg chg="add mod">
          <ac:chgData name="ALESSANDRA RIZZARDI" userId="a50d0755-f17c-46e3-b9ae-e817b752eaa4" providerId="ADAL" clId="{31217750-AD0D-4199-9720-5B7B23E295EF}" dt="2020-10-15T13:17:21.881" v="698" actId="14100"/>
          <ac:spMkLst>
            <pc:docMk/>
            <pc:sldMk cId="1900514404" sldId="302"/>
            <ac:spMk id="9" creationId="{0BC8DAE0-C9B8-42C7-83A4-BEB4EB6965AE}"/>
          </ac:spMkLst>
        </pc:spChg>
      </pc:sldChg>
      <pc:sldChg chg="delSp modSp">
        <pc:chgData name="ALESSANDRA RIZZARDI" userId="a50d0755-f17c-46e3-b9ae-e817b752eaa4" providerId="ADAL" clId="{31217750-AD0D-4199-9720-5B7B23E295EF}" dt="2020-10-15T13:02:32.464" v="680" actId="14100"/>
        <pc:sldMkLst>
          <pc:docMk/>
          <pc:sldMk cId="472383884" sldId="303"/>
        </pc:sldMkLst>
        <pc:spChg chg="mod">
          <ac:chgData name="ALESSANDRA RIZZARDI" userId="a50d0755-f17c-46e3-b9ae-e817b752eaa4" providerId="ADAL" clId="{31217750-AD0D-4199-9720-5B7B23E295EF}" dt="2020-10-15T13:02:32.464" v="680" actId="14100"/>
          <ac:spMkLst>
            <pc:docMk/>
            <pc:sldMk cId="472383884" sldId="303"/>
            <ac:spMk id="3" creationId="{E8FF8D49-4358-414E-B237-91305AC757A6}"/>
          </ac:spMkLst>
        </pc:spChg>
        <pc:spChg chg="del">
          <ac:chgData name="ALESSANDRA RIZZARDI" userId="a50d0755-f17c-46e3-b9ae-e817b752eaa4" providerId="ADAL" clId="{31217750-AD0D-4199-9720-5B7B23E295EF}" dt="2020-10-15T13:02:25.611" v="678" actId="478"/>
          <ac:spMkLst>
            <pc:docMk/>
            <pc:sldMk cId="472383884" sldId="303"/>
            <ac:spMk id="30" creationId="{E8D8B4D4-7A81-489F-BF77-E8D33D245527}"/>
          </ac:spMkLst>
        </pc:spChg>
        <pc:spChg chg="del topLvl">
          <ac:chgData name="ALESSANDRA RIZZARDI" userId="a50d0755-f17c-46e3-b9ae-e817b752eaa4" providerId="ADAL" clId="{31217750-AD0D-4199-9720-5B7B23E295EF}" dt="2020-10-15T13:02:28.077" v="679" actId="478"/>
          <ac:spMkLst>
            <pc:docMk/>
            <pc:sldMk cId="472383884" sldId="303"/>
            <ac:spMk id="31" creationId="{B485739D-A64D-4838-B72E-11A40B944C98}"/>
          </ac:spMkLst>
        </pc:spChg>
        <pc:grpChg chg="topLvl">
          <ac:chgData name="ALESSANDRA RIZZARDI" userId="a50d0755-f17c-46e3-b9ae-e817b752eaa4" providerId="ADAL" clId="{31217750-AD0D-4199-9720-5B7B23E295EF}" dt="2020-10-15T13:02:28.077" v="679" actId="478"/>
          <ac:grpSpMkLst>
            <pc:docMk/>
            <pc:sldMk cId="472383884" sldId="303"/>
            <ac:grpSpMk id="8" creationId="{1E890B26-8ED8-4F87-9323-660CF8A30CE3}"/>
          </ac:grpSpMkLst>
        </pc:grpChg>
        <pc:grpChg chg="del">
          <ac:chgData name="ALESSANDRA RIZZARDI" userId="a50d0755-f17c-46e3-b9ae-e817b752eaa4" providerId="ADAL" clId="{31217750-AD0D-4199-9720-5B7B23E295EF}" dt="2020-10-15T13:02:28.077" v="679" actId="478"/>
          <ac:grpSpMkLst>
            <pc:docMk/>
            <pc:sldMk cId="472383884" sldId="303"/>
            <ac:grpSpMk id="34" creationId="{E9709BA0-7EB6-483F-9FB8-9D58957D8974}"/>
          </ac:grpSpMkLst>
        </pc:grpChg>
      </pc:sldChg>
      <pc:sldChg chg="ord">
        <pc:chgData name="ALESSANDRA RIZZARDI" userId="a50d0755-f17c-46e3-b9ae-e817b752eaa4" providerId="ADAL" clId="{31217750-AD0D-4199-9720-5B7B23E295EF}" dt="2020-10-15T12:57:19.358" v="657"/>
        <pc:sldMkLst>
          <pc:docMk/>
          <pc:sldMk cId="1139311824" sldId="311"/>
        </pc:sldMkLst>
      </pc:sldChg>
      <pc:sldChg chg="addSp delSp modSp">
        <pc:chgData name="ALESSANDRA RIZZARDI" userId="a50d0755-f17c-46e3-b9ae-e817b752eaa4" providerId="ADAL" clId="{31217750-AD0D-4199-9720-5B7B23E295EF}" dt="2020-10-15T13:16:04.724" v="686" actId="14100"/>
        <pc:sldMkLst>
          <pc:docMk/>
          <pc:sldMk cId="548056530" sldId="313"/>
        </pc:sldMkLst>
        <pc:spChg chg="add mod">
          <ac:chgData name="ALESSANDRA RIZZARDI" userId="a50d0755-f17c-46e3-b9ae-e817b752eaa4" providerId="ADAL" clId="{31217750-AD0D-4199-9720-5B7B23E295EF}" dt="2020-10-15T13:16:04.724" v="686" actId="14100"/>
          <ac:spMkLst>
            <pc:docMk/>
            <pc:sldMk cId="548056530" sldId="313"/>
            <ac:spMk id="24" creationId="{E43C4F2F-9E6E-4C64-A0D6-7B31488EB0E4}"/>
          </ac:spMkLst>
        </pc:spChg>
        <pc:picChg chg="add mod">
          <ac:chgData name="ALESSANDRA RIZZARDI" userId="a50d0755-f17c-46e3-b9ae-e817b752eaa4" providerId="ADAL" clId="{31217750-AD0D-4199-9720-5B7B23E295EF}" dt="2020-10-15T13:15:42.148" v="683" actId="1076"/>
          <ac:picMkLst>
            <pc:docMk/>
            <pc:sldMk cId="548056530" sldId="313"/>
            <ac:picMk id="8" creationId="{78ACE66A-9A60-4819-913B-1EB1E20AC878}"/>
          </ac:picMkLst>
        </pc:picChg>
        <pc:cxnChg chg="add del mod">
          <ac:chgData name="ALESSANDRA RIZZARDI" userId="a50d0755-f17c-46e3-b9ae-e817b752eaa4" providerId="ADAL" clId="{31217750-AD0D-4199-9720-5B7B23E295EF}" dt="2020-10-12T22:23:04.646" v="15" actId="478"/>
          <ac:cxnSpMkLst>
            <pc:docMk/>
            <pc:sldMk cId="548056530" sldId="313"/>
            <ac:cxnSpMk id="12" creationId="{E3A9B6B6-F1F1-45FA-BA13-BD2E114A5046}"/>
          </ac:cxnSpMkLst>
        </pc:cxnChg>
      </pc:sldChg>
      <pc:sldChg chg="addSp delSp modSp modAnim">
        <pc:chgData name="ALESSANDRA RIZZARDI" userId="a50d0755-f17c-46e3-b9ae-e817b752eaa4" providerId="ADAL" clId="{31217750-AD0D-4199-9720-5B7B23E295EF}" dt="2020-10-12T22:41:47.594" v="86" actId="1440"/>
        <pc:sldMkLst>
          <pc:docMk/>
          <pc:sldMk cId="3479949012" sldId="317"/>
        </pc:sldMkLst>
        <pc:spChg chg="del">
          <ac:chgData name="ALESSANDRA RIZZARDI" userId="a50d0755-f17c-46e3-b9ae-e817b752eaa4" providerId="ADAL" clId="{31217750-AD0D-4199-9720-5B7B23E295EF}" dt="2020-10-12T22:39:24.001" v="79" actId="478"/>
          <ac:spMkLst>
            <pc:docMk/>
            <pc:sldMk cId="3479949012" sldId="317"/>
            <ac:spMk id="3" creationId="{72983E89-1BEE-4F63-A328-D0A0C54592BE}"/>
          </ac:spMkLst>
        </pc:spChg>
        <pc:spChg chg="add del mod">
          <ac:chgData name="ALESSANDRA RIZZARDI" userId="a50d0755-f17c-46e3-b9ae-e817b752eaa4" providerId="ADAL" clId="{31217750-AD0D-4199-9720-5B7B23E295EF}" dt="2020-10-12T22:39:31.840" v="80"/>
          <ac:spMkLst>
            <pc:docMk/>
            <pc:sldMk cId="3479949012" sldId="317"/>
            <ac:spMk id="10" creationId="{E4EF829E-3FFE-4337-BC96-C5273A3BC29E}"/>
          </ac:spMkLst>
        </pc:spChg>
        <pc:picChg chg="mod">
          <ac:chgData name="ALESSANDRA RIZZARDI" userId="a50d0755-f17c-46e3-b9ae-e817b752eaa4" providerId="ADAL" clId="{31217750-AD0D-4199-9720-5B7B23E295EF}" dt="2020-10-12T22:39:38.684" v="82" actId="1076"/>
          <ac:picMkLst>
            <pc:docMk/>
            <pc:sldMk cId="3479949012" sldId="317"/>
            <ac:picMk id="7" creationId="{98637FFF-BBB8-4AD5-9CD1-9BA4C36B9B9A}"/>
          </ac:picMkLst>
        </pc:picChg>
        <pc:picChg chg="add mod">
          <ac:chgData name="ALESSANDRA RIZZARDI" userId="a50d0755-f17c-46e3-b9ae-e817b752eaa4" providerId="ADAL" clId="{31217750-AD0D-4199-9720-5B7B23E295EF}" dt="2020-10-12T22:41:47.594" v="86" actId="1440"/>
          <ac:picMkLst>
            <pc:docMk/>
            <pc:sldMk cId="3479949012" sldId="317"/>
            <ac:picMk id="11" creationId="{74605A20-E198-4967-B986-B5E3B86E2739}"/>
          </ac:picMkLst>
        </pc:picChg>
      </pc:sldChg>
      <pc:sldChg chg="addSp modSp">
        <pc:chgData name="ALESSANDRA RIZZARDI" userId="a50d0755-f17c-46e3-b9ae-e817b752eaa4" providerId="ADAL" clId="{31217750-AD0D-4199-9720-5B7B23E295EF}" dt="2020-10-15T13:17:47.119" v="703" actId="1076"/>
        <pc:sldMkLst>
          <pc:docMk/>
          <pc:sldMk cId="655771312" sldId="319"/>
        </pc:sldMkLst>
        <pc:spChg chg="add mod">
          <ac:chgData name="ALESSANDRA RIZZARDI" userId="a50d0755-f17c-46e3-b9ae-e817b752eaa4" providerId="ADAL" clId="{31217750-AD0D-4199-9720-5B7B23E295EF}" dt="2020-10-15T13:17:47.119" v="703" actId="1076"/>
          <ac:spMkLst>
            <pc:docMk/>
            <pc:sldMk cId="655771312" sldId="319"/>
            <ac:spMk id="8" creationId="{59318B76-826D-4CF5-9342-034DEB060246}"/>
          </ac:spMkLst>
        </pc:spChg>
        <pc:picChg chg="mod">
          <ac:chgData name="ALESSANDRA RIZZARDI" userId="a50d0755-f17c-46e3-b9ae-e817b752eaa4" providerId="ADAL" clId="{31217750-AD0D-4199-9720-5B7B23E295EF}" dt="2020-10-15T13:17:42.918" v="702" actId="1076"/>
          <ac:picMkLst>
            <pc:docMk/>
            <pc:sldMk cId="655771312" sldId="319"/>
            <ac:picMk id="7" creationId="{0F9F84A3-CA2F-40FE-80B7-B500A08B4B08}"/>
          </ac:picMkLst>
        </pc:picChg>
      </pc:sldChg>
      <pc:sldChg chg="addSp modSp">
        <pc:chgData name="ALESSANDRA RIZZARDI" userId="a50d0755-f17c-46e3-b9ae-e817b752eaa4" providerId="ADAL" clId="{31217750-AD0D-4199-9720-5B7B23E295EF}" dt="2020-10-15T13:16:41.632" v="696" actId="1036"/>
        <pc:sldMkLst>
          <pc:docMk/>
          <pc:sldMk cId="2748507845" sldId="334"/>
        </pc:sldMkLst>
        <pc:spChg chg="mod">
          <ac:chgData name="ALESSANDRA RIZZARDI" userId="a50d0755-f17c-46e3-b9ae-e817b752eaa4" providerId="ADAL" clId="{31217750-AD0D-4199-9720-5B7B23E295EF}" dt="2020-10-15T12:59:15.391" v="677" actId="14100"/>
          <ac:spMkLst>
            <pc:docMk/>
            <pc:sldMk cId="2748507845" sldId="334"/>
            <ac:spMk id="3" creationId="{9F99100D-99CD-44C1-AE01-8343E4EE85A1}"/>
          </ac:spMkLst>
        </pc:spChg>
        <pc:spChg chg="add mod">
          <ac:chgData name="ALESSANDRA RIZZARDI" userId="a50d0755-f17c-46e3-b9ae-e817b752eaa4" providerId="ADAL" clId="{31217750-AD0D-4199-9720-5B7B23E295EF}" dt="2020-10-12T22:34:26.143" v="72" actId="20577"/>
          <ac:spMkLst>
            <pc:docMk/>
            <pc:sldMk cId="2748507845" sldId="334"/>
            <ac:spMk id="9" creationId="{A05EB61E-4E3F-4313-B7AB-FBB31B4A8A47}"/>
          </ac:spMkLst>
        </pc:spChg>
        <pc:spChg chg="add mod">
          <ac:chgData name="ALESSANDRA RIZZARDI" userId="a50d0755-f17c-46e3-b9ae-e817b752eaa4" providerId="ADAL" clId="{31217750-AD0D-4199-9720-5B7B23E295EF}" dt="2020-10-15T13:16:41.632" v="696" actId="1036"/>
          <ac:spMkLst>
            <pc:docMk/>
            <pc:sldMk cId="2748507845" sldId="334"/>
            <ac:spMk id="10" creationId="{C331F8A3-2D11-4395-A0E0-0BD94AE6A2E7}"/>
          </ac:spMkLst>
        </pc:spChg>
      </pc:sldChg>
      <pc:sldChg chg="addSp delSp modSp add ord">
        <pc:chgData name="ALESSANDRA RIZZARDI" userId="a50d0755-f17c-46e3-b9ae-e817b752eaa4" providerId="ADAL" clId="{31217750-AD0D-4199-9720-5B7B23E295EF}" dt="2020-10-13T22:10:06.386" v="653" actId="14100"/>
        <pc:sldMkLst>
          <pc:docMk/>
          <pc:sldMk cId="2541954882" sldId="335"/>
        </pc:sldMkLst>
        <pc:spChg chg="mod">
          <ac:chgData name="ALESSANDRA RIZZARDI" userId="a50d0755-f17c-46e3-b9ae-e817b752eaa4" providerId="ADAL" clId="{31217750-AD0D-4199-9720-5B7B23E295EF}" dt="2020-10-13T21:44:27.315" v="112" actId="20577"/>
          <ac:spMkLst>
            <pc:docMk/>
            <pc:sldMk cId="2541954882" sldId="335"/>
            <ac:spMk id="2" creationId="{B84CCD3C-0F82-4619-8B77-00502D14C812}"/>
          </ac:spMkLst>
        </pc:spChg>
        <pc:spChg chg="mod">
          <ac:chgData name="ALESSANDRA RIZZARDI" userId="a50d0755-f17c-46e3-b9ae-e817b752eaa4" providerId="ADAL" clId="{31217750-AD0D-4199-9720-5B7B23E295EF}" dt="2020-10-13T22:09:59.848" v="652" actId="20577"/>
          <ac:spMkLst>
            <pc:docMk/>
            <pc:sldMk cId="2541954882" sldId="335"/>
            <ac:spMk id="4" creationId="{80062CB6-9F12-4FD0-BA55-EF4CE1070698}"/>
          </ac:spMkLst>
        </pc:spChg>
        <pc:picChg chg="add del">
          <ac:chgData name="ALESSANDRA RIZZARDI" userId="a50d0755-f17c-46e3-b9ae-e817b752eaa4" providerId="ADAL" clId="{31217750-AD0D-4199-9720-5B7B23E295EF}" dt="2020-10-13T21:59:14.815" v="432"/>
          <ac:picMkLst>
            <pc:docMk/>
            <pc:sldMk cId="2541954882" sldId="335"/>
            <ac:picMk id="1026" creationId="{FCEFE6A1-826A-44DD-95DE-3A79CEF99DED}"/>
          </ac:picMkLst>
        </pc:picChg>
        <pc:picChg chg="add del">
          <ac:chgData name="ALESSANDRA RIZZARDI" userId="a50d0755-f17c-46e3-b9ae-e817b752eaa4" providerId="ADAL" clId="{31217750-AD0D-4199-9720-5B7B23E295EF}" dt="2020-10-13T22:00:36.346" v="434"/>
          <ac:picMkLst>
            <pc:docMk/>
            <pc:sldMk cId="2541954882" sldId="335"/>
            <ac:picMk id="1028" creationId="{47FBD815-2D5E-4E71-94D9-7E6A14F25C8B}"/>
          </ac:picMkLst>
        </pc:picChg>
        <pc:picChg chg="add mod">
          <ac:chgData name="ALESSANDRA RIZZARDI" userId="a50d0755-f17c-46e3-b9ae-e817b752eaa4" providerId="ADAL" clId="{31217750-AD0D-4199-9720-5B7B23E295EF}" dt="2020-10-13T22:10:06.386" v="653" actId="14100"/>
          <ac:picMkLst>
            <pc:docMk/>
            <pc:sldMk cId="2541954882" sldId="335"/>
            <ac:picMk id="1030" creationId="{7CFDE950-3888-4A5E-B479-A54E491558A3}"/>
          </ac:picMkLst>
        </pc:picChg>
        <pc:picChg chg="del">
          <ac:chgData name="ALESSANDRA RIZZARDI" userId="a50d0755-f17c-46e3-b9ae-e817b752eaa4" providerId="ADAL" clId="{31217750-AD0D-4199-9720-5B7B23E295EF}" dt="2020-10-13T21:44:21.257" v="89" actId="478"/>
          <ac:picMkLst>
            <pc:docMk/>
            <pc:sldMk cId="2541954882" sldId="335"/>
            <ac:picMk id="2052" creationId="{81D90BE6-5175-495C-B923-5CCB1B04EB34}"/>
          </ac:picMkLst>
        </pc:picChg>
      </pc:sldChg>
      <pc:sldChg chg="addSp delSp modSp add">
        <pc:chgData name="ALESSANDRA RIZZARDI" userId="a50d0755-f17c-46e3-b9ae-e817b752eaa4" providerId="ADAL" clId="{31217750-AD0D-4199-9720-5B7B23E295EF}" dt="2020-10-13T22:12:10.887" v="656" actId="14100"/>
        <pc:sldMkLst>
          <pc:docMk/>
          <pc:sldMk cId="3165401438" sldId="336"/>
        </pc:sldMkLst>
        <pc:spChg chg="mod">
          <ac:chgData name="ALESSANDRA RIZZARDI" userId="a50d0755-f17c-46e3-b9ae-e817b752eaa4" providerId="ADAL" clId="{31217750-AD0D-4199-9720-5B7B23E295EF}" dt="2020-10-13T22:12:10.887" v="656" actId="14100"/>
          <ac:spMkLst>
            <pc:docMk/>
            <pc:sldMk cId="3165401438" sldId="336"/>
            <ac:spMk id="4" creationId="{80062CB6-9F12-4FD0-BA55-EF4CE1070698}"/>
          </ac:spMkLst>
        </pc:spChg>
        <pc:picChg chg="add">
          <ac:chgData name="ALESSANDRA RIZZARDI" userId="a50d0755-f17c-46e3-b9ae-e817b752eaa4" providerId="ADAL" clId="{31217750-AD0D-4199-9720-5B7B23E295EF}" dt="2020-10-13T22:03:06.782" v="457"/>
          <ac:picMkLst>
            <pc:docMk/>
            <pc:sldMk cId="3165401438" sldId="336"/>
            <ac:picMk id="8" creationId="{D54F95F6-FBDB-45EC-AA91-0AA43CA97273}"/>
          </ac:picMkLst>
        </pc:picChg>
        <pc:picChg chg="del mod">
          <ac:chgData name="ALESSANDRA RIZZARDI" userId="a50d0755-f17c-46e3-b9ae-e817b752eaa4" providerId="ADAL" clId="{31217750-AD0D-4199-9720-5B7B23E295EF}" dt="2020-10-13T22:03:05.768" v="456" actId="478"/>
          <ac:picMkLst>
            <pc:docMk/>
            <pc:sldMk cId="3165401438" sldId="336"/>
            <ac:picMk id="1030" creationId="{7CFDE950-3888-4A5E-B479-A54E491558A3}"/>
          </ac:picMkLst>
        </pc:picChg>
      </pc:sldChg>
    </pc:docChg>
  </pc:docChgLst>
  <pc:docChgLst>
    <pc:chgData name="ALESSANDRA RIZZARDI" userId="a50d0755-f17c-46e3-b9ae-e817b752eaa4" providerId="ADAL" clId="{D69AAB9C-15E1-4535-9E44-CDB21C08C0EC}"/>
    <pc:docChg chg="custSel modSld">
      <pc:chgData name="ALESSANDRA RIZZARDI" userId="a50d0755-f17c-46e3-b9ae-e817b752eaa4" providerId="ADAL" clId="{D69AAB9C-15E1-4535-9E44-CDB21C08C0EC}" dt="2020-10-15T21:24:25.119" v="14" actId="14100"/>
      <pc:docMkLst>
        <pc:docMk/>
      </pc:docMkLst>
      <pc:sldChg chg="modSp">
        <pc:chgData name="ALESSANDRA RIZZARDI" userId="a50d0755-f17c-46e3-b9ae-e817b752eaa4" providerId="ADAL" clId="{D69AAB9C-15E1-4535-9E44-CDB21C08C0EC}" dt="2020-10-15T21:24:25.119" v="14" actId="14100"/>
        <pc:sldMkLst>
          <pc:docMk/>
          <pc:sldMk cId="1139311824" sldId="311"/>
        </pc:sldMkLst>
        <pc:spChg chg="mod">
          <ac:chgData name="ALESSANDRA RIZZARDI" userId="a50d0755-f17c-46e3-b9ae-e817b752eaa4" providerId="ADAL" clId="{D69AAB9C-15E1-4535-9E44-CDB21C08C0EC}" dt="2020-10-15T21:24:25.119" v="14" actId="14100"/>
          <ac:spMkLst>
            <pc:docMk/>
            <pc:sldMk cId="1139311824" sldId="311"/>
            <ac:spMk id="4" creationId="{80062CB6-9F12-4FD0-BA55-EF4CE1070698}"/>
          </ac:spMkLst>
        </pc:spChg>
      </pc:sldChg>
      <pc:sldChg chg="addSp delSp modSp delAnim modAnim">
        <pc:chgData name="ALESSANDRA RIZZARDI" userId="a50d0755-f17c-46e3-b9ae-e817b752eaa4" providerId="ADAL" clId="{D69AAB9C-15E1-4535-9E44-CDB21C08C0EC}" dt="2020-10-15T21:23:14.714" v="8"/>
        <pc:sldMkLst>
          <pc:docMk/>
          <pc:sldMk cId="3479949012" sldId="317"/>
        </pc:sldMkLst>
        <pc:spChg chg="add del mod">
          <ac:chgData name="ALESSANDRA RIZZARDI" userId="a50d0755-f17c-46e3-b9ae-e817b752eaa4" providerId="ADAL" clId="{D69AAB9C-15E1-4535-9E44-CDB21C08C0EC}" dt="2020-10-15T21:22:53.058" v="1"/>
          <ac:spMkLst>
            <pc:docMk/>
            <pc:sldMk cId="3479949012" sldId="317"/>
            <ac:spMk id="9" creationId="{D4957242-1118-452A-9314-4BF0CA0BB177}"/>
          </ac:spMkLst>
        </pc:spChg>
        <pc:picChg chg="add mod">
          <ac:chgData name="ALESSANDRA RIZZARDI" userId="a50d0755-f17c-46e3-b9ae-e817b752eaa4" providerId="ADAL" clId="{D69AAB9C-15E1-4535-9E44-CDB21C08C0EC}" dt="2020-10-15T21:23:05.274" v="5" actId="1440"/>
          <ac:picMkLst>
            <pc:docMk/>
            <pc:sldMk cId="3479949012" sldId="317"/>
            <ac:picMk id="10" creationId="{C42FA3B5-C9FE-4D61-892E-2A23F40AAAE3}"/>
          </ac:picMkLst>
        </pc:picChg>
        <pc:picChg chg="del">
          <ac:chgData name="ALESSANDRA RIZZARDI" userId="a50d0755-f17c-46e3-b9ae-e817b752eaa4" providerId="ADAL" clId="{D69AAB9C-15E1-4535-9E44-CDB21C08C0EC}" dt="2020-10-15T21:22:45.803" v="0" actId="478"/>
          <ac:picMkLst>
            <pc:docMk/>
            <pc:sldMk cId="3479949012" sldId="317"/>
            <ac:picMk id="11" creationId="{74605A20-E198-4967-B986-B5E3B86E2739}"/>
          </ac:picMkLst>
        </pc:picChg>
      </pc:sldChg>
    </pc:docChg>
  </pc:docChgLst>
  <pc:docChgLst>
    <pc:chgData name="ALESSANDRA" userId="a50d0755-f17c-46e3-b9ae-e817b752eaa4" providerId="ADAL" clId="{9BFD72EC-9258-4BC4-AF24-7E5A9C172A85}"/>
    <pc:docChg chg="undo custSel addSld delSld modSld sldOrd modMainMaster">
      <pc:chgData name="ALESSANDRA" userId="a50d0755-f17c-46e3-b9ae-e817b752eaa4" providerId="ADAL" clId="{9BFD72EC-9258-4BC4-AF24-7E5A9C172A85}" dt="2021-07-17T11:39:37.996" v="2292" actId="1076"/>
      <pc:docMkLst>
        <pc:docMk/>
      </pc:docMkLst>
      <pc:sldChg chg="addSp delSp modSp mod">
        <pc:chgData name="ALESSANDRA" userId="a50d0755-f17c-46e3-b9ae-e817b752eaa4" providerId="ADAL" clId="{9BFD72EC-9258-4BC4-AF24-7E5A9C172A85}" dt="2021-07-17T09:18:35.246" v="188" actId="20577"/>
        <pc:sldMkLst>
          <pc:docMk/>
          <pc:sldMk cId="3715292141" sldId="256"/>
        </pc:sldMkLst>
        <pc:spChg chg="add del mod">
          <ac:chgData name="ALESSANDRA" userId="a50d0755-f17c-46e3-b9ae-e817b752eaa4" providerId="ADAL" clId="{9BFD72EC-9258-4BC4-AF24-7E5A9C172A85}" dt="2021-07-17T09:14:15.437" v="56" actId="478"/>
          <ac:spMkLst>
            <pc:docMk/>
            <pc:sldMk cId="3715292141" sldId="256"/>
            <ac:spMk id="3" creationId="{345ED7D1-F2CB-450F-A8A0-B70B96D606D2}"/>
          </ac:spMkLst>
        </pc:spChg>
        <pc:spChg chg="del">
          <ac:chgData name="ALESSANDRA" userId="a50d0755-f17c-46e3-b9ae-e817b752eaa4" providerId="ADAL" clId="{9BFD72EC-9258-4BC4-AF24-7E5A9C172A85}" dt="2021-07-17T09:14:12.672" v="55" actId="478"/>
          <ac:spMkLst>
            <pc:docMk/>
            <pc:sldMk cId="3715292141" sldId="256"/>
            <ac:spMk id="4" creationId="{D9015F21-2F02-4ADE-B43D-9B98C413EB14}"/>
          </ac:spMkLst>
        </pc:spChg>
        <pc:spChg chg="mod">
          <ac:chgData name="ALESSANDRA" userId="a50d0755-f17c-46e3-b9ae-e817b752eaa4" providerId="ADAL" clId="{9BFD72EC-9258-4BC4-AF24-7E5A9C172A85}" dt="2021-07-17T09:14:32.452" v="70" actId="1076"/>
          <ac:spMkLst>
            <pc:docMk/>
            <pc:sldMk cId="3715292141" sldId="256"/>
            <ac:spMk id="5" creationId="{31C14A93-1610-44EC-A7D7-5502F1F581F5}"/>
          </ac:spMkLst>
        </pc:spChg>
        <pc:spChg chg="mod">
          <ac:chgData name="ALESSANDRA" userId="a50d0755-f17c-46e3-b9ae-e817b752eaa4" providerId="ADAL" clId="{9BFD72EC-9258-4BC4-AF24-7E5A9C172A85}" dt="2021-07-17T09:18:35.246" v="188" actId="20577"/>
          <ac:spMkLst>
            <pc:docMk/>
            <pc:sldMk cId="3715292141" sldId="256"/>
            <ac:spMk id="11" creationId="{DF6F76AD-726B-4CFD-93C4-B59C9003D3A9}"/>
          </ac:spMkLst>
        </pc:spChg>
      </pc:sldChg>
      <pc:sldChg chg="addSp delSp modSp del mod">
        <pc:chgData name="ALESSANDRA" userId="a50d0755-f17c-46e3-b9ae-e817b752eaa4" providerId="ADAL" clId="{9BFD72EC-9258-4BC4-AF24-7E5A9C172A85}" dt="2021-07-17T09:53:11.722" v="1010" actId="47"/>
        <pc:sldMkLst>
          <pc:docMk/>
          <pc:sldMk cId="442927268" sldId="257"/>
        </pc:sldMkLst>
        <pc:spChg chg="add del mod">
          <ac:chgData name="ALESSANDRA" userId="a50d0755-f17c-46e3-b9ae-e817b752eaa4" providerId="ADAL" clId="{9BFD72EC-9258-4BC4-AF24-7E5A9C172A85}" dt="2021-07-17T09:52:58.664" v="1005" actId="21"/>
          <ac:spMkLst>
            <pc:docMk/>
            <pc:sldMk cId="442927268" sldId="257"/>
            <ac:spMk id="9" creationId="{0D4CE154-8ADB-4C70-941E-E8ABF92DB439}"/>
          </ac:spMkLst>
        </pc:spChg>
      </pc:sldChg>
      <pc:sldChg chg="delSp modSp del mod">
        <pc:chgData name="ALESSANDRA" userId="a50d0755-f17c-46e3-b9ae-e817b752eaa4" providerId="ADAL" clId="{9BFD72EC-9258-4BC4-AF24-7E5A9C172A85}" dt="2021-07-17T09:51:23.016" v="963" actId="47"/>
        <pc:sldMkLst>
          <pc:docMk/>
          <pc:sldMk cId="2307908262" sldId="258"/>
        </pc:sldMkLst>
        <pc:spChg chg="del mod">
          <ac:chgData name="ALESSANDRA" userId="a50d0755-f17c-46e3-b9ae-e817b752eaa4" providerId="ADAL" clId="{9BFD72EC-9258-4BC4-AF24-7E5A9C172A85}" dt="2021-07-17T09:51:16.293" v="960" actId="21"/>
          <ac:spMkLst>
            <pc:docMk/>
            <pc:sldMk cId="2307908262" sldId="258"/>
            <ac:spMk id="3" creationId="{BF61C6CF-224F-4C13-8851-15F913B6602C}"/>
          </ac:spMkLst>
        </pc:spChg>
      </pc:sldChg>
      <pc:sldChg chg="del">
        <pc:chgData name="ALESSANDRA" userId="a50d0755-f17c-46e3-b9ae-e817b752eaa4" providerId="ADAL" clId="{9BFD72EC-9258-4BC4-AF24-7E5A9C172A85}" dt="2021-07-17T09:51:26.343" v="964" actId="47"/>
        <pc:sldMkLst>
          <pc:docMk/>
          <pc:sldMk cId="2225453815" sldId="259"/>
        </pc:sldMkLst>
      </pc:sldChg>
      <pc:sldChg chg="modSp mod">
        <pc:chgData name="ALESSANDRA" userId="a50d0755-f17c-46e3-b9ae-e817b752eaa4" providerId="ADAL" clId="{9BFD72EC-9258-4BC4-AF24-7E5A9C172A85}" dt="2021-07-17T09:59:28.462" v="1077" actId="1076"/>
        <pc:sldMkLst>
          <pc:docMk/>
          <pc:sldMk cId="599074100" sldId="260"/>
        </pc:sldMkLst>
        <pc:spChg chg="mod">
          <ac:chgData name="ALESSANDRA" userId="a50d0755-f17c-46e3-b9ae-e817b752eaa4" providerId="ADAL" clId="{9BFD72EC-9258-4BC4-AF24-7E5A9C172A85}" dt="2021-07-17T09:55:22.303" v="1041" actId="1076"/>
          <ac:spMkLst>
            <pc:docMk/>
            <pc:sldMk cId="599074100" sldId="260"/>
            <ac:spMk id="3" creationId="{DD86F013-DD0D-43CD-8A65-695EB263FA58}"/>
          </ac:spMkLst>
        </pc:spChg>
        <pc:spChg chg="mod">
          <ac:chgData name="ALESSANDRA" userId="a50d0755-f17c-46e3-b9ae-e817b752eaa4" providerId="ADAL" clId="{9BFD72EC-9258-4BC4-AF24-7E5A9C172A85}" dt="2021-07-17T09:59:28.462" v="1077" actId="1076"/>
          <ac:spMkLst>
            <pc:docMk/>
            <pc:sldMk cId="599074100" sldId="260"/>
            <ac:spMk id="24" creationId="{57668DD4-F74A-4B9A-82D7-86414FB2A830}"/>
          </ac:spMkLst>
        </pc:spChg>
      </pc:sldChg>
      <pc:sldChg chg="addSp delSp modSp mod">
        <pc:chgData name="ALESSANDRA" userId="a50d0755-f17c-46e3-b9ae-e817b752eaa4" providerId="ADAL" clId="{9BFD72EC-9258-4BC4-AF24-7E5A9C172A85}" dt="2021-07-17T09:53:25.186" v="1014" actId="1076"/>
        <pc:sldMkLst>
          <pc:docMk/>
          <pc:sldMk cId="860975243" sldId="262"/>
        </pc:sldMkLst>
        <pc:spChg chg="add mod">
          <ac:chgData name="ALESSANDRA" userId="a50d0755-f17c-46e3-b9ae-e817b752eaa4" providerId="ADAL" clId="{9BFD72EC-9258-4BC4-AF24-7E5A9C172A85}" dt="2021-07-17T09:53:25.186" v="1014" actId="1076"/>
          <ac:spMkLst>
            <pc:docMk/>
            <pc:sldMk cId="860975243" sldId="262"/>
            <ac:spMk id="9" creationId="{69D29FC7-3F83-4D24-A25F-2A4437630AC0}"/>
          </ac:spMkLst>
        </pc:spChg>
        <pc:spChg chg="del mod">
          <ac:chgData name="ALESSANDRA" userId="a50d0755-f17c-46e3-b9ae-e817b752eaa4" providerId="ADAL" clId="{9BFD72EC-9258-4BC4-AF24-7E5A9C172A85}" dt="2021-07-17T09:53:16.662" v="1012" actId="478"/>
          <ac:spMkLst>
            <pc:docMk/>
            <pc:sldMk cId="860975243" sldId="262"/>
            <ac:spMk id="10" creationId="{42937BA5-6FC1-46C3-8CDA-162EE5348EB5}"/>
          </ac:spMkLst>
        </pc:spChg>
        <pc:spChg chg="mod">
          <ac:chgData name="ALESSANDRA" userId="a50d0755-f17c-46e3-b9ae-e817b752eaa4" providerId="ADAL" clId="{9BFD72EC-9258-4BC4-AF24-7E5A9C172A85}" dt="2021-07-17T09:53:19.269" v="1013" actId="1076"/>
          <ac:spMkLst>
            <pc:docMk/>
            <pc:sldMk cId="860975243" sldId="262"/>
            <ac:spMk id="11" creationId="{6EE73E3D-A65C-4D57-ABE5-26783C1C1D0B}"/>
          </ac:spMkLst>
        </pc:spChg>
      </pc:sldChg>
      <pc:sldChg chg="modSp mod">
        <pc:chgData name="ALESSANDRA" userId="a50d0755-f17c-46e3-b9ae-e817b752eaa4" providerId="ADAL" clId="{9BFD72EC-9258-4BC4-AF24-7E5A9C172A85}" dt="2021-07-17T10:27:18.004" v="1316" actId="20577"/>
        <pc:sldMkLst>
          <pc:docMk/>
          <pc:sldMk cId="553303059" sldId="291"/>
        </pc:sldMkLst>
        <pc:spChg chg="mod">
          <ac:chgData name="ALESSANDRA" userId="a50d0755-f17c-46e3-b9ae-e817b752eaa4" providerId="ADAL" clId="{9BFD72EC-9258-4BC4-AF24-7E5A9C172A85}" dt="2021-07-17T10:27:18.004" v="1316" actId="20577"/>
          <ac:spMkLst>
            <pc:docMk/>
            <pc:sldMk cId="553303059" sldId="291"/>
            <ac:spMk id="2" creationId="{77358109-FE93-49F5-9EBF-679D98CC87DF}"/>
          </ac:spMkLst>
        </pc:spChg>
        <pc:spChg chg="mod">
          <ac:chgData name="ALESSANDRA" userId="a50d0755-f17c-46e3-b9ae-e817b752eaa4" providerId="ADAL" clId="{9BFD72EC-9258-4BC4-AF24-7E5A9C172A85}" dt="2021-07-17T10:27:05.615" v="1304" actId="1076"/>
          <ac:spMkLst>
            <pc:docMk/>
            <pc:sldMk cId="553303059" sldId="291"/>
            <ac:spMk id="3" creationId="{8FBD90F2-5238-429A-8EC3-2DA89A2CE293}"/>
          </ac:spMkLst>
        </pc:spChg>
        <pc:spChg chg="mod">
          <ac:chgData name="ALESSANDRA" userId="a50d0755-f17c-46e3-b9ae-e817b752eaa4" providerId="ADAL" clId="{9BFD72EC-9258-4BC4-AF24-7E5A9C172A85}" dt="2021-07-17T10:26:56.171" v="1303" actId="1076"/>
          <ac:spMkLst>
            <pc:docMk/>
            <pc:sldMk cId="553303059" sldId="291"/>
            <ac:spMk id="12" creationId="{C0B231C7-9E08-4016-A77F-16D8AAE88928}"/>
          </ac:spMkLst>
        </pc:spChg>
      </pc:sldChg>
      <pc:sldChg chg="modSp mod">
        <pc:chgData name="ALESSANDRA" userId="a50d0755-f17c-46e3-b9ae-e817b752eaa4" providerId="ADAL" clId="{9BFD72EC-9258-4BC4-AF24-7E5A9C172A85}" dt="2021-07-17T11:20:04.855" v="1804" actId="1076"/>
        <pc:sldMkLst>
          <pc:docMk/>
          <pc:sldMk cId="95655809" sldId="295"/>
        </pc:sldMkLst>
        <pc:spChg chg="mod">
          <ac:chgData name="ALESSANDRA" userId="a50d0755-f17c-46e3-b9ae-e817b752eaa4" providerId="ADAL" clId="{9BFD72EC-9258-4BC4-AF24-7E5A9C172A85}" dt="2021-07-17T11:20:03.127" v="1803" actId="1076"/>
          <ac:spMkLst>
            <pc:docMk/>
            <pc:sldMk cId="95655809" sldId="295"/>
            <ac:spMk id="10" creationId="{C2486B5F-2616-4B6A-B225-B71BE47981F6}"/>
          </ac:spMkLst>
        </pc:spChg>
        <pc:picChg chg="mod">
          <ac:chgData name="ALESSANDRA" userId="a50d0755-f17c-46e3-b9ae-e817b752eaa4" providerId="ADAL" clId="{9BFD72EC-9258-4BC4-AF24-7E5A9C172A85}" dt="2021-07-17T11:20:04.855" v="1804" actId="1076"/>
          <ac:picMkLst>
            <pc:docMk/>
            <pc:sldMk cId="95655809" sldId="295"/>
            <ac:picMk id="9" creationId="{F0FA69E0-A08E-40EB-8DBC-1F653380FF7C}"/>
          </ac:picMkLst>
        </pc:picChg>
      </pc:sldChg>
      <pc:sldChg chg="del">
        <pc:chgData name="ALESSANDRA" userId="a50d0755-f17c-46e3-b9ae-e817b752eaa4" providerId="ADAL" clId="{9BFD72EC-9258-4BC4-AF24-7E5A9C172A85}" dt="2021-07-17T09:20:55.902" v="488" actId="47"/>
        <pc:sldMkLst>
          <pc:docMk/>
          <pc:sldMk cId="4240324454" sldId="298"/>
        </pc:sldMkLst>
      </pc:sldChg>
      <pc:sldChg chg="del">
        <pc:chgData name="ALESSANDRA" userId="a50d0755-f17c-46e3-b9ae-e817b752eaa4" providerId="ADAL" clId="{9BFD72EC-9258-4BC4-AF24-7E5A9C172A85}" dt="2021-07-17T09:21:55.480" v="490" actId="47"/>
        <pc:sldMkLst>
          <pc:docMk/>
          <pc:sldMk cId="3457018509" sldId="299"/>
        </pc:sldMkLst>
      </pc:sldChg>
      <pc:sldChg chg="addSp delSp modSp mod">
        <pc:chgData name="ALESSANDRA" userId="a50d0755-f17c-46e3-b9ae-e817b752eaa4" providerId="ADAL" clId="{9BFD72EC-9258-4BC4-AF24-7E5A9C172A85}" dt="2021-07-17T10:28:54.598" v="1352" actId="20577"/>
        <pc:sldMkLst>
          <pc:docMk/>
          <pc:sldMk cId="1378236919" sldId="300"/>
        </pc:sldMkLst>
        <pc:spChg chg="del">
          <ac:chgData name="ALESSANDRA" userId="a50d0755-f17c-46e3-b9ae-e817b752eaa4" providerId="ADAL" clId="{9BFD72EC-9258-4BC4-AF24-7E5A9C172A85}" dt="2021-07-17T10:14:40.727" v="1089" actId="478"/>
          <ac:spMkLst>
            <pc:docMk/>
            <pc:sldMk cId="1378236919" sldId="300"/>
            <ac:spMk id="3" creationId="{9F99100D-99CD-44C1-AE01-8343E4EE85A1}"/>
          </ac:spMkLst>
        </pc:spChg>
        <pc:spChg chg="mod">
          <ac:chgData name="ALESSANDRA" userId="a50d0755-f17c-46e3-b9ae-e817b752eaa4" providerId="ADAL" clId="{9BFD72EC-9258-4BC4-AF24-7E5A9C172A85}" dt="2021-07-17T10:28:54.598" v="1352" actId="20577"/>
          <ac:spMkLst>
            <pc:docMk/>
            <pc:sldMk cId="1378236919" sldId="300"/>
            <ac:spMk id="7" creationId="{AD5116DD-CAE8-47E6-863A-5A8063B6498F}"/>
          </ac:spMkLst>
        </pc:spChg>
        <pc:spChg chg="mod">
          <ac:chgData name="ALESSANDRA" userId="a50d0755-f17c-46e3-b9ae-e817b752eaa4" providerId="ADAL" clId="{9BFD72EC-9258-4BC4-AF24-7E5A9C172A85}" dt="2021-07-17T10:14:59.506" v="1100" actId="1076"/>
          <ac:spMkLst>
            <pc:docMk/>
            <pc:sldMk cId="1378236919" sldId="300"/>
            <ac:spMk id="8" creationId="{E50EFF15-BF1C-4B9F-BBFA-282CE71226C6}"/>
          </ac:spMkLst>
        </pc:spChg>
        <pc:spChg chg="mod">
          <ac:chgData name="ALESSANDRA" userId="a50d0755-f17c-46e3-b9ae-e817b752eaa4" providerId="ADAL" clId="{9BFD72EC-9258-4BC4-AF24-7E5A9C172A85}" dt="2021-07-17T10:14:57.926" v="1099" actId="404"/>
          <ac:spMkLst>
            <pc:docMk/>
            <pc:sldMk cId="1378236919" sldId="300"/>
            <ac:spMk id="13" creationId="{AF3E48CE-B389-44FE-A394-5F3021DF3627}"/>
          </ac:spMkLst>
        </pc:spChg>
        <pc:spChg chg="mod">
          <ac:chgData name="ALESSANDRA" userId="a50d0755-f17c-46e3-b9ae-e817b752eaa4" providerId="ADAL" clId="{9BFD72EC-9258-4BC4-AF24-7E5A9C172A85}" dt="2021-07-17T10:15:02.930" v="1102" actId="1076"/>
          <ac:spMkLst>
            <pc:docMk/>
            <pc:sldMk cId="1378236919" sldId="300"/>
            <ac:spMk id="17" creationId="{D31D041C-ED42-4C00-B37F-CDA4CDBB3AC8}"/>
          </ac:spMkLst>
        </pc:spChg>
        <pc:spChg chg="add del mod">
          <ac:chgData name="ALESSANDRA" userId="a50d0755-f17c-46e3-b9ae-e817b752eaa4" providerId="ADAL" clId="{9BFD72EC-9258-4BC4-AF24-7E5A9C172A85}" dt="2021-07-17T10:14:43.098" v="1090" actId="478"/>
          <ac:spMkLst>
            <pc:docMk/>
            <pc:sldMk cId="1378236919" sldId="300"/>
            <ac:spMk id="18" creationId="{C24ACBD8-A365-48F0-B1C4-63BFECC9928D}"/>
          </ac:spMkLst>
        </pc:spChg>
        <pc:spChg chg="mod">
          <ac:chgData name="ALESSANDRA" userId="a50d0755-f17c-46e3-b9ae-e817b752eaa4" providerId="ADAL" clId="{9BFD72EC-9258-4BC4-AF24-7E5A9C172A85}" dt="2021-07-17T10:14:57.926" v="1099" actId="404"/>
          <ac:spMkLst>
            <pc:docMk/>
            <pc:sldMk cId="1378236919" sldId="300"/>
            <ac:spMk id="19" creationId="{77B4A019-B19B-4D54-8C80-1C91255C4B70}"/>
          </ac:spMkLst>
        </pc:spChg>
        <pc:spChg chg="mod">
          <ac:chgData name="ALESSANDRA" userId="a50d0755-f17c-46e3-b9ae-e817b752eaa4" providerId="ADAL" clId="{9BFD72EC-9258-4BC4-AF24-7E5A9C172A85}" dt="2021-07-17T10:14:57.926" v="1099" actId="404"/>
          <ac:spMkLst>
            <pc:docMk/>
            <pc:sldMk cId="1378236919" sldId="300"/>
            <ac:spMk id="24" creationId="{056B3381-4726-494C-B5A5-4EA0E8BC1B3C}"/>
          </ac:spMkLst>
        </pc:spChg>
        <pc:grpChg chg="mod">
          <ac:chgData name="ALESSANDRA" userId="a50d0755-f17c-46e3-b9ae-e817b752eaa4" providerId="ADAL" clId="{9BFD72EC-9258-4BC4-AF24-7E5A9C172A85}" dt="2021-07-17T10:15:06.206" v="1103" actId="1076"/>
          <ac:grpSpMkLst>
            <pc:docMk/>
            <pc:sldMk cId="1378236919" sldId="300"/>
            <ac:grpSpMk id="26" creationId="{4060F944-BC43-4D63-81CF-EEB475C9D7BF}"/>
          </ac:grpSpMkLst>
        </pc:grpChg>
      </pc:sldChg>
      <pc:sldChg chg="modSp del mod">
        <pc:chgData name="ALESSANDRA" userId="a50d0755-f17c-46e3-b9ae-e817b752eaa4" providerId="ADAL" clId="{9BFD72EC-9258-4BC4-AF24-7E5A9C172A85}" dt="2021-07-17T10:15:42.804" v="1107" actId="47"/>
        <pc:sldMkLst>
          <pc:docMk/>
          <pc:sldMk cId="1852514597" sldId="301"/>
        </pc:sldMkLst>
        <pc:spChg chg="mod">
          <ac:chgData name="ALESSANDRA" userId="a50d0755-f17c-46e3-b9ae-e817b752eaa4" providerId="ADAL" clId="{9BFD72EC-9258-4BC4-AF24-7E5A9C172A85}" dt="2021-07-17T10:15:35.328" v="1104" actId="21"/>
          <ac:spMkLst>
            <pc:docMk/>
            <pc:sldMk cId="1852514597" sldId="301"/>
            <ac:spMk id="3" creationId="{ACF2C6F3-ED17-4C0F-8264-21E3DC06907C}"/>
          </ac:spMkLst>
        </pc:spChg>
      </pc:sldChg>
      <pc:sldChg chg="del">
        <pc:chgData name="ALESSANDRA" userId="a50d0755-f17c-46e3-b9ae-e817b752eaa4" providerId="ADAL" clId="{9BFD72EC-9258-4BC4-AF24-7E5A9C172A85}" dt="2021-07-17T10:18:34.609" v="1201" actId="47"/>
        <pc:sldMkLst>
          <pc:docMk/>
          <pc:sldMk cId="1900514404" sldId="302"/>
        </pc:sldMkLst>
      </pc:sldChg>
      <pc:sldChg chg="addSp modSp mod">
        <pc:chgData name="ALESSANDRA" userId="a50d0755-f17c-46e3-b9ae-e817b752eaa4" providerId="ADAL" clId="{9BFD72EC-9258-4BC4-AF24-7E5A9C172A85}" dt="2021-07-17T10:29:50.635" v="1367" actId="1076"/>
        <pc:sldMkLst>
          <pc:docMk/>
          <pc:sldMk cId="472383884" sldId="303"/>
        </pc:sldMkLst>
        <pc:spChg chg="mod">
          <ac:chgData name="ALESSANDRA" userId="a50d0755-f17c-46e3-b9ae-e817b752eaa4" providerId="ADAL" clId="{9BFD72EC-9258-4BC4-AF24-7E5A9C172A85}" dt="2021-07-17T10:27:46.317" v="1328" actId="20577"/>
          <ac:spMkLst>
            <pc:docMk/>
            <pc:sldMk cId="472383884" sldId="303"/>
            <ac:spMk id="2" creationId="{BF2F829C-E691-4511-B4D2-9230418B6DFA}"/>
          </ac:spMkLst>
        </pc:spChg>
        <pc:spChg chg="mod">
          <ac:chgData name="ALESSANDRA" userId="a50d0755-f17c-46e3-b9ae-e817b752eaa4" providerId="ADAL" clId="{9BFD72EC-9258-4BC4-AF24-7E5A9C172A85}" dt="2021-07-17T10:29:50.635" v="1367" actId="1076"/>
          <ac:spMkLst>
            <pc:docMk/>
            <pc:sldMk cId="472383884" sldId="303"/>
            <ac:spMk id="3" creationId="{E8FF8D49-4358-414E-B237-91305AC757A6}"/>
          </ac:spMkLst>
        </pc:spChg>
        <pc:spChg chg="mod">
          <ac:chgData name="ALESSANDRA" userId="a50d0755-f17c-46e3-b9ae-e817b752eaa4" providerId="ADAL" clId="{9BFD72EC-9258-4BC4-AF24-7E5A9C172A85}" dt="2021-07-17T10:29:24.614" v="1361" actId="1076"/>
          <ac:spMkLst>
            <pc:docMk/>
            <pc:sldMk cId="472383884" sldId="303"/>
            <ac:spMk id="7" creationId="{74B7DBB4-DB5C-45E9-94E2-403D4DCA6CFB}"/>
          </ac:spMkLst>
        </pc:spChg>
        <pc:spChg chg="mod">
          <ac:chgData name="ALESSANDRA" userId="a50d0755-f17c-46e3-b9ae-e817b752eaa4" providerId="ADAL" clId="{9BFD72EC-9258-4BC4-AF24-7E5A9C172A85}" dt="2021-07-17T10:29:42.968" v="1365" actId="1076"/>
          <ac:spMkLst>
            <pc:docMk/>
            <pc:sldMk cId="472383884" sldId="303"/>
            <ac:spMk id="9" creationId="{2128A933-DF6D-4F41-AF7C-60CB22CDE8EB}"/>
          </ac:spMkLst>
        </pc:spChg>
        <pc:spChg chg="mod">
          <ac:chgData name="ALESSANDRA" userId="a50d0755-f17c-46e3-b9ae-e817b752eaa4" providerId="ADAL" clId="{9BFD72EC-9258-4BC4-AF24-7E5A9C172A85}" dt="2021-07-17T10:29:42.968" v="1365" actId="1076"/>
          <ac:spMkLst>
            <pc:docMk/>
            <pc:sldMk cId="472383884" sldId="303"/>
            <ac:spMk id="10" creationId="{81D059E7-8144-4AF9-B6DA-BEF4B65E19E1}"/>
          </ac:spMkLst>
        </pc:spChg>
        <pc:spChg chg="mod">
          <ac:chgData name="ALESSANDRA" userId="a50d0755-f17c-46e3-b9ae-e817b752eaa4" providerId="ADAL" clId="{9BFD72EC-9258-4BC4-AF24-7E5A9C172A85}" dt="2021-07-17T10:29:42.968" v="1365" actId="1076"/>
          <ac:spMkLst>
            <pc:docMk/>
            <pc:sldMk cId="472383884" sldId="303"/>
            <ac:spMk id="13" creationId="{02F9202C-A543-4AAB-875A-B28536AE45A2}"/>
          </ac:spMkLst>
        </pc:spChg>
        <pc:spChg chg="mod">
          <ac:chgData name="ALESSANDRA" userId="a50d0755-f17c-46e3-b9ae-e817b752eaa4" providerId="ADAL" clId="{9BFD72EC-9258-4BC4-AF24-7E5A9C172A85}" dt="2021-07-17T10:29:42.968" v="1365" actId="1076"/>
          <ac:spMkLst>
            <pc:docMk/>
            <pc:sldMk cId="472383884" sldId="303"/>
            <ac:spMk id="15" creationId="{4682D066-46D8-4E8C-B2C9-3FD8BFA8C1E9}"/>
          </ac:spMkLst>
        </pc:spChg>
        <pc:spChg chg="mod">
          <ac:chgData name="ALESSANDRA" userId="a50d0755-f17c-46e3-b9ae-e817b752eaa4" providerId="ADAL" clId="{9BFD72EC-9258-4BC4-AF24-7E5A9C172A85}" dt="2021-07-17T10:29:42.968" v="1365" actId="1076"/>
          <ac:spMkLst>
            <pc:docMk/>
            <pc:sldMk cId="472383884" sldId="303"/>
            <ac:spMk id="16" creationId="{25869C9F-AE45-421F-8BFF-F2817AA84A02}"/>
          </ac:spMkLst>
        </pc:spChg>
        <pc:spChg chg="mod">
          <ac:chgData name="ALESSANDRA" userId="a50d0755-f17c-46e3-b9ae-e817b752eaa4" providerId="ADAL" clId="{9BFD72EC-9258-4BC4-AF24-7E5A9C172A85}" dt="2021-07-17T10:29:42.968" v="1365" actId="1076"/>
          <ac:spMkLst>
            <pc:docMk/>
            <pc:sldMk cId="472383884" sldId="303"/>
            <ac:spMk id="17" creationId="{8A082193-A976-4286-BC18-E22081999A93}"/>
          </ac:spMkLst>
        </pc:spChg>
        <pc:spChg chg="mod">
          <ac:chgData name="ALESSANDRA" userId="a50d0755-f17c-46e3-b9ae-e817b752eaa4" providerId="ADAL" clId="{9BFD72EC-9258-4BC4-AF24-7E5A9C172A85}" dt="2021-07-17T10:29:42.968" v="1365" actId="1076"/>
          <ac:spMkLst>
            <pc:docMk/>
            <pc:sldMk cId="472383884" sldId="303"/>
            <ac:spMk id="18" creationId="{6FA6A8A5-8F13-494E-9439-58124FA17BC3}"/>
          </ac:spMkLst>
        </pc:spChg>
        <pc:spChg chg="mod">
          <ac:chgData name="ALESSANDRA" userId="a50d0755-f17c-46e3-b9ae-e817b752eaa4" providerId="ADAL" clId="{9BFD72EC-9258-4BC4-AF24-7E5A9C172A85}" dt="2021-07-17T10:29:42.968" v="1365" actId="1076"/>
          <ac:spMkLst>
            <pc:docMk/>
            <pc:sldMk cId="472383884" sldId="303"/>
            <ac:spMk id="19" creationId="{0BC04D4A-A5E3-4212-A27B-48774F61D56A}"/>
          </ac:spMkLst>
        </pc:spChg>
        <pc:spChg chg="mod">
          <ac:chgData name="ALESSANDRA" userId="a50d0755-f17c-46e3-b9ae-e817b752eaa4" providerId="ADAL" clId="{9BFD72EC-9258-4BC4-AF24-7E5A9C172A85}" dt="2021-07-17T10:29:42.968" v="1365" actId="1076"/>
          <ac:spMkLst>
            <pc:docMk/>
            <pc:sldMk cId="472383884" sldId="303"/>
            <ac:spMk id="23" creationId="{0DD1967B-BE69-4782-A9D8-20B84F473128}"/>
          </ac:spMkLst>
        </pc:spChg>
        <pc:spChg chg="mod">
          <ac:chgData name="ALESSANDRA" userId="a50d0755-f17c-46e3-b9ae-e817b752eaa4" providerId="ADAL" clId="{9BFD72EC-9258-4BC4-AF24-7E5A9C172A85}" dt="2021-07-17T10:29:42.968" v="1365" actId="1076"/>
          <ac:spMkLst>
            <pc:docMk/>
            <pc:sldMk cId="472383884" sldId="303"/>
            <ac:spMk id="24" creationId="{B5A0D678-2EA6-4808-8C4B-06238E3A32C0}"/>
          </ac:spMkLst>
        </pc:spChg>
        <pc:spChg chg="mod">
          <ac:chgData name="ALESSANDRA" userId="a50d0755-f17c-46e3-b9ae-e817b752eaa4" providerId="ADAL" clId="{9BFD72EC-9258-4BC4-AF24-7E5A9C172A85}" dt="2021-07-17T10:29:42.968" v="1365" actId="1076"/>
          <ac:spMkLst>
            <pc:docMk/>
            <pc:sldMk cId="472383884" sldId="303"/>
            <ac:spMk id="25" creationId="{07A70AAC-D5BF-472E-BA2C-B9E86CF2A106}"/>
          </ac:spMkLst>
        </pc:spChg>
        <pc:spChg chg="mod">
          <ac:chgData name="ALESSANDRA" userId="a50d0755-f17c-46e3-b9ae-e817b752eaa4" providerId="ADAL" clId="{9BFD72EC-9258-4BC4-AF24-7E5A9C172A85}" dt="2021-07-17T10:29:42.968" v="1365" actId="1076"/>
          <ac:spMkLst>
            <pc:docMk/>
            <pc:sldMk cId="472383884" sldId="303"/>
            <ac:spMk id="26" creationId="{82971BE2-8380-45C2-BE19-35A07821230A}"/>
          </ac:spMkLst>
        </pc:spChg>
        <pc:spChg chg="mod">
          <ac:chgData name="ALESSANDRA" userId="a50d0755-f17c-46e3-b9ae-e817b752eaa4" providerId="ADAL" clId="{9BFD72EC-9258-4BC4-AF24-7E5A9C172A85}" dt="2021-07-17T10:29:42.968" v="1365" actId="1076"/>
          <ac:spMkLst>
            <pc:docMk/>
            <pc:sldMk cId="472383884" sldId="303"/>
            <ac:spMk id="27" creationId="{603F2E0D-08FE-4D74-AD3D-318BBA6E050C}"/>
          </ac:spMkLst>
        </pc:spChg>
        <pc:spChg chg="mod">
          <ac:chgData name="ALESSANDRA" userId="a50d0755-f17c-46e3-b9ae-e817b752eaa4" providerId="ADAL" clId="{9BFD72EC-9258-4BC4-AF24-7E5A9C172A85}" dt="2021-07-17T10:29:42.968" v="1365" actId="1076"/>
          <ac:spMkLst>
            <pc:docMk/>
            <pc:sldMk cId="472383884" sldId="303"/>
            <ac:spMk id="28" creationId="{65648DC2-8133-4D03-B554-497CBB065637}"/>
          </ac:spMkLst>
        </pc:spChg>
        <pc:spChg chg="mod">
          <ac:chgData name="ALESSANDRA" userId="a50d0755-f17c-46e3-b9ae-e817b752eaa4" providerId="ADAL" clId="{9BFD72EC-9258-4BC4-AF24-7E5A9C172A85}" dt="2021-07-17T10:29:42.968" v="1365" actId="1076"/>
          <ac:spMkLst>
            <pc:docMk/>
            <pc:sldMk cId="472383884" sldId="303"/>
            <ac:spMk id="29" creationId="{DECFEDEA-0B9B-4D78-BC4D-3BB8B37E3853}"/>
          </ac:spMkLst>
        </pc:spChg>
        <pc:spChg chg="mod">
          <ac:chgData name="ALESSANDRA" userId="a50d0755-f17c-46e3-b9ae-e817b752eaa4" providerId="ADAL" clId="{9BFD72EC-9258-4BC4-AF24-7E5A9C172A85}" dt="2021-07-17T10:29:42.968" v="1365" actId="1076"/>
          <ac:spMkLst>
            <pc:docMk/>
            <pc:sldMk cId="472383884" sldId="303"/>
            <ac:spMk id="35" creationId="{1D4F615A-C3F3-4D8D-9121-58CA3772823E}"/>
          </ac:spMkLst>
        </pc:spChg>
        <pc:spChg chg="mod">
          <ac:chgData name="ALESSANDRA" userId="a50d0755-f17c-46e3-b9ae-e817b752eaa4" providerId="ADAL" clId="{9BFD72EC-9258-4BC4-AF24-7E5A9C172A85}" dt="2021-07-17T10:29:42.968" v="1365" actId="1076"/>
          <ac:spMkLst>
            <pc:docMk/>
            <pc:sldMk cId="472383884" sldId="303"/>
            <ac:spMk id="36" creationId="{3D7360B9-D4E3-4286-BCA7-56A63CD9848B}"/>
          </ac:spMkLst>
        </pc:spChg>
        <pc:spChg chg="mod">
          <ac:chgData name="ALESSANDRA" userId="a50d0755-f17c-46e3-b9ae-e817b752eaa4" providerId="ADAL" clId="{9BFD72EC-9258-4BC4-AF24-7E5A9C172A85}" dt="2021-07-17T10:29:42.968" v="1365" actId="1076"/>
          <ac:spMkLst>
            <pc:docMk/>
            <pc:sldMk cId="472383884" sldId="303"/>
            <ac:spMk id="37" creationId="{ADBB5A09-69C3-494A-909F-22888C08A21B}"/>
          </ac:spMkLst>
        </pc:spChg>
        <pc:spChg chg="mod">
          <ac:chgData name="ALESSANDRA" userId="a50d0755-f17c-46e3-b9ae-e817b752eaa4" providerId="ADAL" clId="{9BFD72EC-9258-4BC4-AF24-7E5A9C172A85}" dt="2021-07-17T10:29:42.968" v="1365" actId="1076"/>
          <ac:spMkLst>
            <pc:docMk/>
            <pc:sldMk cId="472383884" sldId="303"/>
            <ac:spMk id="38" creationId="{DC5B622F-FA11-42CE-B35E-355952522FBC}"/>
          </ac:spMkLst>
        </pc:spChg>
        <pc:spChg chg="mod">
          <ac:chgData name="ALESSANDRA" userId="a50d0755-f17c-46e3-b9ae-e817b752eaa4" providerId="ADAL" clId="{9BFD72EC-9258-4BC4-AF24-7E5A9C172A85}" dt="2021-07-17T10:29:42.968" v="1365" actId="1076"/>
          <ac:spMkLst>
            <pc:docMk/>
            <pc:sldMk cId="472383884" sldId="303"/>
            <ac:spMk id="39" creationId="{7838C9A0-2142-40FE-8C92-20581F17F2EE}"/>
          </ac:spMkLst>
        </pc:spChg>
        <pc:spChg chg="mod">
          <ac:chgData name="ALESSANDRA" userId="a50d0755-f17c-46e3-b9ae-e817b752eaa4" providerId="ADAL" clId="{9BFD72EC-9258-4BC4-AF24-7E5A9C172A85}" dt="2021-07-17T10:29:42.968" v="1365" actId="1076"/>
          <ac:spMkLst>
            <pc:docMk/>
            <pc:sldMk cId="472383884" sldId="303"/>
            <ac:spMk id="40" creationId="{2B2CD224-69D8-4318-92BA-7320D2E2F53A}"/>
          </ac:spMkLst>
        </pc:spChg>
        <pc:spChg chg="mod">
          <ac:chgData name="ALESSANDRA" userId="a50d0755-f17c-46e3-b9ae-e817b752eaa4" providerId="ADAL" clId="{9BFD72EC-9258-4BC4-AF24-7E5A9C172A85}" dt="2021-07-17T10:29:42.968" v="1365" actId="1076"/>
          <ac:spMkLst>
            <pc:docMk/>
            <pc:sldMk cId="472383884" sldId="303"/>
            <ac:spMk id="41" creationId="{A06E4206-3DD5-4128-8103-A182D14CB5C2}"/>
          </ac:spMkLst>
        </pc:spChg>
        <pc:grpChg chg="mod">
          <ac:chgData name="ALESSANDRA" userId="a50d0755-f17c-46e3-b9ae-e817b752eaa4" providerId="ADAL" clId="{9BFD72EC-9258-4BC4-AF24-7E5A9C172A85}" dt="2021-07-17T10:29:42.968" v="1365" actId="1076"/>
          <ac:grpSpMkLst>
            <pc:docMk/>
            <pc:sldMk cId="472383884" sldId="303"/>
            <ac:grpSpMk id="8" creationId="{1E890B26-8ED8-4F87-9323-660CF8A30CE3}"/>
          </ac:grpSpMkLst>
        </pc:grpChg>
        <pc:grpChg chg="mod">
          <ac:chgData name="ALESSANDRA" userId="a50d0755-f17c-46e3-b9ae-e817b752eaa4" providerId="ADAL" clId="{9BFD72EC-9258-4BC4-AF24-7E5A9C172A85}" dt="2021-07-17T10:29:42.968" v="1365" actId="1076"/>
          <ac:grpSpMkLst>
            <pc:docMk/>
            <pc:sldMk cId="472383884" sldId="303"/>
            <ac:grpSpMk id="11" creationId="{1663FBFC-C0D4-4C51-9D3E-037E2C15F5A5}"/>
          </ac:grpSpMkLst>
        </pc:grpChg>
        <pc:grpChg chg="mod">
          <ac:chgData name="ALESSANDRA" userId="a50d0755-f17c-46e3-b9ae-e817b752eaa4" providerId="ADAL" clId="{9BFD72EC-9258-4BC4-AF24-7E5A9C172A85}" dt="2021-07-17T10:29:42.968" v="1365" actId="1076"/>
          <ac:grpSpMkLst>
            <pc:docMk/>
            <pc:sldMk cId="472383884" sldId="303"/>
            <ac:grpSpMk id="12" creationId="{11D2D666-A630-4A18-A226-286838457662}"/>
          </ac:grpSpMkLst>
        </pc:grpChg>
        <pc:grpChg chg="add mod">
          <ac:chgData name="ALESSANDRA" userId="a50d0755-f17c-46e3-b9ae-e817b752eaa4" providerId="ADAL" clId="{9BFD72EC-9258-4BC4-AF24-7E5A9C172A85}" dt="2021-07-17T10:29:42.968" v="1365" actId="1076"/>
          <ac:grpSpMkLst>
            <pc:docMk/>
            <pc:sldMk cId="472383884" sldId="303"/>
            <ac:grpSpMk id="30" creationId="{12C96568-4245-4856-B124-0F905484DDB1}"/>
          </ac:grpSpMkLst>
        </pc:grpChg>
        <pc:picChg chg="mod">
          <ac:chgData name="ALESSANDRA" userId="a50d0755-f17c-46e3-b9ae-e817b752eaa4" providerId="ADAL" clId="{9BFD72EC-9258-4BC4-AF24-7E5A9C172A85}" dt="2021-07-17T10:29:42.968" v="1365" actId="1076"/>
          <ac:picMkLst>
            <pc:docMk/>
            <pc:sldMk cId="472383884" sldId="303"/>
            <ac:picMk id="20" creationId="{98B16A64-8377-414F-8EAA-454791BFE411}"/>
          </ac:picMkLst>
        </pc:picChg>
        <pc:picChg chg="mod">
          <ac:chgData name="ALESSANDRA" userId="a50d0755-f17c-46e3-b9ae-e817b752eaa4" providerId="ADAL" clId="{9BFD72EC-9258-4BC4-AF24-7E5A9C172A85}" dt="2021-07-17T10:29:42.968" v="1365" actId="1076"/>
          <ac:picMkLst>
            <pc:docMk/>
            <pc:sldMk cId="472383884" sldId="303"/>
            <ac:picMk id="21" creationId="{ED6E777B-7EE5-451F-AB33-5F6E59A5EC72}"/>
          </ac:picMkLst>
        </pc:picChg>
        <pc:picChg chg="mod">
          <ac:chgData name="ALESSANDRA" userId="a50d0755-f17c-46e3-b9ae-e817b752eaa4" providerId="ADAL" clId="{9BFD72EC-9258-4BC4-AF24-7E5A9C172A85}" dt="2021-07-17T10:29:42.968" v="1365" actId="1076"/>
          <ac:picMkLst>
            <pc:docMk/>
            <pc:sldMk cId="472383884" sldId="303"/>
            <ac:picMk id="22" creationId="{B27B5AF0-749C-431C-9C56-F4FDAE6B2991}"/>
          </ac:picMkLst>
        </pc:picChg>
        <pc:picChg chg="mod">
          <ac:chgData name="ALESSANDRA" userId="a50d0755-f17c-46e3-b9ae-e817b752eaa4" providerId="ADAL" clId="{9BFD72EC-9258-4BC4-AF24-7E5A9C172A85}" dt="2021-07-17T10:29:42.968" v="1365" actId="1076"/>
          <ac:picMkLst>
            <pc:docMk/>
            <pc:sldMk cId="472383884" sldId="303"/>
            <ac:picMk id="1028" creationId="{84557E78-5829-4C91-8EBB-A7EA788569F3}"/>
          </ac:picMkLst>
        </pc:picChg>
      </pc:sldChg>
      <pc:sldChg chg="modSp mod">
        <pc:chgData name="ALESSANDRA" userId="a50d0755-f17c-46e3-b9ae-e817b752eaa4" providerId="ADAL" clId="{9BFD72EC-9258-4BC4-AF24-7E5A9C172A85}" dt="2021-07-17T11:13:25.496" v="1651" actId="1076"/>
        <pc:sldMkLst>
          <pc:docMk/>
          <pc:sldMk cId="1897431293" sldId="304"/>
        </pc:sldMkLst>
        <pc:spChg chg="mod">
          <ac:chgData name="ALESSANDRA" userId="a50d0755-f17c-46e3-b9ae-e817b752eaa4" providerId="ADAL" clId="{9BFD72EC-9258-4BC4-AF24-7E5A9C172A85}" dt="2021-07-17T10:29:55.555" v="1370" actId="20577"/>
          <ac:spMkLst>
            <pc:docMk/>
            <pc:sldMk cId="1897431293" sldId="304"/>
            <ac:spMk id="2" creationId="{08575609-E262-433B-8163-4DBBA4B66D22}"/>
          </ac:spMkLst>
        </pc:spChg>
        <pc:spChg chg="mod">
          <ac:chgData name="ALESSANDRA" userId="a50d0755-f17c-46e3-b9ae-e817b752eaa4" providerId="ADAL" clId="{9BFD72EC-9258-4BC4-AF24-7E5A9C172A85}" dt="2021-07-17T10:30:02.544" v="1372" actId="14100"/>
          <ac:spMkLst>
            <pc:docMk/>
            <pc:sldMk cId="1897431293" sldId="304"/>
            <ac:spMk id="7" creationId="{08587532-0F3B-4545-82B7-34231D5A3AA0}"/>
          </ac:spMkLst>
        </pc:spChg>
        <pc:spChg chg="mod">
          <ac:chgData name="ALESSANDRA" userId="a50d0755-f17c-46e3-b9ae-e817b752eaa4" providerId="ADAL" clId="{9BFD72EC-9258-4BC4-AF24-7E5A9C172A85}" dt="2021-07-17T11:13:25.496" v="1651" actId="1076"/>
          <ac:spMkLst>
            <pc:docMk/>
            <pc:sldMk cId="1897431293" sldId="304"/>
            <ac:spMk id="9" creationId="{3CC335A5-611C-411A-9A59-DDE26A7507CC}"/>
          </ac:spMkLst>
        </pc:spChg>
        <pc:spChg chg="mod">
          <ac:chgData name="ALESSANDRA" userId="a50d0755-f17c-46e3-b9ae-e817b752eaa4" providerId="ADAL" clId="{9BFD72EC-9258-4BC4-AF24-7E5A9C172A85}" dt="2021-07-17T11:13:25.496" v="1651" actId="1076"/>
          <ac:spMkLst>
            <pc:docMk/>
            <pc:sldMk cId="1897431293" sldId="304"/>
            <ac:spMk id="10" creationId="{9EA5B12B-18BE-4B08-AEAE-EECACD6E8752}"/>
          </ac:spMkLst>
        </pc:spChg>
        <pc:spChg chg="mod">
          <ac:chgData name="ALESSANDRA" userId="a50d0755-f17c-46e3-b9ae-e817b752eaa4" providerId="ADAL" clId="{9BFD72EC-9258-4BC4-AF24-7E5A9C172A85}" dt="2021-07-17T11:13:25.496" v="1651" actId="1076"/>
          <ac:spMkLst>
            <pc:docMk/>
            <pc:sldMk cId="1897431293" sldId="304"/>
            <ac:spMk id="13" creationId="{72359DA6-953F-4D51-9A68-F47E7F600334}"/>
          </ac:spMkLst>
        </pc:spChg>
      </pc:sldChg>
      <pc:sldChg chg="del">
        <pc:chgData name="ALESSANDRA" userId="a50d0755-f17c-46e3-b9ae-e817b752eaa4" providerId="ADAL" clId="{9BFD72EC-9258-4BC4-AF24-7E5A9C172A85}" dt="2021-07-17T10:58:51.254" v="1462" actId="47"/>
        <pc:sldMkLst>
          <pc:docMk/>
          <pc:sldMk cId="3925869571" sldId="305"/>
        </pc:sldMkLst>
      </pc:sldChg>
      <pc:sldChg chg="del">
        <pc:chgData name="ALESSANDRA" userId="a50d0755-f17c-46e3-b9ae-e817b752eaa4" providerId="ADAL" clId="{9BFD72EC-9258-4BC4-AF24-7E5A9C172A85}" dt="2021-07-17T10:19:28.776" v="1212" actId="47"/>
        <pc:sldMkLst>
          <pc:docMk/>
          <pc:sldMk cId="2967354461" sldId="307"/>
        </pc:sldMkLst>
      </pc:sldChg>
      <pc:sldChg chg="modSp mod">
        <pc:chgData name="ALESSANDRA" userId="a50d0755-f17c-46e3-b9ae-e817b752eaa4" providerId="ADAL" clId="{9BFD72EC-9258-4BC4-AF24-7E5A9C172A85}" dt="2021-07-17T11:12:28.632" v="1645" actId="1076"/>
        <pc:sldMkLst>
          <pc:docMk/>
          <pc:sldMk cId="975645241" sldId="308"/>
        </pc:sldMkLst>
        <pc:spChg chg="mod">
          <ac:chgData name="ALESSANDRA" userId="a50d0755-f17c-46e3-b9ae-e817b752eaa4" providerId="ADAL" clId="{9BFD72EC-9258-4BC4-AF24-7E5A9C172A85}" dt="2021-07-17T09:58:34.891" v="1067" actId="20577"/>
          <ac:spMkLst>
            <pc:docMk/>
            <pc:sldMk cId="975645241" sldId="308"/>
            <ac:spMk id="2" creationId="{EFED4973-1070-4C9B-AD77-61B6BFFD05B5}"/>
          </ac:spMkLst>
        </pc:spChg>
        <pc:spChg chg="mod">
          <ac:chgData name="ALESSANDRA" userId="a50d0755-f17c-46e3-b9ae-e817b752eaa4" providerId="ADAL" clId="{9BFD72EC-9258-4BC4-AF24-7E5A9C172A85}" dt="2021-07-17T11:12:26.948" v="1644" actId="1076"/>
          <ac:spMkLst>
            <pc:docMk/>
            <pc:sldMk cId="975645241" sldId="308"/>
            <ac:spMk id="3" creationId="{63C9F1C8-5D8B-46ED-B410-1C37174BF05E}"/>
          </ac:spMkLst>
        </pc:spChg>
        <pc:spChg chg="mod">
          <ac:chgData name="ALESSANDRA" userId="a50d0755-f17c-46e3-b9ae-e817b752eaa4" providerId="ADAL" clId="{9BFD72EC-9258-4BC4-AF24-7E5A9C172A85}" dt="2021-07-17T11:12:19.028" v="1639" actId="14100"/>
          <ac:spMkLst>
            <pc:docMk/>
            <pc:sldMk cId="975645241" sldId="308"/>
            <ac:spMk id="7" creationId="{1DA11162-0B52-4BD6-A4A4-214BF03F9844}"/>
          </ac:spMkLst>
        </pc:spChg>
        <pc:picChg chg="mod">
          <ac:chgData name="ALESSANDRA" userId="a50d0755-f17c-46e3-b9ae-e817b752eaa4" providerId="ADAL" clId="{9BFD72EC-9258-4BC4-AF24-7E5A9C172A85}" dt="2021-07-17T11:12:28.632" v="1645" actId="1076"/>
          <ac:picMkLst>
            <pc:docMk/>
            <pc:sldMk cId="975645241" sldId="308"/>
            <ac:picMk id="13" creationId="{AA2E6801-8012-42CE-A89B-F9FED5E5AA94}"/>
          </ac:picMkLst>
        </pc:picChg>
      </pc:sldChg>
      <pc:sldChg chg="del">
        <pc:chgData name="ALESSANDRA" userId="a50d0755-f17c-46e3-b9ae-e817b752eaa4" providerId="ADAL" clId="{9BFD72EC-9258-4BC4-AF24-7E5A9C172A85}" dt="2021-07-17T09:23:04.478" v="500" actId="47"/>
        <pc:sldMkLst>
          <pc:docMk/>
          <pc:sldMk cId="1367670303" sldId="309"/>
        </pc:sldMkLst>
      </pc:sldChg>
      <pc:sldChg chg="del">
        <pc:chgData name="ALESSANDRA" userId="a50d0755-f17c-46e3-b9ae-e817b752eaa4" providerId="ADAL" clId="{9BFD72EC-9258-4BC4-AF24-7E5A9C172A85}" dt="2021-07-17T09:23:49.173" v="535" actId="47"/>
        <pc:sldMkLst>
          <pc:docMk/>
          <pc:sldMk cId="1139311824" sldId="311"/>
        </pc:sldMkLst>
      </pc:sldChg>
      <pc:sldChg chg="del">
        <pc:chgData name="ALESSANDRA" userId="a50d0755-f17c-46e3-b9ae-e817b752eaa4" providerId="ADAL" clId="{9BFD72EC-9258-4BC4-AF24-7E5A9C172A85}" dt="2021-07-17T09:23:50.376" v="536" actId="47"/>
        <pc:sldMkLst>
          <pc:docMk/>
          <pc:sldMk cId="341358150" sldId="312"/>
        </pc:sldMkLst>
      </pc:sldChg>
      <pc:sldChg chg="addSp modSp mod">
        <pc:chgData name="ALESSANDRA" userId="a50d0755-f17c-46e3-b9ae-e817b752eaa4" providerId="ADAL" clId="{9BFD72EC-9258-4BC4-AF24-7E5A9C172A85}" dt="2021-07-17T10:00:07.186" v="1085" actId="1076"/>
        <pc:sldMkLst>
          <pc:docMk/>
          <pc:sldMk cId="548056530" sldId="313"/>
        </pc:sldMkLst>
        <pc:spChg chg="mod">
          <ac:chgData name="ALESSANDRA" userId="a50d0755-f17c-46e3-b9ae-e817b752eaa4" providerId="ADAL" clId="{9BFD72EC-9258-4BC4-AF24-7E5A9C172A85}" dt="2021-07-17T09:55:48.390" v="1042" actId="164"/>
          <ac:spMkLst>
            <pc:docMk/>
            <pc:sldMk cId="548056530" sldId="313"/>
            <ac:spMk id="9" creationId="{49AAA0A5-174D-4FBC-BE72-0F07A378D538}"/>
          </ac:spMkLst>
        </pc:spChg>
        <pc:spChg chg="mod">
          <ac:chgData name="ALESSANDRA" userId="a50d0755-f17c-46e3-b9ae-e817b752eaa4" providerId="ADAL" clId="{9BFD72EC-9258-4BC4-AF24-7E5A9C172A85}" dt="2021-07-17T09:56:31.120" v="1059" actId="20577"/>
          <ac:spMkLst>
            <pc:docMk/>
            <pc:sldMk cId="548056530" sldId="313"/>
            <ac:spMk id="10" creationId="{42937BA5-6FC1-46C3-8CDA-162EE5348EB5}"/>
          </ac:spMkLst>
        </pc:spChg>
        <pc:spChg chg="mod">
          <ac:chgData name="ALESSANDRA" userId="a50d0755-f17c-46e3-b9ae-e817b752eaa4" providerId="ADAL" clId="{9BFD72EC-9258-4BC4-AF24-7E5A9C172A85}" dt="2021-07-17T09:55:58.653" v="1045" actId="164"/>
          <ac:spMkLst>
            <pc:docMk/>
            <pc:sldMk cId="548056530" sldId="313"/>
            <ac:spMk id="13" creationId="{E7A5CEC1-6F3E-4860-9579-20CBA8D59311}"/>
          </ac:spMkLst>
        </pc:spChg>
        <pc:spChg chg="mod">
          <ac:chgData name="ALESSANDRA" userId="a50d0755-f17c-46e3-b9ae-e817b752eaa4" providerId="ADAL" clId="{9BFD72EC-9258-4BC4-AF24-7E5A9C172A85}" dt="2021-07-17T09:55:58.653" v="1045" actId="164"/>
          <ac:spMkLst>
            <pc:docMk/>
            <pc:sldMk cId="548056530" sldId="313"/>
            <ac:spMk id="14" creationId="{EB4D05B3-D086-4BD4-BCCC-FEA6FB8B4A18}"/>
          </ac:spMkLst>
        </pc:spChg>
        <pc:spChg chg="mod">
          <ac:chgData name="ALESSANDRA" userId="a50d0755-f17c-46e3-b9ae-e817b752eaa4" providerId="ADAL" clId="{9BFD72EC-9258-4BC4-AF24-7E5A9C172A85}" dt="2021-07-17T09:55:48.390" v="1042" actId="164"/>
          <ac:spMkLst>
            <pc:docMk/>
            <pc:sldMk cId="548056530" sldId="313"/>
            <ac:spMk id="16" creationId="{A1182997-5536-42EE-A3F2-9286F02F55BA}"/>
          </ac:spMkLst>
        </pc:spChg>
        <pc:spChg chg="mod">
          <ac:chgData name="ALESSANDRA" userId="a50d0755-f17c-46e3-b9ae-e817b752eaa4" providerId="ADAL" clId="{9BFD72EC-9258-4BC4-AF24-7E5A9C172A85}" dt="2021-07-17T09:55:48.390" v="1042" actId="164"/>
          <ac:spMkLst>
            <pc:docMk/>
            <pc:sldMk cId="548056530" sldId="313"/>
            <ac:spMk id="17" creationId="{03DAC282-5924-4659-946A-42CACAFD9704}"/>
          </ac:spMkLst>
        </pc:spChg>
        <pc:spChg chg="mod">
          <ac:chgData name="ALESSANDRA" userId="a50d0755-f17c-46e3-b9ae-e817b752eaa4" providerId="ADAL" clId="{9BFD72EC-9258-4BC4-AF24-7E5A9C172A85}" dt="2021-07-17T09:55:48.390" v="1042" actId="164"/>
          <ac:spMkLst>
            <pc:docMk/>
            <pc:sldMk cId="548056530" sldId="313"/>
            <ac:spMk id="18" creationId="{C9538E21-FED6-4EDE-9589-1CA8424896F6}"/>
          </ac:spMkLst>
        </pc:spChg>
        <pc:spChg chg="mod">
          <ac:chgData name="ALESSANDRA" userId="a50d0755-f17c-46e3-b9ae-e817b752eaa4" providerId="ADAL" clId="{9BFD72EC-9258-4BC4-AF24-7E5A9C172A85}" dt="2021-07-17T09:55:58.653" v="1045" actId="164"/>
          <ac:spMkLst>
            <pc:docMk/>
            <pc:sldMk cId="548056530" sldId="313"/>
            <ac:spMk id="19" creationId="{23EAE541-B739-4031-973E-99059E178CF4}"/>
          </ac:spMkLst>
        </pc:spChg>
        <pc:spChg chg="mod">
          <ac:chgData name="ALESSANDRA" userId="a50d0755-f17c-46e3-b9ae-e817b752eaa4" providerId="ADAL" clId="{9BFD72EC-9258-4BC4-AF24-7E5A9C172A85}" dt="2021-07-17T09:55:48.390" v="1042" actId="164"/>
          <ac:spMkLst>
            <pc:docMk/>
            <pc:sldMk cId="548056530" sldId="313"/>
            <ac:spMk id="20" creationId="{642F3006-1966-458A-94F9-94D6006BF29A}"/>
          </ac:spMkLst>
        </pc:spChg>
        <pc:spChg chg="mod">
          <ac:chgData name="ALESSANDRA" userId="a50d0755-f17c-46e3-b9ae-e817b752eaa4" providerId="ADAL" clId="{9BFD72EC-9258-4BC4-AF24-7E5A9C172A85}" dt="2021-07-17T09:55:48.390" v="1042" actId="164"/>
          <ac:spMkLst>
            <pc:docMk/>
            <pc:sldMk cId="548056530" sldId="313"/>
            <ac:spMk id="21" creationId="{950FE2CD-D6E7-4D2F-BDBC-E491B94838B5}"/>
          </ac:spMkLst>
        </pc:spChg>
        <pc:spChg chg="mod">
          <ac:chgData name="ALESSANDRA" userId="a50d0755-f17c-46e3-b9ae-e817b752eaa4" providerId="ADAL" clId="{9BFD72EC-9258-4BC4-AF24-7E5A9C172A85}" dt="2021-07-17T09:55:48.390" v="1042" actId="164"/>
          <ac:spMkLst>
            <pc:docMk/>
            <pc:sldMk cId="548056530" sldId="313"/>
            <ac:spMk id="22" creationId="{96BF4246-3263-4A16-B072-ADC35CD35FF7}"/>
          </ac:spMkLst>
        </pc:spChg>
        <pc:spChg chg="mod">
          <ac:chgData name="ALESSANDRA" userId="a50d0755-f17c-46e3-b9ae-e817b752eaa4" providerId="ADAL" clId="{9BFD72EC-9258-4BC4-AF24-7E5A9C172A85}" dt="2021-07-17T09:56:13.372" v="1048" actId="164"/>
          <ac:spMkLst>
            <pc:docMk/>
            <pc:sldMk cId="548056530" sldId="313"/>
            <ac:spMk id="23" creationId="{B3E7F85D-5156-468E-A3A1-8D4876971CE9}"/>
          </ac:spMkLst>
        </pc:spChg>
        <pc:spChg chg="mod">
          <ac:chgData name="ALESSANDRA" userId="a50d0755-f17c-46e3-b9ae-e817b752eaa4" providerId="ADAL" clId="{9BFD72EC-9258-4BC4-AF24-7E5A9C172A85}" dt="2021-07-17T10:00:07.186" v="1085" actId="1076"/>
          <ac:spMkLst>
            <pc:docMk/>
            <pc:sldMk cId="548056530" sldId="313"/>
            <ac:spMk id="24" creationId="{E43C4F2F-9E6E-4C64-A0D6-7B31488EB0E4}"/>
          </ac:spMkLst>
        </pc:spChg>
        <pc:grpChg chg="add mod">
          <ac:chgData name="ALESSANDRA" userId="a50d0755-f17c-46e3-b9ae-e817b752eaa4" providerId="ADAL" clId="{9BFD72EC-9258-4BC4-AF24-7E5A9C172A85}" dt="2021-07-17T09:55:58.653" v="1045" actId="164"/>
          <ac:grpSpMkLst>
            <pc:docMk/>
            <pc:sldMk cId="548056530" sldId="313"/>
            <ac:grpSpMk id="11" creationId="{CAF6C0AF-DE52-4BBA-A47B-CCC74DC6ED11}"/>
          </ac:grpSpMkLst>
        </pc:grpChg>
        <pc:grpChg chg="add mod">
          <ac:chgData name="ALESSANDRA" userId="a50d0755-f17c-46e3-b9ae-e817b752eaa4" providerId="ADAL" clId="{9BFD72EC-9258-4BC4-AF24-7E5A9C172A85}" dt="2021-07-17T09:56:13.372" v="1048" actId="164"/>
          <ac:grpSpMkLst>
            <pc:docMk/>
            <pc:sldMk cId="548056530" sldId="313"/>
            <ac:grpSpMk id="12" creationId="{751834B7-AD49-4153-84F5-D94DD0BE4E84}"/>
          </ac:grpSpMkLst>
        </pc:grpChg>
        <pc:grpChg chg="add mod">
          <ac:chgData name="ALESSANDRA" userId="a50d0755-f17c-46e3-b9ae-e817b752eaa4" providerId="ADAL" clId="{9BFD72EC-9258-4BC4-AF24-7E5A9C172A85}" dt="2021-07-17T09:56:25.121" v="1051" actId="1076"/>
          <ac:grpSpMkLst>
            <pc:docMk/>
            <pc:sldMk cId="548056530" sldId="313"/>
            <ac:grpSpMk id="15" creationId="{622A558C-5FD6-4949-BCFF-FFF7F38A4514}"/>
          </ac:grpSpMkLst>
        </pc:grpChg>
        <pc:graphicFrameChg chg="mod">
          <ac:chgData name="ALESSANDRA" userId="a50d0755-f17c-46e3-b9ae-e817b752eaa4" providerId="ADAL" clId="{9BFD72EC-9258-4BC4-AF24-7E5A9C172A85}" dt="2021-07-17T09:59:55.089" v="1081" actId="1076"/>
          <ac:graphicFrameMkLst>
            <pc:docMk/>
            <pc:sldMk cId="548056530" sldId="313"/>
            <ac:graphicFrameMk id="7" creationId="{A16AC3C0-39AC-4F28-83A6-4B67D95E3089}"/>
          </ac:graphicFrameMkLst>
        </pc:graphicFrameChg>
        <pc:picChg chg="mod">
          <ac:chgData name="ALESSANDRA" userId="a50d0755-f17c-46e3-b9ae-e817b752eaa4" providerId="ADAL" clId="{9BFD72EC-9258-4BC4-AF24-7E5A9C172A85}" dt="2021-07-17T09:59:56.890" v="1082" actId="1076"/>
          <ac:picMkLst>
            <pc:docMk/>
            <pc:sldMk cId="548056530" sldId="313"/>
            <ac:picMk id="8" creationId="{78ACE66A-9A60-4819-913B-1EB1E20AC878}"/>
          </ac:picMkLst>
        </pc:picChg>
      </pc:sldChg>
      <pc:sldChg chg="modSp mod">
        <pc:chgData name="ALESSANDRA" userId="a50d0755-f17c-46e3-b9ae-e817b752eaa4" providerId="ADAL" clId="{9BFD72EC-9258-4BC4-AF24-7E5A9C172A85}" dt="2021-07-17T09:58:47.863" v="1076" actId="20577"/>
        <pc:sldMkLst>
          <pc:docMk/>
          <pc:sldMk cId="20629884" sldId="315"/>
        </pc:sldMkLst>
        <pc:spChg chg="mod">
          <ac:chgData name="ALESSANDRA" userId="a50d0755-f17c-46e3-b9ae-e817b752eaa4" providerId="ADAL" clId="{9BFD72EC-9258-4BC4-AF24-7E5A9C172A85}" dt="2021-07-17T09:58:47.863" v="1076" actId="20577"/>
          <ac:spMkLst>
            <pc:docMk/>
            <pc:sldMk cId="20629884" sldId="315"/>
            <ac:spMk id="2" creationId="{E77A7A29-EA46-463A-B721-5954AED25437}"/>
          </ac:spMkLst>
        </pc:spChg>
      </pc:sldChg>
      <pc:sldChg chg="del">
        <pc:chgData name="ALESSANDRA" userId="a50d0755-f17c-46e3-b9ae-e817b752eaa4" providerId="ADAL" clId="{9BFD72EC-9258-4BC4-AF24-7E5A9C172A85}" dt="2021-07-17T09:21:57.121" v="491" actId="47"/>
        <pc:sldMkLst>
          <pc:docMk/>
          <pc:sldMk cId="1572783315" sldId="316"/>
        </pc:sldMkLst>
      </pc:sldChg>
      <pc:sldChg chg="del">
        <pc:chgData name="ALESSANDRA" userId="a50d0755-f17c-46e3-b9ae-e817b752eaa4" providerId="ADAL" clId="{9BFD72EC-9258-4BC4-AF24-7E5A9C172A85}" dt="2021-07-17T09:21:59.276" v="492" actId="47"/>
        <pc:sldMkLst>
          <pc:docMk/>
          <pc:sldMk cId="3479949012" sldId="317"/>
        </pc:sldMkLst>
      </pc:sldChg>
      <pc:sldChg chg="modSp mod">
        <pc:chgData name="ALESSANDRA" userId="a50d0755-f17c-46e3-b9ae-e817b752eaa4" providerId="ADAL" clId="{9BFD72EC-9258-4BC4-AF24-7E5A9C172A85}" dt="2021-07-17T10:18:30.598" v="1200" actId="20577"/>
        <pc:sldMkLst>
          <pc:docMk/>
          <pc:sldMk cId="3606617048" sldId="318"/>
        </pc:sldMkLst>
        <pc:spChg chg="mod">
          <ac:chgData name="ALESSANDRA" userId="a50d0755-f17c-46e3-b9ae-e817b752eaa4" providerId="ADAL" clId="{9BFD72EC-9258-4BC4-AF24-7E5A9C172A85}" dt="2021-07-17T10:16:50.691" v="1170" actId="20577"/>
          <ac:spMkLst>
            <pc:docMk/>
            <pc:sldMk cId="3606617048" sldId="318"/>
            <ac:spMk id="2" creationId="{5F1967DD-FD95-4D4E-A251-D56F5565334E}"/>
          </ac:spMkLst>
        </pc:spChg>
        <pc:spChg chg="mod">
          <ac:chgData name="ALESSANDRA" userId="a50d0755-f17c-46e3-b9ae-e817b752eaa4" providerId="ADAL" clId="{9BFD72EC-9258-4BC4-AF24-7E5A9C172A85}" dt="2021-07-17T10:18:30.598" v="1200" actId="20577"/>
          <ac:spMkLst>
            <pc:docMk/>
            <pc:sldMk cId="3606617048" sldId="318"/>
            <ac:spMk id="3" creationId="{ACF2C6F3-ED17-4C0F-8264-21E3DC06907C}"/>
          </ac:spMkLst>
        </pc:spChg>
      </pc:sldChg>
      <pc:sldChg chg="modSp mod">
        <pc:chgData name="ALESSANDRA" userId="a50d0755-f17c-46e3-b9ae-e817b752eaa4" providerId="ADAL" clId="{9BFD72EC-9258-4BC4-AF24-7E5A9C172A85}" dt="2021-07-17T11:16:29.038" v="1712" actId="20577"/>
        <pc:sldMkLst>
          <pc:docMk/>
          <pc:sldMk cId="655771312" sldId="319"/>
        </pc:sldMkLst>
        <pc:spChg chg="mod">
          <ac:chgData name="ALESSANDRA" userId="a50d0755-f17c-46e3-b9ae-e817b752eaa4" providerId="ADAL" clId="{9BFD72EC-9258-4BC4-AF24-7E5A9C172A85}" dt="2021-07-17T11:16:29.038" v="1712" actId="20577"/>
          <ac:spMkLst>
            <pc:docMk/>
            <pc:sldMk cId="655771312" sldId="319"/>
            <ac:spMk id="2" creationId="{77C1E6A6-4B23-448F-B069-2E424EDA4C3C}"/>
          </ac:spMkLst>
        </pc:spChg>
        <pc:picChg chg="mod">
          <ac:chgData name="ALESSANDRA" userId="a50d0755-f17c-46e3-b9ae-e817b752eaa4" providerId="ADAL" clId="{9BFD72EC-9258-4BC4-AF24-7E5A9C172A85}" dt="2021-07-17T10:18:09.834" v="1177" actId="1076"/>
          <ac:picMkLst>
            <pc:docMk/>
            <pc:sldMk cId="655771312" sldId="319"/>
            <ac:picMk id="7" creationId="{0F9F84A3-CA2F-40FE-80B7-B500A08B4B08}"/>
          </ac:picMkLst>
        </pc:picChg>
      </pc:sldChg>
      <pc:sldChg chg="modSp mod">
        <pc:chgData name="ALESSANDRA" userId="a50d0755-f17c-46e3-b9ae-e817b752eaa4" providerId="ADAL" clId="{9BFD72EC-9258-4BC4-AF24-7E5A9C172A85}" dt="2021-07-17T10:29:09.510" v="1359" actId="20577"/>
        <pc:sldMkLst>
          <pc:docMk/>
          <pc:sldMk cId="3821698347" sldId="321"/>
        </pc:sldMkLst>
        <pc:spChg chg="mod">
          <ac:chgData name="ALESSANDRA" userId="a50d0755-f17c-46e3-b9ae-e817b752eaa4" providerId="ADAL" clId="{9BFD72EC-9258-4BC4-AF24-7E5A9C172A85}" dt="2021-07-17T10:29:09.510" v="1359" actId="20577"/>
          <ac:spMkLst>
            <pc:docMk/>
            <pc:sldMk cId="3821698347" sldId="321"/>
            <ac:spMk id="7" creationId="{80C79742-089C-415F-97E2-CB97DA89DF87}"/>
          </ac:spMkLst>
        </pc:spChg>
        <pc:spChg chg="mod">
          <ac:chgData name="ALESSANDRA" userId="a50d0755-f17c-46e3-b9ae-e817b752eaa4" providerId="ADAL" clId="{9BFD72EC-9258-4BC4-AF24-7E5A9C172A85}" dt="2021-07-17T10:19:14.924" v="1209" actId="1076"/>
          <ac:spMkLst>
            <pc:docMk/>
            <pc:sldMk cId="3821698347" sldId="321"/>
            <ac:spMk id="12" creationId="{BDF58459-BFBE-448E-97C8-B07271F62A74}"/>
          </ac:spMkLst>
        </pc:spChg>
        <pc:picChg chg="mod">
          <ac:chgData name="ALESSANDRA" userId="a50d0755-f17c-46e3-b9ae-e817b752eaa4" providerId="ADAL" clId="{9BFD72EC-9258-4BC4-AF24-7E5A9C172A85}" dt="2021-07-17T10:19:16.478" v="1210" actId="1076"/>
          <ac:picMkLst>
            <pc:docMk/>
            <pc:sldMk cId="3821698347" sldId="321"/>
            <ac:picMk id="11" creationId="{6A4E9C49-AEFC-487A-B459-010E3A46D76E}"/>
          </ac:picMkLst>
        </pc:picChg>
        <pc:picChg chg="mod">
          <ac:chgData name="ALESSANDRA" userId="a50d0755-f17c-46e3-b9ae-e817b752eaa4" providerId="ADAL" clId="{9BFD72EC-9258-4BC4-AF24-7E5A9C172A85}" dt="2021-07-17T10:19:12.895" v="1208" actId="1076"/>
          <ac:picMkLst>
            <pc:docMk/>
            <pc:sldMk cId="3821698347" sldId="321"/>
            <ac:picMk id="14" creationId="{2475F7E6-F40A-4A00-AB88-98838C2C9A27}"/>
          </ac:picMkLst>
        </pc:picChg>
      </pc:sldChg>
      <pc:sldChg chg="modSp del mod">
        <pc:chgData name="ALESSANDRA" userId="a50d0755-f17c-46e3-b9ae-e817b752eaa4" providerId="ADAL" clId="{9BFD72EC-9258-4BC4-AF24-7E5A9C172A85}" dt="2021-07-17T10:20:40.737" v="1225" actId="47"/>
        <pc:sldMkLst>
          <pc:docMk/>
          <pc:sldMk cId="2523684613" sldId="322"/>
        </pc:sldMkLst>
        <pc:spChg chg="mod">
          <ac:chgData name="ALESSANDRA" userId="a50d0755-f17c-46e3-b9ae-e817b752eaa4" providerId="ADAL" clId="{9BFD72EC-9258-4BC4-AF24-7E5A9C172A85}" dt="2021-07-17T10:20:09.950" v="1213" actId="21"/>
          <ac:spMkLst>
            <pc:docMk/>
            <pc:sldMk cId="2523684613" sldId="322"/>
            <ac:spMk id="11" creationId="{6EE73E3D-A65C-4D57-ABE5-26783C1C1D0B}"/>
          </ac:spMkLst>
        </pc:spChg>
      </pc:sldChg>
      <pc:sldChg chg="delSp modSp mod">
        <pc:chgData name="ALESSANDRA" userId="a50d0755-f17c-46e3-b9ae-e817b752eaa4" providerId="ADAL" clId="{9BFD72EC-9258-4BC4-AF24-7E5A9C172A85}" dt="2021-07-17T11:12:38.446" v="1647" actId="1076"/>
        <pc:sldMkLst>
          <pc:docMk/>
          <pc:sldMk cId="1552719502" sldId="323"/>
        </pc:sldMkLst>
        <pc:spChg chg="mod">
          <ac:chgData name="ALESSANDRA" userId="a50d0755-f17c-46e3-b9ae-e817b752eaa4" providerId="ADAL" clId="{9BFD72EC-9258-4BC4-AF24-7E5A9C172A85}" dt="2021-07-17T10:20:51.799" v="1229" actId="14100"/>
          <ac:spMkLst>
            <pc:docMk/>
            <pc:sldMk cId="1552719502" sldId="323"/>
            <ac:spMk id="35" creationId="{49FC8E58-4FA6-452A-9E72-E1CEB2EF6727}"/>
          </ac:spMkLst>
        </pc:spChg>
        <pc:spChg chg="del">
          <ac:chgData name="ALESSANDRA" userId="a50d0755-f17c-46e3-b9ae-e817b752eaa4" providerId="ADAL" clId="{9BFD72EC-9258-4BC4-AF24-7E5A9C172A85}" dt="2021-07-17T10:20:45.018" v="1226" actId="478"/>
          <ac:spMkLst>
            <pc:docMk/>
            <pc:sldMk cId="1552719502" sldId="323"/>
            <ac:spMk id="41" creationId="{829C81AD-EF02-4306-BBDA-F022927AC9A1}"/>
          </ac:spMkLst>
        </pc:spChg>
        <pc:spChg chg="mod">
          <ac:chgData name="ALESSANDRA" userId="a50d0755-f17c-46e3-b9ae-e817b752eaa4" providerId="ADAL" clId="{9BFD72EC-9258-4BC4-AF24-7E5A9C172A85}" dt="2021-07-17T11:12:38.446" v="1647" actId="1076"/>
          <ac:spMkLst>
            <pc:docMk/>
            <pc:sldMk cId="1552719502" sldId="323"/>
            <ac:spMk id="42" creationId="{830B4A2E-9D10-4CB3-AD8F-9E8E7C0BAA68}"/>
          </ac:spMkLst>
        </pc:spChg>
      </pc:sldChg>
      <pc:sldChg chg="del">
        <pc:chgData name="ALESSANDRA" userId="a50d0755-f17c-46e3-b9ae-e817b752eaa4" providerId="ADAL" clId="{9BFD72EC-9258-4BC4-AF24-7E5A9C172A85}" dt="2021-07-17T09:22:49.655" v="495" actId="47"/>
        <pc:sldMkLst>
          <pc:docMk/>
          <pc:sldMk cId="3866626769" sldId="324"/>
        </pc:sldMkLst>
      </pc:sldChg>
      <pc:sldChg chg="del">
        <pc:chgData name="ALESSANDRA" userId="a50d0755-f17c-46e3-b9ae-e817b752eaa4" providerId="ADAL" clId="{9BFD72EC-9258-4BC4-AF24-7E5A9C172A85}" dt="2021-07-17T09:22:54.318" v="496" actId="47"/>
        <pc:sldMkLst>
          <pc:docMk/>
          <pc:sldMk cId="3107552802" sldId="325"/>
        </pc:sldMkLst>
      </pc:sldChg>
      <pc:sldChg chg="del">
        <pc:chgData name="ALESSANDRA" userId="a50d0755-f17c-46e3-b9ae-e817b752eaa4" providerId="ADAL" clId="{9BFD72EC-9258-4BC4-AF24-7E5A9C172A85}" dt="2021-07-17T09:22:56.126" v="498" actId="47"/>
        <pc:sldMkLst>
          <pc:docMk/>
          <pc:sldMk cId="2275656607" sldId="326"/>
        </pc:sldMkLst>
      </pc:sldChg>
      <pc:sldChg chg="del">
        <pc:chgData name="ALESSANDRA" userId="a50d0755-f17c-46e3-b9ae-e817b752eaa4" providerId="ADAL" clId="{9BFD72EC-9258-4BC4-AF24-7E5A9C172A85}" dt="2021-07-17T09:22:56.883" v="499" actId="47"/>
        <pc:sldMkLst>
          <pc:docMk/>
          <pc:sldMk cId="2659029330" sldId="327"/>
        </pc:sldMkLst>
      </pc:sldChg>
      <pc:sldChg chg="del">
        <pc:chgData name="ALESSANDRA" userId="a50d0755-f17c-46e3-b9ae-e817b752eaa4" providerId="ADAL" clId="{9BFD72EC-9258-4BC4-AF24-7E5A9C172A85}" dt="2021-07-17T09:58:30.606" v="1064" actId="47"/>
        <pc:sldMkLst>
          <pc:docMk/>
          <pc:sldMk cId="4041431263" sldId="328"/>
        </pc:sldMkLst>
      </pc:sldChg>
      <pc:sldChg chg="del">
        <pc:chgData name="ALESSANDRA" userId="a50d0755-f17c-46e3-b9ae-e817b752eaa4" providerId="ADAL" clId="{9BFD72EC-9258-4BC4-AF24-7E5A9C172A85}" dt="2021-07-17T09:22:09.874" v="493" actId="47"/>
        <pc:sldMkLst>
          <pc:docMk/>
          <pc:sldMk cId="1801020306" sldId="329"/>
        </pc:sldMkLst>
      </pc:sldChg>
      <pc:sldChg chg="del">
        <pc:chgData name="ALESSANDRA" userId="a50d0755-f17c-46e3-b9ae-e817b752eaa4" providerId="ADAL" clId="{9BFD72EC-9258-4BC4-AF24-7E5A9C172A85}" dt="2021-07-17T10:58:49.258" v="1461" actId="47"/>
        <pc:sldMkLst>
          <pc:docMk/>
          <pc:sldMk cId="891192435" sldId="330"/>
        </pc:sldMkLst>
      </pc:sldChg>
      <pc:sldChg chg="addSp modSp mod">
        <pc:chgData name="ALESSANDRA" userId="a50d0755-f17c-46e3-b9ae-e817b752eaa4" providerId="ADAL" clId="{9BFD72EC-9258-4BC4-AF24-7E5A9C172A85}" dt="2021-07-17T11:13:05.141" v="1649" actId="207"/>
        <pc:sldMkLst>
          <pc:docMk/>
          <pc:sldMk cId="4056550205" sldId="331"/>
        </pc:sldMkLst>
        <pc:spChg chg="add mod">
          <ac:chgData name="ALESSANDRA" userId="a50d0755-f17c-46e3-b9ae-e817b752eaa4" providerId="ADAL" clId="{9BFD72EC-9258-4BC4-AF24-7E5A9C172A85}" dt="2021-07-17T11:07:54.547" v="1597" actId="1076"/>
          <ac:spMkLst>
            <pc:docMk/>
            <pc:sldMk cId="4056550205" sldId="331"/>
            <ac:spMk id="9" creationId="{2A6518DF-AF13-4D44-A309-836913304D88}"/>
          </ac:spMkLst>
        </pc:spChg>
        <pc:graphicFrameChg chg="mod">
          <ac:chgData name="ALESSANDRA" userId="a50d0755-f17c-46e3-b9ae-e817b752eaa4" providerId="ADAL" clId="{9BFD72EC-9258-4BC4-AF24-7E5A9C172A85}" dt="2021-07-17T11:13:05.141" v="1649" actId="207"/>
          <ac:graphicFrameMkLst>
            <pc:docMk/>
            <pc:sldMk cId="4056550205" sldId="331"/>
            <ac:graphicFrameMk id="8" creationId="{5345B12C-A366-40A5-9085-CA76073DF778}"/>
          </ac:graphicFrameMkLst>
        </pc:graphicFrameChg>
      </pc:sldChg>
      <pc:sldChg chg="del">
        <pc:chgData name="ALESSANDRA" userId="a50d0755-f17c-46e3-b9ae-e817b752eaa4" providerId="ADAL" clId="{9BFD72EC-9258-4BC4-AF24-7E5A9C172A85}" dt="2021-07-17T10:59:04.796" v="1465" actId="47"/>
        <pc:sldMkLst>
          <pc:docMk/>
          <pc:sldMk cId="3638971690" sldId="332"/>
        </pc:sldMkLst>
      </pc:sldChg>
      <pc:sldChg chg="del">
        <pc:chgData name="ALESSANDRA" userId="a50d0755-f17c-46e3-b9ae-e817b752eaa4" providerId="ADAL" clId="{9BFD72EC-9258-4BC4-AF24-7E5A9C172A85}" dt="2021-07-17T09:23:37.798" v="532" actId="47"/>
        <pc:sldMkLst>
          <pc:docMk/>
          <pc:sldMk cId="3360285442" sldId="333"/>
        </pc:sldMkLst>
      </pc:sldChg>
      <pc:sldChg chg="del">
        <pc:chgData name="ALESSANDRA" userId="a50d0755-f17c-46e3-b9ae-e817b752eaa4" providerId="ADAL" clId="{9BFD72EC-9258-4BC4-AF24-7E5A9C172A85}" dt="2021-07-17T09:22:15.510" v="494" actId="47"/>
        <pc:sldMkLst>
          <pc:docMk/>
          <pc:sldMk cId="2748507845" sldId="334"/>
        </pc:sldMkLst>
      </pc:sldChg>
      <pc:sldChg chg="del">
        <pc:chgData name="ALESSANDRA" userId="a50d0755-f17c-46e3-b9ae-e817b752eaa4" providerId="ADAL" clId="{9BFD72EC-9258-4BC4-AF24-7E5A9C172A85}" dt="2021-07-17T09:23:41.072" v="533" actId="47"/>
        <pc:sldMkLst>
          <pc:docMk/>
          <pc:sldMk cId="2541954882" sldId="335"/>
        </pc:sldMkLst>
      </pc:sldChg>
      <pc:sldChg chg="del">
        <pc:chgData name="ALESSANDRA" userId="a50d0755-f17c-46e3-b9ae-e817b752eaa4" providerId="ADAL" clId="{9BFD72EC-9258-4BC4-AF24-7E5A9C172A85}" dt="2021-07-17T09:23:45.759" v="534" actId="47"/>
        <pc:sldMkLst>
          <pc:docMk/>
          <pc:sldMk cId="3165401438" sldId="336"/>
        </pc:sldMkLst>
      </pc:sldChg>
      <pc:sldChg chg="del">
        <pc:chgData name="ALESSANDRA" userId="a50d0755-f17c-46e3-b9ae-e817b752eaa4" providerId="ADAL" clId="{9BFD72EC-9258-4BC4-AF24-7E5A9C172A85}" dt="2021-07-17T09:21:29.805" v="489" actId="47"/>
        <pc:sldMkLst>
          <pc:docMk/>
          <pc:sldMk cId="2799729585" sldId="337"/>
        </pc:sldMkLst>
      </pc:sldChg>
      <pc:sldChg chg="del">
        <pc:chgData name="ALESSANDRA" userId="a50d0755-f17c-46e3-b9ae-e817b752eaa4" providerId="ADAL" clId="{9BFD72EC-9258-4BC4-AF24-7E5A9C172A85}" dt="2021-07-17T09:22:55.037" v="497" actId="47"/>
        <pc:sldMkLst>
          <pc:docMk/>
          <pc:sldMk cId="14662086" sldId="338"/>
        </pc:sldMkLst>
      </pc:sldChg>
      <pc:sldChg chg="delSp modSp add mod">
        <pc:chgData name="ALESSANDRA" userId="a50d0755-f17c-46e3-b9ae-e817b752eaa4" providerId="ADAL" clId="{9BFD72EC-9258-4BC4-AF24-7E5A9C172A85}" dt="2021-07-17T10:13:55.038" v="1088" actId="1076"/>
        <pc:sldMkLst>
          <pc:docMk/>
          <pc:sldMk cId="3009532378" sldId="339"/>
        </pc:sldMkLst>
        <pc:spChg chg="mod">
          <ac:chgData name="ALESSANDRA" userId="a50d0755-f17c-46e3-b9ae-e817b752eaa4" providerId="ADAL" clId="{9BFD72EC-9258-4BC4-AF24-7E5A9C172A85}" dt="2021-07-17T09:36:34.060" v="647" actId="20577"/>
          <ac:spMkLst>
            <pc:docMk/>
            <pc:sldMk cId="3009532378" sldId="339"/>
            <ac:spMk id="2" creationId="{075C39FB-A7CD-43CD-ABC1-2B4C026A21EC}"/>
          </ac:spMkLst>
        </pc:spChg>
        <pc:spChg chg="mod">
          <ac:chgData name="ALESSANDRA" userId="a50d0755-f17c-46e3-b9ae-e817b752eaa4" providerId="ADAL" clId="{9BFD72EC-9258-4BC4-AF24-7E5A9C172A85}" dt="2021-07-17T10:13:55.038" v="1088" actId="1076"/>
          <ac:spMkLst>
            <pc:docMk/>
            <pc:sldMk cId="3009532378" sldId="339"/>
            <ac:spMk id="3" creationId="{DD86F013-DD0D-43CD-8A65-695EB263FA58}"/>
          </ac:spMkLst>
        </pc:spChg>
        <pc:spChg chg="del mod">
          <ac:chgData name="ALESSANDRA" userId="a50d0755-f17c-46e3-b9ae-e817b752eaa4" providerId="ADAL" clId="{9BFD72EC-9258-4BC4-AF24-7E5A9C172A85}" dt="2021-07-17T09:36:23.727" v="622" actId="478"/>
          <ac:spMkLst>
            <pc:docMk/>
            <pc:sldMk cId="3009532378" sldId="339"/>
            <ac:spMk id="7" creationId="{42634BD6-2A83-4A9D-8472-A39AC0384FC0}"/>
          </ac:spMkLst>
        </pc:spChg>
        <pc:spChg chg="del">
          <ac:chgData name="ALESSANDRA" userId="a50d0755-f17c-46e3-b9ae-e817b752eaa4" providerId="ADAL" clId="{9BFD72EC-9258-4BC4-AF24-7E5A9C172A85}" dt="2021-07-17T09:15:59.570" v="105" actId="478"/>
          <ac:spMkLst>
            <pc:docMk/>
            <pc:sldMk cId="3009532378" sldId="339"/>
            <ac:spMk id="24" creationId="{57668DD4-F74A-4B9A-82D7-86414FB2A830}"/>
          </ac:spMkLst>
        </pc:spChg>
        <pc:grpChg chg="del">
          <ac:chgData name="ALESSANDRA" userId="a50d0755-f17c-46e3-b9ae-e817b752eaa4" providerId="ADAL" clId="{9BFD72EC-9258-4BC4-AF24-7E5A9C172A85}" dt="2021-07-17T09:35:58.265" v="613" actId="478"/>
          <ac:grpSpMkLst>
            <pc:docMk/>
            <pc:sldMk cId="3009532378" sldId="339"/>
            <ac:grpSpMk id="9" creationId="{694C236F-F1E4-48FC-8CFD-3947A8EC3D67}"/>
          </ac:grpSpMkLst>
        </pc:grpChg>
      </pc:sldChg>
      <pc:sldChg chg="modSp new del mod">
        <pc:chgData name="ALESSANDRA" userId="a50d0755-f17c-46e3-b9ae-e817b752eaa4" providerId="ADAL" clId="{9BFD72EC-9258-4BC4-AF24-7E5A9C172A85}" dt="2021-07-17T09:45:45.250" v="848" actId="47"/>
        <pc:sldMkLst>
          <pc:docMk/>
          <pc:sldMk cId="521007336" sldId="340"/>
        </pc:sldMkLst>
        <pc:spChg chg="mod">
          <ac:chgData name="ALESSANDRA" userId="a50d0755-f17c-46e3-b9ae-e817b752eaa4" providerId="ADAL" clId="{9BFD72EC-9258-4BC4-AF24-7E5A9C172A85}" dt="2021-07-17T09:25:39.399" v="547" actId="20577"/>
          <ac:spMkLst>
            <pc:docMk/>
            <pc:sldMk cId="521007336" sldId="340"/>
            <ac:spMk id="3" creationId="{5D7FBEAA-6D7F-4891-A6D0-020B1D967EB9}"/>
          </ac:spMkLst>
        </pc:spChg>
      </pc:sldChg>
      <pc:sldChg chg="addSp delSp modSp add mod ord">
        <pc:chgData name="ALESSANDRA" userId="a50d0755-f17c-46e3-b9ae-e817b752eaa4" providerId="ADAL" clId="{9BFD72EC-9258-4BC4-AF24-7E5A9C172A85}" dt="2021-07-17T11:39:37.996" v="2292" actId="1076"/>
        <pc:sldMkLst>
          <pc:docMk/>
          <pc:sldMk cId="0" sldId="486"/>
        </pc:sldMkLst>
        <pc:spChg chg="mod">
          <ac:chgData name="ALESSANDRA" userId="a50d0755-f17c-46e3-b9ae-e817b752eaa4" providerId="ADAL" clId="{9BFD72EC-9258-4BC4-AF24-7E5A9C172A85}" dt="2021-07-17T11:39:34.819" v="2291" actId="1076"/>
          <ac:spMkLst>
            <pc:docMk/>
            <pc:sldMk cId="0" sldId="486"/>
            <ac:spMk id="5" creationId="{326D810F-DD29-438F-A9BF-97D6D99661F7}"/>
          </ac:spMkLst>
        </pc:spChg>
        <pc:spChg chg="mod">
          <ac:chgData name="ALESSANDRA" userId="a50d0755-f17c-46e3-b9ae-e817b752eaa4" providerId="ADAL" clId="{9BFD72EC-9258-4BC4-AF24-7E5A9C172A85}" dt="2021-07-17T11:39:37.996" v="2292" actId="1076"/>
          <ac:spMkLst>
            <pc:docMk/>
            <pc:sldMk cId="0" sldId="486"/>
            <ac:spMk id="6" creationId="{E68E1901-9DD2-483D-8873-A959C277E26D}"/>
          </ac:spMkLst>
        </pc:spChg>
        <pc:spChg chg="add mod">
          <ac:chgData name="ALESSANDRA" userId="a50d0755-f17c-46e3-b9ae-e817b752eaa4" providerId="ADAL" clId="{9BFD72EC-9258-4BC4-AF24-7E5A9C172A85}" dt="2021-07-17T11:39:25.040" v="2290" actId="14100"/>
          <ac:spMkLst>
            <pc:docMk/>
            <pc:sldMk cId="0" sldId="486"/>
            <ac:spMk id="10" creationId="{680D328E-14F8-4B2B-9F68-8013430557B5}"/>
          </ac:spMkLst>
        </pc:spChg>
        <pc:spChg chg="del">
          <ac:chgData name="ALESSANDRA" userId="a50d0755-f17c-46e3-b9ae-e817b752eaa4" providerId="ADAL" clId="{9BFD72EC-9258-4BC4-AF24-7E5A9C172A85}" dt="2021-07-17T09:37:54.757" v="680" actId="478"/>
          <ac:spMkLst>
            <pc:docMk/>
            <pc:sldMk cId="0" sldId="486"/>
            <ac:spMk id="28674" creationId="{6689A1F0-B0C4-451C-81D0-1A324DC8CBEB}"/>
          </ac:spMkLst>
        </pc:spChg>
        <pc:spChg chg="mod">
          <ac:chgData name="ALESSANDRA" userId="a50d0755-f17c-46e3-b9ae-e817b752eaa4" providerId="ADAL" clId="{9BFD72EC-9258-4BC4-AF24-7E5A9C172A85}" dt="2021-07-17T09:37:50.879" v="679" actId="20577"/>
          <ac:spMkLst>
            <pc:docMk/>
            <pc:sldMk cId="0" sldId="486"/>
            <ac:spMk id="28675" creationId="{D2F5E34A-4DB7-4268-81A2-69487721D740}"/>
          </ac:spMkLst>
        </pc:spChg>
      </pc:sldChg>
      <pc:sldChg chg="add del">
        <pc:chgData name="ALESSANDRA" userId="a50d0755-f17c-46e3-b9ae-e817b752eaa4" providerId="ADAL" clId="{9BFD72EC-9258-4BC4-AF24-7E5A9C172A85}" dt="2021-07-17T09:43:29.039" v="753" actId="47"/>
        <pc:sldMkLst>
          <pc:docMk/>
          <pc:sldMk cId="0" sldId="487"/>
        </pc:sldMkLst>
      </pc:sldChg>
      <pc:sldChg chg="addSp delSp modSp add mod">
        <pc:chgData name="ALESSANDRA" userId="a50d0755-f17c-46e3-b9ae-e817b752eaa4" providerId="ADAL" clId="{9BFD72EC-9258-4BC4-AF24-7E5A9C172A85}" dt="2021-07-17T11:24:01.072" v="1933" actId="14100"/>
        <pc:sldMkLst>
          <pc:docMk/>
          <pc:sldMk cId="0" sldId="488"/>
        </pc:sldMkLst>
        <pc:spChg chg="mod">
          <ac:chgData name="ALESSANDRA" userId="a50d0755-f17c-46e3-b9ae-e817b752eaa4" providerId="ADAL" clId="{9BFD72EC-9258-4BC4-AF24-7E5A9C172A85}" dt="2021-07-17T11:20:40.912" v="1817" actId="1076"/>
          <ac:spMkLst>
            <pc:docMk/>
            <pc:sldMk cId="0" sldId="488"/>
            <ac:spMk id="2" creationId="{338125D6-98D0-4F9F-B005-6092556DE90A}"/>
          </ac:spMkLst>
        </pc:spChg>
        <pc:spChg chg="add mod">
          <ac:chgData name="ALESSANDRA" userId="a50d0755-f17c-46e3-b9ae-e817b752eaa4" providerId="ADAL" clId="{9BFD72EC-9258-4BC4-AF24-7E5A9C172A85}" dt="2021-07-17T11:21:25.414" v="1830" actId="1035"/>
          <ac:spMkLst>
            <pc:docMk/>
            <pc:sldMk cId="0" sldId="488"/>
            <ac:spMk id="8" creationId="{3FA01B18-F36F-4948-83E7-222903AFA3DF}"/>
          </ac:spMkLst>
        </pc:spChg>
        <pc:spChg chg="mod">
          <ac:chgData name="ALESSANDRA" userId="a50d0755-f17c-46e3-b9ae-e817b752eaa4" providerId="ADAL" clId="{9BFD72EC-9258-4BC4-AF24-7E5A9C172A85}" dt="2021-07-17T11:23:13.621" v="1852" actId="20577"/>
          <ac:spMkLst>
            <pc:docMk/>
            <pc:sldMk cId="0" sldId="488"/>
            <ac:spMk id="267266" creationId="{90202217-B074-48E0-AB57-B0BB84DA3E38}"/>
          </ac:spMkLst>
        </pc:spChg>
        <pc:spChg chg="mod">
          <ac:chgData name="ALESSANDRA" userId="a50d0755-f17c-46e3-b9ae-e817b752eaa4" providerId="ADAL" clId="{9BFD72EC-9258-4BC4-AF24-7E5A9C172A85}" dt="2021-07-17T11:24:01.072" v="1933" actId="14100"/>
          <ac:spMkLst>
            <pc:docMk/>
            <pc:sldMk cId="0" sldId="488"/>
            <ac:spMk id="267267" creationId="{5EADAD5A-75B7-4928-BE74-5C8D7D86635C}"/>
          </ac:spMkLst>
        </pc:spChg>
        <pc:spChg chg="del">
          <ac:chgData name="ALESSANDRA" userId="a50d0755-f17c-46e3-b9ae-e817b752eaa4" providerId="ADAL" clId="{9BFD72EC-9258-4BC4-AF24-7E5A9C172A85}" dt="2021-07-17T11:20:36.979" v="1816" actId="478"/>
          <ac:spMkLst>
            <pc:docMk/>
            <pc:sldMk cId="0" sldId="488"/>
            <ac:spMk id="267268" creationId="{A621A2E3-116F-4192-A5B7-215630A4E3BE}"/>
          </ac:spMkLst>
        </pc:spChg>
        <pc:picChg chg="add mod">
          <ac:chgData name="ALESSANDRA" userId="a50d0755-f17c-46e3-b9ae-e817b752eaa4" providerId="ADAL" clId="{9BFD72EC-9258-4BC4-AF24-7E5A9C172A85}" dt="2021-07-17T11:22:43.424" v="1836" actId="1076"/>
          <ac:picMkLst>
            <pc:docMk/>
            <pc:sldMk cId="0" sldId="488"/>
            <ac:picMk id="5" creationId="{A35BF402-A843-43F8-90C1-192E86E5AE8E}"/>
          </ac:picMkLst>
        </pc:picChg>
        <pc:picChg chg="del mod">
          <ac:chgData name="ALESSANDRA" userId="a50d0755-f17c-46e3-b9ae-e817b752eaa4" providerId="ADAL" clId="{9BFD72EC-9258-4BC4-AF24-7E5A9C172A85}" dt="2021-07-17T11:22:35.801" v="1831" actId="478"/>
          <ac:picMkLst>
            <pc:docMk/>
            <pc:sldMk cId="0" sldId="488"/>
            <ac:picMk id="267269" creationId="{985C40AB-9479-4185-BE9E-FC1E17F55E4E}"/>
          </ac:picMkLst>
        </pc:picChg>
      </pc:sldChg>
      <pc:sldChg chg="addSp delSp modSp add mod">
        <pc:chgData name="ALESSANDRA" userId="a50d0755-f17c-46e3-b9ae-e817b752eaa4" providerId="ADAL" clId="{9BFD72EC-9258-4BC4-AF24-7E5A9C172A85}" dt="2021-07-17T10:28:36.150" v="1348" actId="20577"/>
        <pc:sldMkLst>
          <pc:docMk/>
          <pc:sldMk cId="0" sldId="506"/>
        </pc:sldMkLst>
        <pc:spChg chg="add mod">
          <ac:chgData name="ALESSANDRA" userId="a50d0755-f17c-46e3-b9ae-e817b752eaa4" providerId="ADAL" clId="{9BFD72EC-9258-4BC4-AF24-7E5A9C172A85}" dt="2021-07-17T10:28:36.150" v="1348" actId="20577"/>
          <ac:spMkLst>
            <pc:docMk/>
            <pc:sldMk cId="0" sldId="506"/>
            <ac:spMk id="5" creationId="{E820693F-742D-4BFC-90B6-5DA63A8CC386}"/>
          </ac:spMkLst>
        </pc:spChg>
        <pc:spChg chg="mod">
          <ac:chgData name="ALESSANDRA" userId="a50d0755-f17c-46e3-b9ae-e817b752eaa4" providerId="ADAL" clId="{9BFD72EC-9258-4BC4-AF24-7E5A9C172A85}" dt="2021-07-17T09:51:50.814" v="968" actId="1076"/>
          <ac:spMkLst>
            <pc:docMk/>
            <pc:sldMk cId="0" sldId="506"/>
            <ac:spMk id="48130" creationId="{1307BA40-01F3-4E5C-8DA7-85D3B0F1F3AD}"/>
          </ac:spMkLst>
        </pc:spChg>
        <pc:spChg chg="mod">
          <ac:chgData name="ALESSANDRA" userId="a50d0755-f17c-46e3-b9ae-e817b752eaa4" providerId="ADAL" clId="{9BFD72EC-9258-4BC4-AF24-7E5A9C172A85}" dt="2021-07-17T09:50:00.954" v="958" actId="14100"/>
          <ac:spMkLst>
            <pc:docMk/>
            <pc:sldMk cId="0" sldId="506"/>
            <ac:spMk id="48131" creationId="{1BA5F50C-28EF-490A-AE07-7D2F443E94B4}"/>
          </ac:spMkLst>
        </pc:spChg>
        <pc:spChg chg="del">
          <ac:chgData name="ALESSANDRA" userId="a50d0755-f17c-46e3-b9ae-e817b752eaa4" providerId="ADAL" clId="{9BFD72EC-9258-4BC4-AF24-7E5A9C172A85}" dt="2021-07-17T09:45:57.005" v="853" actId="478"/>
          <ac:spMkLst>
            <pc:docMk/>
            <pc:sldMk cId="0" sldId="506"/>
            <ac:spMk id="48132" creationId="{1FC91E86-4B23-4EF9-A6B9-472381A44F9F}"/>
          </ac:spMkLst>
        </pc:spChg>
      </pc:sldChg>
      <pc:sldChg chg="modSp add del mod">
        <pc:chgData name="ALESSANDRA" userId="a50d0755-f17c-46e3-b9ae-e817b752eaa4" providerId="ADAL" clId="{9BFD72EC-9258-4BC4-AF24-7E5A9C172A85}" dt="2021-07-17T09:47:16.286" v="870" actId="47"/>
        <pc:sldMkLst>
          <pc:docMk/>
          <pc:sldMk cId="0" sldId="507"/>
        </pc:sldMkLst>
        <pc:spChg chg="mod">
          <ac:chgData name="ALESSANDRA" userId="a50d0755-f17c-46e3-b9ae-e817b752eaa4" providerId="ADAL" clId="{9BFD72EC-9258-4BC4-AF24-7E5A9C172A85}" dt="2021-07-17T09:30:16.578" v="609" actId="27636"/>
          <ac:spMkLst>
            <pc:docMk/>
            <pc:sldMk cId="0" sldId="507"/>
            <ac:spMk id="51202" creationId="{CB7625F6-07A8-4619-886D-61D20962B10E}"/>
          </ac:spMkLst>
        </pc:spChg>
        <pc:spChg chg="mod">
          <ac:chgData name="ALESSANDRA" userId="a50d0755-f17c-46e3-b9ae-e817b752eaa4" providerId="ADAL" clId="{9BFD72EC-9258-4BC4-AF24-7E5A9C172A85}" dt="2021-07-17T09:47:08.206" v="867" actId="21"/>
          <ac:spMkLst>
            <pc:docMk/>
            <pc:sldMk cId="0" sldId="507"/>
            <ac:spMk id="51203" creationId="{5F891E43-E1BF-447D-B73D-9C2DFC92B831}"/>
          </ac:spMkLst>
        </pc:spChg>
      </pc:sldChg>
      <pc:sldChg chg="add del">
        <pc:chgData name="ALESSANDRA" userId="a50d0755-f17c-46e3-b9ae-e817b752eaa4" providerId="ADAL" clId="{9BFD72EC-9258-4BC4-AF24-7E5A9C172A85}" dt="2021-07-17T09:44:38.457" v="791" actId="47"/>
        <pc:sldMkLst>
          <pc:docMk/>
          <pc:sldMk cId="0" sldId="508"/>
        </pc:sldMkLst>
      </pc:sldChg>
      <pc:sldChg chg="modSp add del mod">
        <pc:chgData name="ALESSANDRA" userId="a50d0755-f17c-46e3-b9ae-e817b752eaa4" providerId="ADAL" clId="{9BFD72EC-9258-4BC4-AF24-7E5A9C172A85}" dt="2021-07-17T09:46:32.208" v="862" actId="47"/>
        <pc:sldMkLst>
          <pc:docMk/>
          <pc:sldMk cId="0" sldId="509"/>
        </pc:sldMkLst>
        <pc:spChg chg="mod">
          <ac:chgData name="ALESSANDRA" userId="a50d0755-f17c-46e3-b9ae-e817b752eaa4" providerId="ADAL" clId="{9BFD72EC-9258-4BC4-AF24-7E5A9C172A85}" dt="2021-07-17T09:46:25.353" v="857" actId="21"/>
          <ac:spMkLst>
            <pc:docMk/>
            <pc:sldMk cId="0" sldId="509"/>
            <ac:spMk id="49155" creationId="{F31EDAA1-3756-415A-888E-C5034F38FD68}"/>
          </ac:spMkLst>
        </pc:spChg>
      </pc:sldChg>
      <pc:sldChg chg="add del">
        <pc:chgData name="ALESSANDRA" userId="a50d0755-f17c-46e3-b9ae-e817b752eaa4" providerId="ADAL" clId="{9BFD72EC-9258-4BC4-AF24-7E5A9C172A85}" dt="2021-07-17T09:46:38.850" v="863" actId="47"/>
        <pc:sldMkLst>
          <pc:docMk/>
          <pc:sldMk cId="0" sldId="510"/>
        </pc:sldMkLst>
      </pc:sldChg>
      <pc:sldChg chg="modSp add del mod">
        <pc:chgData name="ALESSANDRA" userId="a50d0755-f17c-46e3-b9ae-e817b752eaa4" providerId="ADAL" clId="{9BFD72EC-9258-4BC4-AF24-7E5A9C172A85}" dt="2021-07-17T09:50:09.272" v="959" actId="47"/>
        <pc:sldMkLst>
          <pc:docMk/>
          <pc:sldMk cId="0" sldId="511"/>
        </pc:sldMkLst>
        <pc:spChg chg="mod">
          <ac:chgData name="ALESSANDRA" userId="a50d0755-f17c-46e3-b9ae-e817b752eaa4" providerId="ADAL" clId="{9BFD72EC-9258-4BC4-AF24-7E5A9C172A85}" dt="2021-07-17T09:49:06.559" v="906" actId="20577"/>
          <ac:spMkLst>
            <pc:docMk/>
            <pc:sldMk cId="0" sldId="511"/>
            <ac:spMk id="52227" creationId="{8014BBD9-CA14-4248-855B-631708C32879}"/>
          </ac:spMkLst>
        </pc:spChg>
      </pc:sldChg>
      <pc:sldChg chg="add del">
        <pc:chgData name="ALESSANDRA" userId="a50d0755-f17c-46e3-b9ae-e817b752eaa4" providerId="ADAL" clId="{9BFD72EC-9258-4BC4-AF24-7E5A9C172A85}" dt="2021-07-17T11:24:55.385" v="1934" actId="47"/>
        <pc:sldMkLst>
          <pc:docMk/>
          <pc:sldMk cId="0" sldId="658"/>
        </pc:sldMkLst>
      </pc:sldChg>
      <pc:sldChg chg="add del">
        <pc:chgData name="ALESSANDRA" userId="a50d0755-f17c-46e3-b9ae-e817b752eaa4" providerId="ADAL" clId="{9BFD72EC-9258-4BC4-AF24-7E5A9C172A85}" dt="2021-07-17T10:21:06.029" v="1230" actId="2696"/>
        <pc:sldMkLst>
          <pc:docMk/>
          <pc:sldMk cId="3427589406" sldId="739"/>
        </pc:sldMkLst>
        <pc:spChg chg="add del mod">
          <ac:chgData name="ALESSANDRA" userId="a50d0755-f17c-46e3-b9ae-e817b752eaa4" providerId="ADAL" clId="{9BFD72EC-9258-4BC4-AF24-7E5A9C172A85}" dt="2021-07-17T10:25:05.330" v="1275" actId="1076"/>
          <ac:spMkLst>
            <pc:docMk/>
            <pc:sldMk cId="3427589406" sldId="739"/>
            <ac:spMk id="2" creationId="{F8BDCD77-DC72-4E57-98F2-48D00BB917C5}"/>
          </ac:spMkLst>
        </pc:spChg>
        <pc:spChg chg="mod">
          <ac:chgData name="ALESSANDRA" userId="a50d0755-f17c-46e3-b9ae-e817b752eaa4" providerId="ADAL" clId="{9BFD72EC-9258-4BC4-AF24-7E5A9C172A85}" dt="2021-07-17T10:25:36.560" v="1280" actId="1076"/>
          <ac:spMkLst>
            <pc:docMk/>
            <pc:sldMk cId="3427589406" sldId="739"/>
            <ac:spMk id="6" creationId="{278F6697-EA57-4027-861F-D30303180596}"/>
          </ac:spMkLst>
        </pc:spChg>
        <pc:spChg chg="add mod">
          <ac:chgData name="ALESSANDRA" userId="a50d0755-f17c-46e3-b9ae-e817b752eaa4" providerId="ADAL" clId="{9BFD72EC-9258-4BC4-AF24-7E5A9C172A85}" dt="2021-07-17T10:25:49.231" v="1283" actId="1076"/>
          <ac:spMkLst>
            <pc:docMk/>
            <pc:sldMk cId="3427589406" sldId="739"/>
            <ac:spMk id="9" creationId="{7FE99065-966E-4E71-BAE4-3AF007B64031}"/>
          </ac:spMkLst>
        </pc:spChg>
        <pc:spChg chg="mod">
          <ac:chgData name="ALESSANDRA" userId="a50d0755-f17c-46e3-b9ae-e817b752eaa4" providerId="ADAL" clId="{9BFD72EC-9258-4BC4-AF24-7E5A9C172A85}" dt="2021-07-17T10:21:13.398" v="1232" actId="20577"/>
          <ac:spMkLst>
            <pc:docMk/>
            <pc:sldMk cId="3427589406" sldId="739"/>
            <ac:spMk id="276482" creationId="{A575CE50-B6F5-4967-9FBB-FC8E29CCEA40}"/>
          </ac:spMkLst>
        </pc:spChg>
        <pc:spChg chg="del">
          <ac:chgData name="ALESSANDRA" userId="a50d0755-f17c-46e3-b9ae-e817b752eaa4" providerId="ADAL" clId="{9BFD72EC-9258-4BC4-AF24-7E5A9C172A85}" dt="2021-07-17T10:24:59.864" v="1274" actId="478"/>
          <ac:spMkLst>
            <pc:docMk/>
            <pc:sldMk cId="3427589406" sldId="739"/>
            <ac:spMk id="276483" creationId="{7527265C-7F05-4EF7-BE47-280287BD4331}"/>
          </ac:spMkLst>
        </pc:spChg>
        <pc:graphicFrameChg chg="mod">
          <ac:chgData name="ALESSANDRA" userId="a50d0755-f17c-46e3-b9ae-e817b752eaa4" providerId="ADAL" clId="{9BFD72EC-9258-4BC4-AF24-7E5A9C172A85}" dt="2021-07-17T10:25:36.560" v="1280" actId="1076"/>
          <ac:graphicFrameMkLst>
            <pc:docMk/>
            <pc:sldMk cId="3427589406" sldId="739"/>
            <ac:graphicFrameMk id="5" creationId="{D475B30F-0B9A-4AAD-B848-3CBC303EF88E}"/>
          </ac:graphicFrameMkLst>
        </pc:graphicFrameChg>
        <pc:graphicFrameChg chg="mod">
          <ac:chgData name="ALESSANDRA" userId="a50d0755-f17c-46e3-b9ae-e817b752eaa4" providerId="ADAL" clId="{9BFD72EC-9258-4BC4-AF24-7E5A9C172A85}" dt="2021-07-17T10:25:36.560" v="1280" actId="1076"/>
          <ac:graphicFrameMkLst>
            <pc:docMk/>
            <pc:sldMk cId="3427589406" sldId="739"/>
            <ac:graphicFrameMk id="7" creationId="{D2CEE76F-24E7-4C86-97AE-D5D0BF20EF97}"/>
          </ac:graphicFrameMkLst>
        </pc:graphicFrameChg>
      </pc:sldChg>
      <pc:sldChg chg="modSp new del mod">
        <pc:chgData name="ALESSANDRA" userId="a50d0755-f17c-46e3-b9ae-e817b752eaa4" providerId="ADAL" clId="{9BFD72EC-9258-4BC4-AF24-7E5A9C172A85}" dt="2021-07-17T11:25:14.577" v="1935" actId="47"/>
        <pc:sldMkLst>
          <pc:docMk/>
          <pc:sldMk cId="1849136881" sldId="740"/>
        </pc:sldMkLst>
        <pc:spChg chg="mod">
          <ac:chgData name="ALESSANDRA" userId="a50d0755-f17c-46e3-b9ae-e817b752eaa4" providerId="ADAL" clId="{9BFD72EC-9258-4BC4-AF24-7E5A9C172A85}" dt="2021-07-17T09:27:50.322" v="576" actId="20577"/>
          <ac:spMkLst>
            <pc:docMk/>
            <pc:sldMk cId="1849136881" sldId="740"/>
            <ac:spMk id="2" creationId="{D0216338-6CE1-4D70-8004-78E5352537BE}"/>
          </ac:spMkLst>
        </pc:spChg>
      </pc:sldChg>
      <pc:sldChg chg="addSp modSp add mod">
        <pc:chgData name="ALESSANDRA" userId="a50d0755-f17c-46e3-b9ae-e817b752eaa4" providerId="ADAL" clId="{9BFD72EC-9258-4BC4-AF24-7E5A9C172A85}" dt="2021-07-17T11:37:40.452" v="2282" actId="14100"/>
        <pc:sldMkLst>
          <pc:docMk/>
          <pc:sldMk cId="685264305" sldId="741"/>
        </pc:sldMkLst>
        <pc:spChg chg="mod">
          <ac:chgData name="ALESSANDRA" userId="a50d0755-f17c-46e3-b9ae-e817b752eaa4" providerId="ADAL" clId="{9BFD72EC-9258-4BC4-AF24-7E5A9C172A85}" dt="2021-07-17T11:37:40.452" v="2282" actId="14100"/>
          <ac:spMkLst>
            <pc:docMk/>
            <pc:sldMk cId="685264305" sldId="741"/>
            <ac:spMk id="3" creationId="{080DA807-BC80-49DE-BA9D-D3CDCCC72C0B}"/>
          </ac:spMkLst>
        </pc:spChg>
        <pc:spChg chg="add mod">
          <ac:chgData name="ALESSANDRA" userId="a50d0755-f17c-46e3-b9ae-e817b752eaa4" providerId="ADAL" clId="{9BFD72EC-9258-4BC4-AF24-7E5A9C172A85}" dt="2021-07-17T11:34:50.843" v="2112" actId="1076"/>
          <ac:spMkLst>
            <pc:docMk/>
            <pc:sldMk cId="685264305" sldId="741"/>
            <ac:spMk id="7" creationId="{FA40729B-A27F-4102-85E0-D76B88B761E3}"/>
          </ac:spMkLst>
        </pc:spChg>
      </pc:sldChg>
      <pc:sldChg chg="modSp new del mod">
        <pc:chgData name="ALESSANDRA" userId="a50d0755-f17c-46e3-b9ae-e817b752eaa4" providerId="ADAL" clId="{9BFD72EC-9258-4BC4-AF24-7E5A9C172A85}" dt="2021-07-17T11:08:14.856" v="1598" actId="2696"/>
        <pc:sldMkLst>
          <pc:docMk/>
          <pc:sldMk cId="1486952520" sldId="741"/>
        </pc:sldMkLst>
        <pc:spChg chg="mod">
          <ac:chgData name="ALESSANDRA" userId="a50d0755-f17c-46e3-b9ae-e817b752eaa4" providerId="ADAL" clId="{9BFD72EC-9258-4BC4-AF24-7E5A9C172A85}" dt="2021-07-17T09:28:29.115" v="587" actId="20577"/>
          <ac:spMkLst>
            <pc:docMk/>
            <pc:sldMk cId="1486952520" sldId="741"/>
            <ac:spMk id="2" creationId="{BD724D06-B8A3-4C0F-8B92-98770885D73A}"/>
          </ac:spMkLst>
        </pc:spChg>
      </pc:sldChg>
      <pc:sldChg chg="new del">
        <pc:chgData name="ALESSANDRA" userId="a50d0755-f17c-46e3-b9ae-e817b752eaa4" providerId="ADAL" clId="{9BFD72EC-9258-4BC4-AF24-7E5A9C172A85}" dt="2021-07-17T09:29:29.790" v="603" actId="47"/>
        <pc:sldMkLst>
          <pc:docMk/>
          <pc:sldMk cId="365358562" sldId="742"/>
        </pc:sldMkLst>
      </pc:sldChg>
      <pc:sldChg chg="addSp modSp new mod">
        <pc:chgData name="ALESSANDRA" userId="a50d0755-f17c-46e3-b9ae-e817b752eaa4" providerId="ADAL" clId="{9BFD72EC-9258-4BC4-AF24-7E5A9C172A85}" dt="2021-07-17T11:32:43.175" v="2099" actId="1076"/>
        <pc:sldMkLst>
          <pc:docMk/>
          <pc:sldMk cId="2127416568" sldId="742"/>
        </pc:sldMkLst>
        <pc:spChg chg="mod">
          <ac:chgData name="ALESSANDRA" userId="a50d0755-f17c-46e3-b9ae-e817b752eaa4" providerId="ADAL" clId="{9BFD72EC-9258-4BC4-AF24-7E5A9C172A85}" dt="2021-07-17T11:26:55.423" v="1959" actId="20577"/>
          <ac:spMkLst>
            <pc:docMk/>
            <pc:sldMk cId="2127416568" sldId="742"/>
            <ac:spMk id="2" creationId="{9802F636-15BD-4B0D-AA20-67DEAE61A81B}"/>
          </ac:spMkLst>
        </pc:spChg>
        <pc:spChg chg="mod">
          <ac:chgData name="ALESSANDRA" userId="a50d0755-f17c-46e3-b9ae-e817b752eaa4" providerId="ADAL" clId="{9BFD72EC-9258-4BC4-AF24-7E5A9C172A85}" dt="2021-07-17T11:32:43.175" v="2099" actId="1076"/>
          <ac:spMkLst>
            <pc:docMk/>
            <pc:sldMk cId="2127416568" sldId="742"/>
            <ac:spMk id="3" creationId="{4B78998E-F0D3-4EBB-8161-67947716F53D}"/>
          </ac:spMkLst>
        </pc:spChg>
        <pc:spChg chg="add mod">
          <ac:chgData name="ALESSANDRA" userId="a50d0755-f17c-46e3-b9ae-e817b752eaa4" providerId="ADAL" clId="{9BFD72EC-9258-4BC4-AF24-7E5A9C172A85}" dt="2021-07-17T11:26:45.380" v="1951" actId="20577"/>
          <ac:spMkLst>
            <pc:docMk/>
            <pc:sldMk cId="2127416568" sldId="742"/>
            <ac:spMk id="7" creationId="{80D94FEC-CCC6-4B4D-9BF2-F200683F1EF3}"/>
          </ac:spMkLst>
        </pc:spChg>
      </pc:sldChg>
      <pc:sldChg chg="add">
        <pc:chgData name="ALESSANDRA" userId="a50d0755-f17c-46e3-b9ae-e817b752eaa4" providerId="ADAL" clId="{9BFD72EC-9258-4BC4-AF24-7E5A9C172A85}" dt="2021-07-17T11:32:57.943" v="2100"/>
        <pc:sldMkLst>
          <pc:docMk/>
          <pc:sldMk cId="3051988030" sldId="743"/>
        </pc:sldMkLst>
      </pc:sldChg>
      <pc:sldMasterChg chg="modSp mod delSldLayout modSldLayout">
        <pc:chgData name="ALESSANDRA" userId="a50d0755-f17c-46e3-b9ae-e817b752eaa4" providerId="ADAL" clId="{9BFD72EC-9258-4BC4-AF24-7E5A9C172A85}" dt="2021-07-17T09:17:17.809" v="172"/>
        <pc:sldMasterMkLst>
          <pc:docMk/>
          <pc:sldMasterMk cId="2995377943" sldId="2147483660"/>
        </pc:sldMasterMkLst>
        <pc:spChg chg="mod">
          <ac:chgData name="ALESSANDRA" userId="a50d0755-f17c-46e3-b9ae-e817b752eaa4" providerId="ADAL" clId="{9BFD72EC-9258-4BC4-AF24-7E5A9C172A85}" dt="2021-07-17T09:16:42.286" v="142" actId="20577"/>
          <ac:spMkLst>
            <pc:docMk/>
            <pc:sldMasterMk cId="2995377943" sldId="2147483660"/>
            <ac:spMk id="4" creationId="{00000000-0000-0000-0000-000000000000}"/>
          </ac:spMkLst>
        </pc:spChg>
        <pc:spChg chg="mod">
          <ac:chgData name="ALESSANDRA" userId="a50d0755-f17c-46e3-b9ae-e817b752eaa4" providerId="ADAL" clId="{9BFD72EC-9258-4BC4-AF24-7E5A9C172A85}" dt="2021-07-17T09:16:49.663" v="164" actId="20577"/>
          <ac:spMkLst>
            <pc:docMk/>
            <pc:sldMasterMk cId="2995377943" sldId="2147483660"/>
            <ac:spMk id="5" creationId="{00000000-0000-0000-0000-000000000000}"/>
          </ac:spMkLst>
        </pc:spChg>
        <pc:sldLayoutChg chg="modSp mod">
          <pc:chgData name="ALESSANDRA" userId="a50d0755-f17c-46e3-b9ae-e817b752eaa4" providerId="ADAL" clId="{9BFD72EC-9258-4BC4-AF24-7E5A9C172A85}" dt="2021-07-17T09:16:25.142" v="134" actId="20577"/>
          <pc:sldLayoutMkLst>
            <pc:docMk/>
            <pc:sldMasterMk cId="2995377943" sldId="2147483660"/>
            <pc:sldLayoutMk cId="1153438544" sldId="2147483661"/>
          </pc:sldLayoutMkLst>
          <pc:spChg chg="mod">
            <ac:chgData name="ALESSANDRA" userId="a50d0755-f17c-46e3-b9ae-e817b752eaa4" providerId="ADAL" clId="{9BFD72EC-9258-4BC4-AF24-7E5A9C172A85}" dt="2021-07-17T09:16:18.576" v="112" actId="20577"/>
            <ac:spMkLst>
              <pc:docMk/>
              <pc:sldMasterMk cId="2995377943" sldId="2147483660"/>
              <pc:sldLayoutMk cId="1153438544" sldId="2147483661"/>
              <ac:spMk id="7" creationId="{00000000-0000-0000-0000-000000000000}"/>
            </ac:spMkLst>
          </pc:spChg>
          <pc:spChg chg="mod">
            <ac:chgData name="ALESSANDRA" userId="a50d0755-f17c-46e3-b9ae-e817b752eaa4" providerId="ADAL" clId="{9BFD72EC-9258-4BC4-AF24-7E5A9C172A85}" dt="2021-07-17T09:16:25.142" v="134" actId="20577"/>
            <ac:spMkLst>
              <pc:docMk/>
              <pc:sldMasterMk cId="2995377943" sldId="2147483660"/>
              <pc:sldLayoutMk cId="1153438544" sldId="2147483661"/>
              <ac:spMk id="8" creationId="{00000000-0000-0000-0000-000000000000}"/>
            </ac:spMkLst>
          </pc:spChg>
        </pc:sldLayoutChg>
        <pc:sldLayoutChg chg="modSp">
          <pc:chgData name="ALESSANDRA" userId="a50d0755-f17c-46e3-b9ae-e817b752eaa4" providerId="ADAL" clId="{9BFD72EC-9258-4BC4-AF24-7E5A9C172A85}" dt="2021-07-17T09:17:14.914" v="171"/>
          <pc:sldLayoutMkLst>
            <pc:docMk/>
            <pc:sldMasterMk cId="2995377943" sldId="2147483660"/>
            <pc:sldLayoutMk cId="2094028863" sldId="2147483662"/>
          </pc:sldLayoutMkLst>
          <pc:spChg chg="mod">
            <ac:chgData name="ALESSANDRA" userId="a50d0755-f17c-46e3-b9ae-e817b752eaa4" providerId="ADAL" clId="{9BFD72EC-9258-4BC4-AF24-7E5A9C172A85}" dt="2021-07-17T09:17:14.914" v="171"/>
            <ac:spMkLst>
              <pc:docMk/>
              <pc:sldMasterMk cId="2995377943" sldId="2147483660"/>
              <pc:sldLayoutMk cId="2094028863" sldId="2147483662"/>
              <ac:spMk id="4" creationId="{00000000-0000-0000-0000-000000000000}"/>
            </ac:spMkLst>
          </pc:spChg>
          <pc:spChg chg="mod">
            <ac:chgData name="ALESSANDRA" userId="a50d0755-f17c-46e3-b9ae-e817b752eaa4" providerId="ADAL" clId="{9BFD72EC-9258-4BC4-AF24-7E5A9C172A85}" dt="2021-07-17T09:17:05.567" v="169"/>
            <ac:spMkLst>
              <pc:docMk/>
              <pc:sldMasterMk cId="2995377943" sldId="2147483660"/>
              <pc:sldLayoutMk cId="2094028863" sldId="2147483662"/>
              <ac:spMk id="5" creationId="{00000000-0000-0000-0000-000000000000}"/>
            </ac:spMkLst>
          </pc:spChg>
        </pc:sldLayoutChg>
        <pc:sldLayoutChg chg="del">
          <pc:chgData name="ALESSANDRA" userId="a50d0755-f17c-46e3-b9ae-e817b752eaa4" providerId="ADAL" clId="{9BFD72EC-9258-4BC4-AF24-7E5A9C172A85}" dt="2021-07-17T09:16:54.813" v="165" actId="2696"/>
          <pc:sldLayoutMkLst>
            <pc:docMk/>
            <pc:sldMasterMk cId="2995377943" sldId="2147483660"/>
            <pc:sldLayoutMk cId="3664652445" sldId="2147483663"/>
          </pc:sldLayoutMkLst>
        </pc:sldLayoutChg>
        <pc:sldLayoutChg chg="del">
          <pc:chgData name="ALESSANDRA" userId="a50d0755-f17c-46e3-b9ae-e817b752eaa4" providerId="ADAL" clId="{9BFD72EC-9258-4BC4-AF24-7E5A9C172A85}" dt="2021-07-17T09:16:55.774" v="166" actId="2696"/>
          <pc:sldLayoutMkLst>
            <pc:docMk/>
            <pc:sldMasterMk cId="2995377943" sldId="2147483660"/>
            <pc:sldLayoutMk cId="3837091354" sldId="2147483665"/>
          </pc:sldLayoutMkLst>
        </pc:sldLayoutChg>
        <pc:sldLayoutChg chg="del">
          <pc:chgData name="ALESSANDRA" userId="a50d0755-f17c-46e3-b9ae-e817b752eaa4" providerId="ADAL" clId="{9BFD72EC-9258-4BC4-AF24-7E5A9C172A85}" dt="2021-07-17T09:16:56.693" v="167" actId="2696"/>
          <pc:sldLayoutMkLst>
            <pc:docMk/>
            <pc:sldMasterMk cId="2995377943" sldId="2147483660"/>
            <pc:sldLayoutMk cId="1143827705" sldId="2147483666"/>
          </pc:sldLayoutMkLst>
        </pc:sldLayoutChg>
        <pc:sldLayoutChg chg="del">
          <pc:chgData name="ALESSANDRA" userId="a50d0755-f17c-46e3-b9ae-e817b752eaa4" providerId="ADAL" clId="{9BFD72EC-9258-4BC4-AF24-7E5A9C172A85}" dt="2021-07-17T09:16:57.569" v="168" actId="2696"/>
          <pc:sldLayoutMkLst>
            <pc:docMk/>
            <pc:sldMasterMk cId="2995377943" sldId="2147483660"/>
            <pc:sldLayoutMk cId="115045789" sldId="2147483667"/>
          </pc:sldLayoutMkLst>
        </pc:sldLayoutChg>
        <pc:sldLayoutChg chg="modSp">
          <pc:chgData name="ALESSANDRA" userId="a50d0755-f17c-46e3-b9ae-e817b752eaa4" providerId="ADAL" clId="{9BFD72EC-9258-4BC4-AF24-7E5A9C172A85}" dt="2021-07-17T09:17:17.809" v="172"/>
          <pc:sldLayoutMkLst>
            <pc:docMk/>
            <pc:sldMasterMk cId="2995377943" sldId="2147483660"/>
            <pc:sldLayoutMk cId="1740632731" sldId="2147483672"/>
          </pc:sldLayoutMkLst>
          <pc:spChg chg="mod">
            <ac:chgData name="ALESSANDRA" userId="a50d0755-f17c-46e3-b9ae-e817b752eaa4" providerId="ADAL" clId="{9BFD72EC-9258-4BC4-AF24-7E5A9C172A85}" dt="2021-07-17T09:17:17.809" v="172"/>
            <ac:spMkLst>
              <pc:docMk/>
              <pc:sldMasterMk cId="2995377943" sldId="2147483660"/>
              <pc:sldLayoutMk cId="1740632731" sldId="2147483672"/>
              <ac:spMk id="5" creationId="{00000000-0000-0000-0000-000000000000}"/>
            </ac:spMkLst>
          </pc:spChg>
          <pc:spChg chg="mod">
            <ac:chgData name="ALESSANDRA" userId="a50d0755-f17c-46e3-b9ae-e817b752eaa4" providerId="ADAL" clId="{9BFD72EC-9258-4BC4-AF24-7E5A9C172A85}" dt="2021-07-17T09:17:09.937" v="170"/>
            <ac:spMkLst>
              <pc:docMk/>
              <pc:sldMasterMk cId="2995377943" sldId="2147483660"/>
              <pc:sldLayoutMk cId="1740632731" sldId="2147483672"/>
              <ac:spMk id="6" creationId="{00000000-0000-0000-0000-000000000000}"/>
            </ac:spMkLst>
          </pc:spChg>
        </pc:sldLayoutChg>
        <pc:sldLayoutChg chg="del">
          <pc:chgData name="ALESSANDRA" userId="a50d0755-f17c-46e3-b9ae-e817b752eaa4" providerId="ADAL" clId="{9BFD72EC-9258-4BC4-AF24-7E5A9C172A85}" dt="2021-07-17T09:16:30.940" v="135" actId="2696"/>
          <pc:sldLayoutMkLst>
            <pc:docMk/>
            <pc:sldMasterMk cId="2995377943" sldId="2147483660"/>
            <pc:sldLayoutMk cId="2447482534" sldId="2147483675"/>
          </pc:sldLayoutMkLst>
        </pc:sldLayoutChg>
      </pc:sldMasterChg>
    </pc:docChg>
  </pc:docChgLst>
  <pc:docChgLst>
    <pc:chgData name="ALESSANDRA RIZZARDI" userId="a50d0755-f17c-46e3-b9ae-e817b752eaa4" providerId="ADAL" clId="{095110D9-8765-497C-8BD2-21ED225650E4}"/>
    <pc:docChg chg="undo custSel addSld modSld">
      <pc:chgData name="ALESSANDRA RIZZARDI" userId="a50d0755-f17c-46e3-b9ae-e817b752eaa4" providerId="ADAL" clId="{095110D9-8765-497C-8BD2-21ED225650E4}" dt="2020-10-16T08:54:37.620" v="155" actId="20577"/>
      <pc:docMkLst>
        <pc:docMk/>
      </pc:docMkLst>
      <pc:sldChg chg="addSp delSp modSp add">
        <pc:chgData name="ALESSANDRA RIZZARDI" userId="a50d0755-f17c-46e3-b9ae-e817b752eaa4" providerId="ADAL" clId="{095110D9-8765-497C-8BD2-21ED225650E4}" dt="2020-10-16T08:50:17.184" v="30" actId="1076"/>
        <pc:sldMkLst>
          <pc:docMk/>
          <pc:sldMk cId="2799729585" sldId="337"/>
        </pc:sldMkLst>
        <pc:spChg chg="mod">
          <ac:chgData name="ALESSANDRA RIZZARDI" userId="a50d0755-f17c-46e3-b9ae-e817b752eaa4" providerId="ADAL" clId="{095110D9-8765-497C-8BD2-21ED225650E4}" dt="2020-10-16T08:48:47.636" v="25" actId="1076"/>
          <ac:spMkLst>
            <pc:docMk/>
            <pc:sldMk cId="2799729585" sldId="337"/>
            <ac:spMk id="2" creationId="{9E93412F-B8ED-4929-A719-08C6E9C2727B}"/>
          </ac:spMkLst>
        </pc:spChg>
        <pc:spChg chg="mod">
          <ac:chgData name="ALESSANDRA RIZZARDI" userId="a50d0755-f17c-46e3-b9ae-e817b752eaa4" providerId="ADAL" clId="{095110D9-8765-497C-8BD2-21ED225650E4}" dt="2020-10-16T08:48:51.105" v="26" actId="1076"/>
          <ac:spMkLst>
            <pc:docMk/>
            <pc:sldMk cId="2799729585" sldId="337"/>
            <ac:spMk id="8" creationId="{E5CD499B-71E9-4C31-A133-7BCB7511B9F8}"/>
          </ac:spMkLst>
        </pc:spChg>
        <pc:graphicFrameChg chg="del">
          <ac:chgData name="ALESSANDRA RIZZARDI" userId="a50d0755-f17c-46e3-b9ae-e817b752eaa4" providerId="ADAL" clId="{095110D9-8765-497C-8BD2-21ED225650E4}" dt="2020-10-16T08:43:00.123" v="13" actId="478"/>
          <ac:graphicFrameMkLst>
            <pc:docMk/>
            <pc:sldMk cId="2799729585" sldId="337"/>
            <ac:graphicFrameMk id="12" creationId="{1EED65B3-2B51-49DA-8E0E-DB8BF7DC7AF2}"/>
          </ac:graphicFrameMkLst>
        </pc:graphicFrameChg>
        <pc:picChg chg="add mod">
          <ac:chgData name="ALESSANDRA RIZZARDI" userId="a50d0755-f17c-46e3-b9ae-e817b752eaa4" providerId="ADAL" clId="{095110D9-8765-497C-8BD2-21ED225650E4}" dt="2020-10-16T08:50:17.184" v="30" actId="1076"/>
          <ac:picMkLst>
            <pc:docMk/>
            <pc:sldMk cId="2799729585" sldId="337"/>
            <ac:picMk id="7" creationId="{76A75D06-050D-4472-AC64-52782E1BEC6B}"/>
          </ac:picMkLst>
        </pc:picChg>
      </pc:sldChg>
      <pc:sldChg chg="addSp delSp modSp add">
        <pc:chgData name="ALESSANDRA RIZZARDI" userId="a50d0755-f17c-46e3-b9ae-e817b752eaa4" providerId="ADAL" clId="{095110D9-8765-497C-8BD2-21ED225650E4}" dt="2020-10-16T08:54:37.620" v="155" actId="20577"/>
        <pc:sldMkLst>
          <pc:docMk/>
          <pc:sldMk cId="14662086" sldId="338"/>
        </pc:sldMkLst>
        <pc:spChg chg="mod">
          <ac:chgData name="ALESSANDRA RIZZARDI" userId="a50d0755-f17c-46e3-b9ae-e817b752eaa4" providerId="ADAL" clId="{095110D9-8765-497C-8BD2-21ED225650E4}" dt="2020-10-16T08:53:01.447" v="99" actId="1076"/>
          <ac:spMkLst>
            <pc:docMk/>
            <pc:sldMk cId="14662086" sldId="338"/>
            <ac:spMk id="2" creationId="{545FABF1-6ABE-480C-BD1A-8FC247C9D929}"/>
          </ac:spMkLst>
        </pc:spChg>
        <pc:spChg chg="add mod">
          <ac:chgData name="ALESSANDRA RIZZARDI" userId="a50d0755-f17c-46e3-b9ae-e817b752eaa4" providerId="ADAL" clId="{095110D9-8765-497C-8BD2-21ED225650E4}" dt="2020-10-16T08:54:04.437" v="138" actId="14100"/>
          <ac:spMkLst>
            <pc:docMk/>
            <pc:sldMk cId="14662086" sldId="338"/>
            <ac:spMk id="10" creationId="{1D06A98D-C734-4385-B7D6-5DEA0C315CE5}"/>
          </ac:spMkLst>
        </pc:spChg>
        <pc:spChg chg="add mod">
          <ac:chgData name="ALESSANDRA RIZZARDI" userId="a50d0755-f17c-46e3-b9ae-e817b752eaa4" providerId="ADAL" clId="{095110D9-8765-497C-8BD2-21ED225650E4}" dt="2020-10-16T08:54:37.620" v="155" actId="20577"/>
          <ac:spMkLst>
            <pc:docMk/>
            <pc:sldMk cId="14662086" sldId="338"/>
            <ac:spMk id="12" creationId="{4586FDBE-8711-4825-BA47-BE9A7E7EE40D}"/>
          </ac:spMkLst>
        </pc:spChg>
        <pc:spChg chg="add mod">
          <ac:chgData name="ALESSANDRA RIZZARDI" userId="a50d0755-f17c-46e3-b9ae-e817b752eaa4" providerId="ADAL" clId="{095110D9-8765-497C-8BD2-21ED225650E4}" dt="2020-10-16T08:54:12.829" v="142" actId="1076"/>
          <ac:spMkLst>
            <pc:docMk/>
            <pc:sldMk cId="14662086" sldId="338"/>
            <ac:spMk id="14" creationId="{82FC5FCF-7D45-4F5D-9F0F-A90019989E34}"/>
          </ac:spMkLst>
        </pc:spChg>
        <pc:spChg chg="add mod">
          <ac:chgData name="ALESSANDRA RIZZARDI" userId="a50d0755-f17c-46e3-b9ae-e817b752eaa4" providerId="ADAL" clId="{095110D9-8765-497C-8BD2-21ED225650E4}" dt="2020-10-16T08:54:19.885" v="149" actId="20577"/>
          <ac:spMkLst>
            <pc:docMk/>
            <pc:sldMk cId="14662086" sldId="338"/>
            <ac:spMk id="16" creationId="{E86BA932-5A39-4A77-8DFE-20B75872D014}"/>
          </ac:spMkLst>
        </pc:spChg>
        <pc:picChg chg="add mod">
          <ac:chgData name="ALESSANDRA RIZZARDI" userId="a50d0755-f17c-46e3-b9ae-e817b752eaa4" providerId="ADAL" clId="{095110D9-8765-497C-8BD2-21ED225650E4}" dt="2020-10-16T08:53:17.404" v="113" actId="1076"/>
          <ac:picMkLst>
            <pc:docMk/>
            <pc:sldMk cId="14662086" sldId="338"/>
            <ac:picMk id="7" creationId="{70A210C1-3AB4-475B-BA25-621684BE0B38}"/>
          </ac:picMkLst>
        </pc:picChg>
        <pc:picChg chg="add mod">
          <ac:chgData name="ALESSANDRA RIZZARDI" userId="a50d0755-f17c-46e3-b9ae-e817b752eaa4" providerId="ADAL" clId="{095110D9-8765-497C-8BD2-21ED225650E4}" dt="2020-10-16T08:53:13.327" v="112" actId="1076"/>
          <ac:picMkLst>
            <pc:docMk/>
            <pc:sldMk cId="14662086" sldId="338"/>
            <ac:picMk id="9" creationId="{D35D26D7-ECA4-4215-9D74-D20C8A0BE789}"/>
          </ac:picMkLst>
        </pc:picChg>
        <pc:picChg chg="del">
          <ac:chgData name="ALESSANDRA RIZZARDI" userId="a50d0755-f17c-46e3-b9ae-e817b752eaa4" providerId="ADAL" clId="{095110D9-8765-497C-8BD2-21ED225650E4}" dt="2020-10-16T08:50:37.165" v="32" actId="478"/>
          <ac:picMkLst>
            <pc:docMk/>
            <pc:sldMk cId="14662086" sldId="338"/>
            <ac:picMk id="15" creationId="{A983BCC8-1D22-40FE-B05F-3C4138615C46}"/>
          </ac:picMkLst>
        </pc:picChg>
      </pc:sldChg>
    </pc:docChg>
  </pc:docChgLst>
  <pc:docChgLst>
    <pc:chgData name="ALESSANDRA" userId="a50d0755-f17c-46e3-b9ae-e817b752eaa4" providerId="ADAL" clId="{EC435D3E-F2C2-469F-A590-9BB13C2ACEA8}"/>
    <pc:docChg chg="undo custSel addSld delSld modSld modMainMaster">
      <pc:chgData name="ALESSANDRA" userId="a50d0755-f17c-46e3-b9ae-e817b752eaa4" providerId="ADAL" clId="{EC435D3E-F2C2-469F-A590-9BB13C2ACEA8}" dt="2022-01-27T22:39:52.865" v="884"/>
      <pc:docMkLst>
        <pc:docMk/>
      </pc:docMkLst>
      <pc:sldChg chg="modSp mod">
        <pc:chgData name="ALESSANDRA" userId="a50d0755-f17c-46e3-b9ae-e817b752eaa4" providerId="ADAL" clId="{EC435D3E-F2C2-469F-A590-9BB13C2ACEA8}" dt="2022-01-27T22:03:38.797" v="245" actId="1076"/>
        <pc:sldMkLst>
          <pc:docMk/>
          <pc:sldMk cId="3715292141" sldId="256"/>
        </pc:sldMkLst>
        <pc:spChg chg="mod">
          <ac:chgData name="ALESSANDRA" userId="a50d0755-f17c-46e3-b9ae-e817b752eaa4" providerId="ADAL" clId="{EC435D3E-F2C2-469F-A590-9BB13C2ACEA8}" dt="2022-01-27T22:03:38.797" v="245" actId="1076"/>
          <ac:spMkLst>
            <pc:docMk/>
            <pc:sldMk cId="3715292141" sldId="256"/>
            <ac:spMk id="5" creationId="{31C14A93-1610-44EC-A7D7-5502F1F581F5}"/>
          </ac:spMkLst>
        </pc:spChg>
        <pc:spChg chg="mod">
          <ac:chgData name="ALESSANDRA" userId="a50d0755-f17c-46e3-b9ae-e817b752eaa4" providerId="ADAL" clId="{EC435D3E-F2C2-469F-A590-9BB13C2ACEA8}" dt="2022-01-27T21:56:51.248" v="194" actId="404"/>
          <ac:spMkLst>
            <pc:docMk/>
            <pc:sldMk cId="3715292141" sldId="256"/>
            <ac:spMk id="11" creationId="{DF6F76AD-726B-4CFD-93C4-B59C9003D3A9}"/>
          </ac:spMkLst>
        </pc:spChg>
      </pc:sldChg>
      <pc:sldChg chg="del">
        <pc:chgData name="ALESSANDRA" userId="a50d0755-f17c-46e3-b9ae-e817b752eaa4" providerId="ADAL" clId="{EC435D3E-F2C2-469F-A590-9BB13C2ACEA8}" dt="2022-01-27T21:58:27.411" v="214" actId="47"/>
        <pc:sldMkLst>
          <pc:docMk/>
          <pc:sldMk cId="599074100" sldId="260"/>
        </pc:sldMkLst>
      </pc:sldChg>
      <pc:sldChg chg="modSp del">
        <pc:chgData name="ALESSANDRA" userId="a50d0755-f17c-46e3-b9ae-e817b752eaa4" providerId="ADAL" clId="{EC435D3E-F2C2-469F-A590-9BB13C2ACEA8}" dt="2022-01-27T22:28:22.302" v="529" actId="47"/>
        <pc:sldMkLst>
          <pc:docMk/>
          <pc:sldMk cId="1237062550" sldId="261"/>
        </pc:sldMkLst>
        <pc:graphicFrameChg chg="mod">
          <ac:chgData name="ALESSANDRA" userId="a50d0755-f17c-46e3-b9ae-e817b752eaa4" providerId="ADAL" clId="{EC435D3E-F2C2-469F-A590-9BB13C2ACEA8}" dt="2022-01-27T22:21:44.074" v="491"/>
          <ac:graphicFrameMkLst>
            <pc:docMk/>
            <pc:sldMk cId="1237062550" sldId="261"/>
            <ac:graphicFrameMk id="9" creationId="{8DE8B3EB-72D9-4DD6-B8BD-2F147E28697B}"/>
          </ac:graphicFrameMkLst>
        </pc:graphicFrameChg>
      </pc:sldChg>
      <pc:sldChg chg="delSp modSp mod">
        <pc:chgData name="ALESSANDRA" userId="a50d0755-f17c-46e3-b9ae-e817b752eaa4" providerId="ADAL" clId="{EC435D3E-F2C2-469F-A590-9BB13C2ACEA8}" dt="2022-01-27T22:02:41.032" v="238" actId="27636"/>
        <pc:sldMkLst>
          <pc:docMk/>
          <pc:sldMk cId="860975243" sldId="262"/>
        </pc:sldMkLst>
        <pc:spChg chg="del">
          <ac:chgData name="ALESSANDRA" userId="a50d0755-f17c-46e3-b9ae-e817b752eaa4" providerId="ADAL" clId="{EC435D3E-F2C2-469F-A590-9BB13C2ACEA8}" dt="2022-01-27T22:02:37.009" v="236" actId="478"/>
          <ac:spMkLst>
            <pc:docMk/>
            <pc:sldMk cId="860975243" sldId="262"/>
            <ac:spMk id="9" creationId="{69D29FC7-3F83-4D24-A25F-2A4437630AC0}"/>
          </ac:spMkLst>
        </pc:spChg>
        <pc:spChg chg="mod">
          <ac:chgData name="ALESSANDRA" userId="a50d0755-f17c-46e3-b9ae-e817b752eaa4" providerId="ADAL" clId="{EC435D3E-F2C2-469F-A590-9BB13C2ACEA8}" dt="2022-01-27T22:02:41.032" v="238" actId="27636"/>
          <ac:spMkLst>
            <pc:docMk/>
            <pc:sldMk cId="860975243" sldId="262"/>
            <ac:spMk id="11" creationId="{6EE73E3D-A65C-4D57-ABE5-26783C1C1D0B}"/>
          </ac:spMkLst>
        </pc:spChg>
      </pc:sldChg>
      <pc:sldChg chg="add del">
        <pc:chgData name="ALESSANDRA" userId="a50d0755-f17c-46e3-b9ae-e817b752eaa4" providerId="ADAL" clId="{EC435D3E-F2C2-469F-A590-9BB13C2ACEA8}" dt="2022-01-27T22:17:33.793" v="454" actId="47"/>
        <pc:sldMkLst>
          <pc:docMk/>
          <pc:sldMk cId="0" sldId="264"/>
        </pc:sldMkLst>
      </pc:sldChg>
      <pc:sldChg chg="del">
        <pc:chgData name="ALESSANDRA" userId="a50d0755-f17c-46e3-b9ae-e817b752eaa4" providerId="ADAL" clId="{EC435D3E-F2C2-469F-A590-9BB13C2ACEA8}" dt="2022-01-27T21:58:44.834" v="216" actId="47"/>
        <pc:sldMkLst>
          <pc:docMk/>
          <pc:sldMk cId="4173227995" sldId="264"/>
        </pc:sldMkLst>
      </pc:sldChg>
      <pc:sldChg chg="add del">
        <pc:chgData name="ALESSANDRA" userId="a50d0755-f17c-46e3-b9ae-e817b752eaa4" providerId="ADAL" clId="{EC435D3E-F2C2-469F-A590-9BB13C2ACEA8}" dt="2022-01-27T22:17:42.959" v="457" actId="47"/>
        <pc:sldMkLst>
          <pc:docMk/>
          <pc:sldMk cId="0" sldId="265"/>
        </pc:sldMkLst>
      </pc:sldChg>
      <pc:sldChg chg="add del">
        <pc:chgData name="ALESSANDRA" userId="a50d0755-f17c-46e3-b9ae-e817b752eaa4" providerId="ADAL" clId="{EC435D3E-F2C2-469F-A590-9BB13C2ACEA8}" dt="2022-01-27T22:17:45.825" v="458" actId="47"/>
        <pc:sldMkLst>
          <pc:docMk/>
          <pc:sldMk cId="0" sldId="267"/>
        </pc:sldMkLst>
      </pc:sldChg>
      <pc:sldChg chg="add del">
        <pc:chgData name="ALESSANDRA" userId="a50d0755-f17c-46e3-b9ae-e817b752eaa4" providerId="ADAL" clId="{EC435D3E-F2C2-469F-A590-9BB13C2ACEA8}" dt="2022-01-27T22:17:19.060" v="422" actId="47"/>
        <pc:sldMkLst>
          <pc:docMk/>
          <pc:sldMk cId="0" sldId="270"/>
        </pc:sldMkLst>
      </pc:sldChg>
      <pc:sldChg chg="modSp add del mod">
        <pc:chgData name="ALESSANDRA" userId="a50d0755-f17c-46e3-b9ae-e817b752eaa4" providerId="ADAL" clId="{EC435D3E-F2C2-469F-A590-9BB13C2ACEA8}" dt="2022-01-27T22:21:04.780" v="488" actId="2696"/>
        <pc:sldMkLst>
          <pc:docMk/>
          <pc:sldMk cId="0" sldId="271"/>
        </pc:sldMkLst>
        <pc:spChg chg="mod">
          <ac:chgData name="ALESSANDRA" userId="a50d0755-f17c-46e3-b9ae-e817b752eaa4" providerId="ADAL" clId="{EC435D3E-F2C2-469F-A590-9BB13C2ACEA8}" dt="2022-01-27T22:11:41.229" v="322" actId="13822"/>
          <ac:spMkLst>
            <pc:docMk/>
            <pc:sldMk cId="0" sldId="271"/>
            <ac:spMk id="9" creationId="{0CF00DB9-BBD5-4004-A5B2-22A807F52DA4}"/>
          </ac:spMkLst>
        </pc:spChg>
        <pc:spChg chg="mod">
          <ac:chgData name="ALESSANDRA" userId="a50d0755-f17c-46e3-b9ae-e817b752eaa4" providerId="ADAL" clId="{EC435D3E-F2C2-469F-A590-9BB13C2ACEA8}" dt="2022-01-27T22:11:28.123" v="320" actId="14100"/>
          <ac:spMkLst>
            <pc:docMk/>
            <pc:sldMk cId="0" sldId="271"/>
            <ac:spMk id="10" creationId="{4042A146-E347-4234-AD48-665F3CCC9511}"/>
          </ac:spMkLst>
        </pc:spChg>
        <pc:spChg chg="mod">
          <ac:chgData name="ALESSANDRA" userId="a50d0755-f17c-46e3-b9ae-e817b752eaa4" providerId="ADAL" clId="{EC435D3E-F2C2-469F-A590-9BB13C2ACEA8}" dt="2022-01-27T22:11:52.204" v="326" actId="1076"/>
          <ac:spMkLst>
            <pc:docMk/>
            <pc:sldMk cId="0" sldId="271"/>
            <ac:spMk id="12" creationId="{48181039-233A-48A2-A214-3512B083F451}"/>
          </ac:spMkLst>
        </pc:spChg>
        <pc:spChg chg="mod">
          <ac:chgData name="ALESSANDRA" userId="a50d0755-f17c-46e3-b9ae-e817b752eaa4" providerId="ADAL" clId="{EC435D3E-F2C2-469F-A590-9BB13C2ACEA8}" dt="2022-01-27T22:11:43.469" v="323" actId="1076"/>
          <ac:spMkLst>
            <pc:docMk/>
            <pc:sldMk cId="0" sldId="271"/>
            <ac:spMk id="13" creationId="{4078BB4E-E952-4A03-991B-D3998881F147}"/>
          </ac:spMkLst>
        </pc:spChg>
        <pc:picChg chg="mod">
          <ac:chgData name="ALESSANDRA" userId="a50d0755-f17c-46e3-b9ae-e817b752eaa4" providerId="ADAL" clId="{EC435D3E-F2C2-469F-A590-9BB13C2ACEA8}" dt="2022-01-27T22:11:45.047" v="324" actId="1076"/>
          <ac:picMkLst>
            <pc:docMk/>
            <pc:sldMk cId="0" sldId="271"/>
            <ac:picMk id="15365" creationId="{9ADC59E2-5D7D-4A8D-9F87-C67C17C9462C}"/>
          </ac:picMkLst>
        </pc:picChg>
        <pc:picChg chg="mod">
          <ac:chgData name="ALESSANDRA" userId="a50d0755-f17c-46e3-b9ae-e817b752eaa4" providerId="ADAL" clId="{EC435D3E-F2C2-469F-A590-9BB13C2ACEA8}" dt="2022-01-27T22:11:46.631" v="325" actId="1076"/>
          <ac:picMkLst>
            <pc:docMk/>
            <pc:sldMk cId="0" sldId="271"/>
            <ac:picMk id="15366" creationId="{C4D020F6-C130-4048-8835-19BB792BC2D9}"/>
          </ac:picMkLst>
        </pc:picChg>
        <pc:picChg chg="mod">
          <ac:chgData name="ALESSANDRA" userId="a50d0755-f17c-46e3-b9ae-e817b752eaa4" providerId="ADAL" clId="{EC435D3E-F2C2-469F-A590-9BB13C2ACEA8}" dt="2022-01-27T22:11:34.654" v="321" actId="1076"/>
          <ac:picMkLst>
            <pc:docMk/>
            <pc:sldMk cId="0" sldId="271"/>
            <ac:picMk id="15369" creationId="{09FF1344-44DA-483D-ADDC-4D33429B63F6}"/>
          </ac:picMkLst>
        </pc:picChg>
      </pc:sldChg>
      <pc:sldChg chg="addSp delSp modSp add mod modAnim">
        <pc:chgData name="ALESSANDRA" userId="a50d0755-f17c-46e3-b9ae-e817b752eaa4" providerId="ADAL" clId="{EC435D3E-F2C2-469F-A590-9BB13C2ACEA8}" dt="2022-01-27T22:34:15.009" v="581"/>
        <pc:sldMkLst>
          <pc:docMk/>
          <pc:sldMk cId="2032415034" sldId="271"/>
        </pc:sldMkLst>
        <pc:spChg chg="add del mod">
          <ac:chgData name="ALESSANDRA" userId="a50d0755-f17c-46e3-b9ae-e817b752eaa4" providerId="ADAL" clId="{EC435D3E-F2C2-469F-A590-9BB13C2ACEA8}" dt="2022-01-27T22:29:12.186" v="549" actId="1076"/>
          <ac:spMkLst>
            <pc:docMk/>
            <pc:sldMk cId="2032415034" sldId="271"/>
            <ac:spMk id="2" creationId="{A5341BB9-DAB3-4810-812D-23B1A3E602B0}"/>
          </ac:spMkLst>
        </pc:spChg>
        <pc:spChg chg="del">
          <ac:chgData name="ALESSANDRA" userId="a50d0755-f17c-46e3-b9ae-e817b752eaa4" providerId="ADAL" clId="{EC435D3E-F2C2-469F-A590-9BB13C2ACEA8}" dt="2022-01-27T22:29:10.584" v="548" actId="478"/>
          <ac:spMkLst>
            <pc:docMk/>
            <pc:sldMk cId="2032415034" sldId="271"/>
            <ac:spMk id="15363" creationId="{B40D72FC-8108-455E-B350-C7470E0CF56B}"/>
          </ac:spMkLst>
        </pc:spChg>
      </pc:sldChg>
      <pc:sldChg chg="del">
        <pc:chgData name="ALESSANDRA" userId="a50d0755-f17c-46e3-b9ae-e817b752eaa4" providerId="ADAL" clId="{EC435D3E-F2C2-469F-A590-9BB13C2ACEA8}" dt="2022-01-27T21:59:11.021" v="229" actId="47"/>
        <pc:sldMkLst>
          <pc:docMk/>
          <pc:sldMk cId="95655809" sldId="295"/>
        </pc:sldMkLst>
      </pc:sldChg>
      <pc:sldChg chg="del">
        <pc:chgData name="ALESSANDRA" userId="a50d0755-f17c-46e3-b9ae-e817b752eaa4" providerId="ADAL" clId="{EC435D3E-F2C2-469F-A590-9BB13C2ACEA8}" dt="2022-01-27T21:58:47.734" v="219" actId="47"/>
        <pc:sldMkLst>
          <pc:docMk/>
          <pc:sldMk cId="1378236919" sldId="300"/>
        </pc:sldMkLst>
      </pc:sldChg>
      <pc:sldChg chg="del">
        <pc:chgData name="ALESSANDRA" userId="a50d0755-f17c-46e3-b9ae-e817b752eaa4" providerId="ADAL" clId="{EC435D3E-F2C2-469F-A590-9BB13C2ACEA8}" dt="2022-01-27T21:58:57.452" v="224" actId="47"/>
        <pc:sldMkLst>
          <pc:docMk/>
          <pc:sldMk cId="472383884" sldId="303"/>
        </pc:sldMkLst>
      </pc:sldChg>
      <pc:sldChg chg="del">
        <pc:chgData name="ALESSANDRA" userId="a50d0755-f17c-46e3-b9ae-e817b752eaa4" providerId="ADAL" clId="{EC435D3E-F2C2-469F-A590-9BB13C2ACEA8}" dt="2022-01-27T21:58:57.899" v="225" actId="47"/>
        <pc:sldMkLst>
          <pc:docMk/>
          <pc:sldMk cId="1897431293" sldId="304"/>
        </pc:sldMkLst>
      </pc:sldChg>
      <pc:sldChg chg="delSp modSp add mod">
        <pc:chgData name="ALESSANDRA" userId="a50d0755-f17c-46e3-b9ae-e817b752eaa4" providerId="ADAL" clId="{EC435D3E-F2C2-469F-A590-9BB13C2ACEA8}" dt="2022-01-27T22:20:53.686" v="487" actId="20577"/>
        <pc:sldMkLst>
          <pc:docMk/>
          <pc:sldMk cId="0" sldId="308"/>
        </pc:sldMkLst>
        <pc:spChg chg="mod">
          <ac:chgData name="ALESSANDRA" userId="a50d0755-f17c-46e3-b9ae-e817b752eaa4" providerId="ADAL" clId="{EC435D3E-F2C2-469F-A590-9BB13C2ACEA8}" dt="2022-01-27T22:08:35.619" v="294" actId="1076"/>
          <ac:spMkLst>
            <pc:docMk/>
            <pc:sldMk cId="0" sldId="308"/>
            <ac:spMk id="2" creationId="{61908BEE-D15C-47F0-9AFD-41F33AFC104B}"/>
          </ac:spMkLst>
        </pc:spChg>
        <pc:spChg chg="mod">
          <ac:chgData name="ALESSANDRA" userId="a50d0755-f17c-46e3-b9ae-e817b752eaa4" providerId="ADAL" clId="{EC435D3E-F2C2-469F-A590-9BB13C2ACEA8}" dt="2022-01-27T22:20:53.686" v="487" actId="20577"/>
          <ac:spMkLst>
            <pc:docMk/>
            <pc:sldMk cId="0" sldId="308"/>
            <ac:spMk id="12290" creationId="{CFD89294-D4F0-4182-AA0D-8979E64A7917}"/>
          </ac:spMkLst>
        </pc:spChg>
        <pc:spChg chg="mod">
          <ac:chgData name="ALESSANDRA" userId="a50d0755-f17c-46e3-b9ae-e817b752eaa4" providerId="ADAL" clId="{EC435D3E-F2C2-469F-A590-9BB13C2ACEA8}" dt="2022-01-27T22:07:55.348" v="278" actId="14100"/>
          <ac:spMkLst>
            <pc:docMk/>
            <pc:sldMk cId="0" sldId="308"/>
            <ac:spMk id="12291" creationId="{D6959B69-CD42-4EBD-B532-CAE738B6E458}"/>
          </ac:spMkLst>
        </pc:spChg>
        <pc:spChg chg="del mod">
          <ac:chgData name="ALESSANDRA" userId="a50d0755-f17c-46e3-b9ae-e817b752eaa4" providerId="ADAL" clId="{EC435D3E-F2C2-469F-A590-9BB13C2ACEA8}" dt="2022-01-27T22:08:33.859" v="293" actId="478"/>
          <ac:spMkLst>
            <pc:docMk/>
            <pc:sldMk cId="0" sldId="308"/>
            <ac:spMk id="12292" creationId="{A405FD1F-D9E8-43C9-907B-7DE8614DACDA}"/>
          </ac:spMkLst>
        </pc:spChg>
      </pc:sldChg>
      <pc:sldChg chg="del">
        <pc:chgData name="ALESSANDRA" userId="a50d0755-f17c-46e3-b9ae-e817b752eaa4" providerId="ADAL" clId="{EC435D3E-F2C2-469F-A590-9BB13C2ACEA8}" dt="2022-01-27T21:58:46.803" v="218" actId="47"/>
        <pc:sldMkLst>
          <pc:docMk/>
          <pc:sldMk cId="975645241" sldId="308"/>
        </pc:sldMkLst>
      </pc:sldChg>
      <pc:sldChg chg="addSp delSp modSp add mod">
        <pc:chgData name="ALESSANDRA" userId="a50d0755-f17c-46e3-b9ae-e817b752eaa4" providerId="ADAL" clId="{EC435D3E-F2C2-469F-A590-9BB13C2ACEA8}" dt="2022-01-27T22:09:17.903" v="306" actId="14100"/>
        <pc:sldMkLst>
          <pc:docMk/>
          <pc:sldMk cId="0" sldId="309"/>
        </pc:sldMkLst>
        <pc:spChg chg="add del mod">
          <ac:chgData name="ALESSANDRA" userId="a50d0755-f17c-46e3-b9ae-e817b752eaa4" providerId="ADAL" clId="{EC435D3E-F2C2-469F-A590-9BB13C2ACEA8}" dt="2022-01-27T22:08:17.675" v="286" actId="1076"/>
          <ac:spMkLst>
            <pc:docMk/>
            <pc:sldMk cId="0" sldId="309"/>
            <ac:spMk id="2" creationId="{FE8F4538-6870-4C22-A833-9E6E1219E12B}"/>
          </ac:spMkLst>
        </pc:spChg>
        <pc:spChg chg="mod">
          <ac:chgData name="ALESSANDRA" userId="a50d0755-f17c-46e3-b9ae-e817b752eaa4" providerId="ADAL" clId="{EC435D3E-F2C2-469F-A590-9BB13C2ACEA8}" dt="2022-01-27T22:08:04.663" v="280" actId="1076"/>
          <ac:spMkLst>
            <pc:docMk/>
            <pc:sldMk cId="0" sldId="309"/>
            <ac:spMk id="13315" creationId="{B36B6725-A77E-4CF2-8CA0-8E155BA0F91F}"/>
          </ac:spMkLst>
        </pc:spChg>
        <pc:spChg chg="del mod">
          <ac:chgData name="ALESSANDRA" userId="a50d0755-f17c-46e3-b9ae-e817b752eaa4" providerId="ADAL" clId="{EC435D3E-F2C2-469F-A590-9BB13C2ACEA8}" dt="2022-01-27T22:08:15.195" v="285" actId="478"/>
          <ac:spMkLst>
            <pc:docMk/>
            <pc:sldMk cId="0" sldId="309"/>
            <ac:spMk id="13316" creationId="{5C7A7C9A-4C00-48C6-88D6-8DF11CB3B8F9}"/>
          </ac:spMkLst>
        </pc:spChg>
        <pc:picChg chg="mod">
          <ac:chgData name="ALESSANDRA" userId="a50d0755-f17c-46e3-b9ae-e817b752eaa4" providerId="ADAL" clId="{EC435D3E-F2C2-469F-A590-9BB13C2ACEA8}" dt="2022-01-27T22:09:17.903" v="306" actId="14100"/>
          <ac:picMkLst>
            <pc:docMk/>
            <pc:sldMk cId="0" sldId="309"/>
            <ac:picMk id="13317" creationId="{52C64563-38C3-4B69-96C4-9CFA30D9E009}"/>
          </ac:picMkLst>
        </pc:picChg>
      </pc:sldChg>
      <pc:sldChg chg="add del">
        <pc:chgData name="ALESSANDRA" userId="a50d0755-f17c-46e3-b9ae-e817b752eaa4" providerId="ADAL" clId="{EC435D3E-F2C2-469F-A590-9BB13C2ACEA8}" dt="2022-01-27T22:19:26.648" v="479" actId="47"/>
        <pc:sldMkLst>
          <pc:docMk/>
          <pc:sldMk cId="0" sldId="310"/>
        </pc:sldMkLst>
      </pc:sldChg>
      <pc:sldChg chg="modSp add mod">
        <pc:chgData name="ALESSANDRA" userId="a50d0755-f17c-46e3-b9ae-e817b752eaa4" providerId="ADAL" clId="{EC435D3E-F2C2-469F-A590-9BB13C2ACEA8}" dt="2022-01-27T22:02:07.973" v="235" actId="20577"/>
        <pc:sldMkLst>
          <pc:docMk/>
          <pc:sldMk cId="341358150" sldId="312"/>
        </pc:sldMkLst>
        <pc:spChg chg="mod">
          <ac:chgData name="ALESSANDRA" userId="a50d0755-f17c-46e3-b9ae-e817b752eaa4" providerId="ADAL" clId="{EC435D3E-F2C2-469F-A590-9BB13C2ACEA8}" dt="2022-01-27T22:02:07.973" v="235" actId="20577"/>
          <ac:spMkLst>
            <pc:docMk/>
            <pc:sldMk cId="341358150" sldId="312"/>
            <ac:spMk id="11" creationId="{8B14E7D2-5233-435B-A4A0-1D0A1C436D73}"/>
          </ac:spMkLst>
        </pc:spChg>
      </pc:sldChg>
      <pc:sldChg chg="add del">
        <pc:chgData name="ALESSANDRA" userId="a50d0755-f17c-46e3-b9ae-e817b752eaa4" providerId="ADAL" clId="{EC435D3E-F2C2-469F-A590-9BB13C2ACEA8}" dt="2022-01-27T22:19:32.032" v="481" actId="47"/>
        <pc:sldMkLst>
          <pc:docMk/>
          <pc:sldMk cId="0" sldId="313"/>
        </pc:sldMkLst>
      </pc:sldChg>
      <pc:sldChg chg="del">
        <pc:chgData name="ALESSANDRA" userId="a50d0755-f17c-46e3-b9ae-e817b752eaa4" providerId="ADAL" clId="{EC435D3E-F2C2-469F-A590-9BB13C2ACEA8}" dt="2022-01-27T21:58:43.570" v="215" actId="47"/>
        <pc:sldMkLst>
          <pc:docMk/>
          <pc:sldMk cId="2504874345" sldId="314"/>
        </pc:sldMkLst>
      </pc:sldChg>
      <pc:sldChg chg="del">
        <pc:chgData name="ALESSANDRA" userId="a50d0755-f17c-46e3-b9ae-e817b752eaa4" providerId="ADAL" clId="{EC435D3E-F2C2-469F-A590-9BB13C2ACEA8}" dt="2022-01-27T21:58:46.007" v="217" actId="47"/>
        <pc:sldMkLst>
          <pc:docMk/>
          <pc:sldMk cId="20629884" sldId="315"/>
        </pc:sldMkLst>
      </pc:sldChg>
      <pc:sldChg chg="add del">
        <pc:chgData name="ALESSANDRA" userId="a50d0755-f17c-46e3-b9ae-e817b752eaa4" providerId="ADAL" clId="{EC435D3E-F2C2-469F-A590-9BB13C2ACEA8}" dt="2022-01-27T22:19:35.266" v="482" actId="47"/>
        <pc:sldMkLst>
          <pc:docMk/>
          <pc:sldMk cId="0" sldId="317"/>
        </pc:sldMkLst>
      </pc:sldChg>
      <pc:sldChg chg="del">
        <pc:chgData name="ALESSANDRA" userId="a50d0755-f17c-46e3-b9ae-e817b752eaa4" providerId="ADAL" clId="{EC435D3E-F2C2-469F-A590-9BB13C2ACEA8}" dt="2022-01-27T21:58:49.226" v="220" actId="47"/>
        <pc:sldMkLst>
          <pc:docMk/>
          <pc:sldMk cId="3606617048" sldId="318"/>
        </pc:sldMkLst>
      </pc:sldChg>
      <pc:sldChg chg="add del">
        <pc:chgData name="ALESSANDRA" userId="a50d0755-f17c-46e3-b9ae-e817b752eaa4" providerId="ADAL" clId="{EC435D3E-F2C2-469F-A590-9BB13C2ACEA8}" dt="2022-01-27T22:19:38.780" v="483" actId="47"/>
        <pc:sldMkLst>
          <pc:docMk/>
          <pc:sldMk cId="0" sldId="319"/>
        </pc:sldMkLst>
      </pc:sldChg>
      <pc:sldChg chg="del">
        <pc:chgData name="ALESSANDRA" userId="a50d0755-f17c-46e3-b9ae-e817b752eaa4" providerId="ADAL" clId="{EC435D3E-F2C2-469F-A590-9BB13C2ACEA8}" dt="2022-01-27T21:58:55.542" v="221" actId="47"/>
        <pc:sldMkLst>
          <pc:docMk/>
          <pc:sldMk cId="3821698347" sldId="321"/>
        </pc:sldMkLst>
      </pc:sldChg>
      <pc:sldChg chg="modSp add del">
        <pc:chgData name="ALESSANDRA" userId="a50d0755-f17c-46e3-b9ae-e817b752eaa4" providerId="ADAL" clId="{EC435D3E-F2C2-469F-A590-9BB13C2ACEA8}" dt="2022-01-27T22:28:41.621" v="544" actId="20577"/>
        <pc:sldMkLst>
          <pc:docMk/>
          <pc:sldMk cId="4056550205" sldId="331"/>
        </pc:sldMkLst>
        <pc:graphicFrameChg chg="mod">
          <ac:chgData name="ALESSANDRA" userId="a50d0755-f17c-46e3-b9ae-e817b752eaa4" providerId="ADAL" clId="{EC435D3E-F2C2-469F-A590-9BB13C2ACEA8}" dt="2022-01-27T22:28:41.621" v="544" actId="20577"/>
          <ac:graphicFrameMkLst>
            <pc:docMk/>
            <pc:sldMk cId="4056550205" sldId="331"/>
            <ac:graphicFrameMk id="8" creationId="{5345B12C-A366-40A5-9085-CA76073DF778}"/>
          </ac:graphicFrameMkLst>
        </pc:graphicFrameChg>
      </pc:sldChg>
      <pc:sldChg chg="addSp delSp modSp new mod">
        <pc:chgData name="ALESSANDRA" userId="a50d0755-f17c-46e3-b9ae-e817b752eaa4" providerId="ADAL" clId="{EC435D3E-F2C2-469F-A590-9BB13C2ACEA8}" dt="2022-01-27T22:27:59.332" v="528" actId="1076"/>
        <pc:sldMkLst>
          <pc:docMk/>
          <pc:sldMk cId="1119085662" sldId="332"/>
        </pc:sldMkLst>
        <pc:spChg chg="mod">
          <ac:chgData name="ALESSANDRA" userId="a50d0755-f17c-46e3-b9ae-e817b752eaa4" providerId="ADAL" clId="{EC435D3E-F2C2-469F-A590-9BB13C2ACEA8}" dt="2022-01-27T22:02:58.383" v="240"/>
          <ac:spMkLst>
            <pc:docMk/>
            <pc:sldMk cId="1119085662" sldId="332"/>
            <ac:spMk id="2" creationId="{D18EA8C2-E5CD-4A04-8341-B5FCC6E7A1C4}"/>
          </ac:spMkLst>
        </pc:spChg>
        <pc:spChg chg="mod">
          <ac:chgData name="ALESSANDRA" userId="a50d0755-f17c-46e3-b9ae-e817b752eaa4" providerId="ADAL" clId="{EC435D3E-F2C2-469F-A590-9BB13C2ACEA8}" dt="2022-01-27T22:05:38.552" v="254" actId="1076"/>
          <ac:spMkLst>
            <pc:docMk/>
            <pc:sldMk cId="1119085662" sldId="332"/>
            <ac:spMk id="3" creationId="{3ED0C13A-3EE2-4F92-B50E-53FD01170A28}"/>
          </ac:spMkLst>
        </pc:spChg>
        <pc:spChg chg="del">
          <ac:chgData name="ALESSANDRA" userId="a50d0755-f17c-46e3-b9ae-e817b752eaa4" providerId="ADAL" clId="{EC435D3E-F2C2-469F-A590-9BB13C2ACEA8}" dt="2022-01-27T22:27:24.270" v="516" actId="478"/>
          <ac:spMkLst>
            <pc:docMk/>
            <pc:sldMk cId="1119085662" sldId="332"/>
            <ac:spMk id="7" creationId="{04E6EB8D-D37E-402C-96B3-FBA12382AC1B}"/>
          </ac:spMkLst>
        </pc:spChg>
        <pc:picChg chg="add mod">
          <ac:chgData name="ALESSANDRA" userId="a50d0755-f17c-46e3-b9ae-e817b752eaa4" providerId="ADAL" clId="{EC435D3E-F2C2-469F-A590-9BB13C2ACEA8}" dt="2022-01-27T22:03:08.069" v="242" actId="1076"/>
          <ac:picMkLst>
            <pc:docMk/>
            <pc:sldMk cId="1119085662" sldId="332"/>
            <ac:picMk id="6" creationId="{5617AA7A-DCAD-4A6B-A5F5-4474E2BE0A1B}"/>
          </ac:picMkLst>
        </pc:picChg>
        <pc:picChg chg="add del">
          <ac:chgData name="ALESSANDRA" userId="a50d0755-f17c-46e3-b9ae-e817b752eaa4" providerId="ADAL" clId="{EC435D3E-F2C2-469F-A590-9BB13C2ACEA8}" dt="2022-01-27T22:27:24.270" v="516" actId="478"/>
          <ac:picMkLst>
            <pc:docMk/>
            <pc:sldMk cId="1119085662" sldId="332"/>
            <ac:picMk id="19458" creationId="{F5A5FE8D-8F4B-4904-85DE-64F35FE20194}"/>
          </ac:picMkLst>
        </pc:picChg>
        <pc:picChg chg="add mod">
          <ac:chgData name="ALESSANDRA" userId="a50d0755-f17c-46e3-b9ae-e817b752eaa4" providerId="ADAL" clId="{EC435D3E-F2C2-469F-A590-9BB13C2ACEA8}" dt="2022-01-27T22:27:59.332" v="528" actId="1076"/>
          <ac:picMkLst>
            <pc:docMk/>
            <pc:sldMk cId="1119085662" sldId="332"/>
            <ac:picMk id="19460" creationId="{E0F487DD-AC40-42B5-A2BD-75034350E7B4}"/>
          </ac:picMkLst>
        </pc:picChg>
      </pc:sldChg>
      <pc:sldChg chg="add del">
        <pc:chgData name="ALESSANDRA" userId="a50d0755-f17c-46e3-b9ae-e817b752eaa4" providerId="ADAL" clId="{EC435D3E-F2C2-469F-A590-9BB13C2ACEA8}" dt="2022-01-27T21:54:42.882" v="79" actId="47"/>
        <pc:sldMkLst>
          <pc:docMk/>
          <pc:sldMk cId="3009532378" sldId="339"/>
        </pc:sldMkLst>
      </pc:sldChg>
      <pc:sldChg chg="delSp modSp add mod">
        <pc:chgData name="ALESSANDRA" userId="a50d0755-f17c-46e3-b9ae-e817b752eaa4" providerId="ADAL" clId="{EC435D3E-F2C2-469F-A590-9BB13C2ACEA8}" dt="2022-01-27T22:29:22.842" v="552" actId="1076"/>
        <pc:sldMkLst>
          <pc:docMk/>
          <pc:sldMk cId="0" sldId="340"/>
        </pc:sldMkLst>
        <pc:spChg chg="mod">
          <ac:chgData name="ALESSANDRA" userId="a50d0755-f17c-46e3-b9ae-e817b752eaa4" providerId="ADAL" clId="{EC435D3E-F2C2-469F-A590-9BB13C2ACEA8}" dt="2022-01-27T22:29:22.842" v="552" actId="1076"/>
          <ac:spMkLst>
            <pc:docMk/>
            <pc:sldMk cId="0" sldId="340"/>
            <ac:spMk id="2" creationId="{E5BDC7A7-1E07-46F2-A34A-DF05C00BA1DD}"/>
          </ac:spMkLst>
        </pc:spChg>
        <pc:spChg chg="del">
          <ac:chgData name="ALESSANDRA" userId="a50d0755-f17c-46e3-b9ae-e817b752eaa4" providerId="ADAL" clId="{EC435D3E-F2C2-469F-A590-9BB13C2ACEA8}" dt="2022-01-27T22:29:21.125" v="551" actId="478"/>
          <ac:spMkLst>
            <pc:docMk/>
            <pc:sldMk cId="0" sldId="340"/>
            <ac:spMk id="14339" creationId="{9767698E-7D31-490C-99BD-3042CE335421}"/>
          </ac:spMkLst>
        </pc:spChg>
        <pc:picChg chg="mod">
          <ac:chgData name="ALESSANDRA" userId="a50d0755-f17c-46e3-b9ae-e817b752eaa4" providerId="ADAL" clId="{EC435D3E-F2C2-469F-A590-9BB13C2ACEA8}" dt="2022-01-27T22:11:00.882" v="310" actId="1076"/>
          <ac:picMkLst>
            <pc:docMk/>
            <pc:sldMk cId="0" sldId="340"/>
            <ac:picMk id="14340" creationId="{21BDA70B-89D4-4CC3-AC8C-2AFCD9FBCF58}"/>
          </ac:picMkLst>
        </pc:picChg>
      </pc:sldChg>
      <pc:sldChg chg="delSp modSp add mod">
        <pc:chgData name="ALESSANDRA" userId="a50d0755-f17c-46e3-b9ae-e817b752eaa4" providerId="ADAL" clId="{EC435D3E-F2C2-469F-A590-9BB13C2ACEA8}" dt="2022-01-27T22:29:32.742" v="555" actId="1076"/>
        <pc:sldMkLst>
          <pc:docMk/>
          <pc:sldMk cId="0" sldId="341"/>
        </pc:sldMkLst>
        <pc:spChg chg="mod">
          <ac:chgData name="ALESSANDRA" userId="a50d0755-f17c-46e3-b9ae-e817b752eaa4" providerId="ADAL" clId="{EC435D3E-F2C2-469F-A590-9BB13C2ACEA8}" dt="2022-01-27T22:29:32.742" v="555" actId="1076"/>
          <ac:spMkLst>
            <pc:docMk/>
            <pc:sldMk cId="0" sldId="341"/>
            <ac:spMk id="2" creationId="{28587A87-9D4F-40E3-B994-149A80AE6B4F}"/>
          </ac:spMkLst>
        </pc:spChg>
        <pc:spChg chg="del">
          <ac:chgData name="ALESSANDRA" userId="a50d0755-f17c-46e3-b9ae-e817b752eaa4" providerId="ADAL" clId="{EC435D3E-F2C2-469F-A590-9BB13C2ACEA8}" dt="2022-01-27T22:29:29.644" v="554" actId="478"/>
          <ac:spMkLst>
            <pc:docMk/>
            <pc:sldMk cId="0" sldId="341"/>
            <ac:spMk id="16388" creationId="{CEC57AC9-CB40-4850-89E1-3ACB916FB0C3}"/>
          </ac:spMkLst>
        </pc:spChg>
        <pc:spChg chg="mod">
          <ac:chgData name="ALESSANDRA" userId="a50d0755-f17c-46e3-b9ae-e817b752eaa4" providerId="ADAL" clId="{EC435D3E-F2C2-469F-A590-9BB13C2ACEA8}" dt="2022-01-27T22:12:31.685" v="333" actId="113"/>
          <ac:spMkLst>
            <pc:docMk/>
            <pc:sldMk cId="0" sldId="341"/>
            <ac:spMk id="107523" creationId="{B13E2171-7721-4C32-A736-D1A9111959FD}"/>
          </ac:spMkLst>
        </pc:spChg>
      </pc:sldChg>
      <pc:sldChg chg="addSp delSp modSp add mod">
        <pc:chgData name="ALESSANDRA" userId="a50d0755-f17c-46e3-b9ae-e817b752eaa4" providerId="ADAL" clId="{EC435D3E-F2C2-469F-A590-9BB13C2ACEA8}" dt="2022-01-27T22:08:51.059" v="299" actId="1076"/>
        <pc:sldMkLst>
          <pc:docMk/>
          <pc:sldMk cId="0" sldId="342"/>
        </pc:sldMkLst>
        <pc:spChg chg="add del mod">
          <ac:chgData name="ALESSANDRA" userId="a50d0755-f17c-46e3-b9ae-e817b752eaa4" providerId="ADAL" clId="{EC435D3E-F2C2-469F-A590-9BB13C2ACEA8}" dt="2022-01-27T22:08:51.059" v="299" actId="1076"/>
          <ac:spMkLst>
            <pc:docMk/>
            <pc:sldMk cId="0" sldId="342"/>
            <ac:spMk id="2" creationId="{94755D39-A3B3-4F68-AA46-8026D93DD20F}"/>
          </ac:spMkLst>
        </pc:spChg>
        <pc:spChg chg="mod">
          <ac:chgData name="ALESSANDRA" userId="a50d0755-f17c-46e3-b9ae-e817b752eaa4" providerId="ADAL" clId="{EC435D3E-F2C2-469F-A590-9BB13C2ACEA8}" dt="2022-01-27T22:07:25.846" v="274" actId="14100"/>
          <ac:spMkLst>
            <pc:docMk/>
            <pc:sldMk cId="0" sldId="342"/>
            <ac:spMk id="10243" creationId="{6CDA00C1-D863-4509-B01B-CE4BC765467A}"/>
          </ac:spMkLst>
        </pc:spChg>
        <pc:spChg chg="del">
          <ac:chgData name="ALESSANDRA" userId="a50d0755-f17c-46e3-b9ae-e817b752eaa4" providerId="ADAL" clId="{EC435D3E-F2C2-469F-A590-9BB13C2ACEA8}" dt="2022-01-27T22:08:48.224" v="298" actId="478"/>
          <ac:spMkLst>
            <pc:docMk/>
            <pc:sldMk cId="0" sldId="342"/>
            <ac:spMk id="10244" creationId="{0F67F94B-B2C6-4BF7-994D-E84B42147038}"/>
          </ac:spMkLst>
        </pc:spChg>
        <pc:picChg chg="mod">
          <ac:chgData name="ALESSANDRA" userId="a50d0755-f17c-46e3-b9ae-e817b752eaa4" providerId="ADAL" clId="{EC435D3E-F2C2-469F-A590-9BB13C2ACEA8}" dt="2022-01-27T22:05:46.315" v="255" actId="1076"/>
          <ac:picMkLst>
            <pc:docMk/>
            <pc:sldMk cId="0" sldId="342"/>
            <ac:picMk id="10245" creationId="{BCBFF0B0-E0B4-4779-85C3-966A42D49C4D}"/>
          </ac:picMkLst>
        </pc:picChg>
      </pc:sldChg>
      <pc:sldChg chg="addSp delSp modSp add del mod modAnim">
        <pc:chgData name="ALESSANDRA" userId="a50d0755-f17c-46e3-b9ae-e817b752eaa4" providerId="ADAL" clId="{EC435D3E-F2C2-469F-A590-9BB13C2ACEA8}" dt="2022-01-27T22:38:44.285" v="643" actId="47"/>
        <pc:sldMkLst>
          <pc:docMk/>
          <pc:sldMk cId="0" sldId="343"/>
        </pc:sldMkLst>
        <pc:spChg chg="mod">
          <ac:chgData name="ALESSANDRA" userId="a50d0755-f17c-46e3-b9ae-e817b752eaa4" providerId="ADAL" clId="{EC435D3E-F2C2-469F-A590-9BB13C2ACEA8}" dt="2022-01-27T22:29:48.089" v="562" actId="1076"/>
          <ac:spMkLst>
            <pc:docMk/>
            <pc:sldMk cId="0" sldId="343"/>
            <ac:spMk id="2" creationId="{155D546A-D72E-4932-A062-B9C412DBFC5C}"/>
          </ac:spMkLst>
        </pc:spChg>
        <pc:spChg chg="mod">
          <ac:chgData name="ALESSANDRA" userId="a50d0755-f17c-46e3-b9ae-e817b752eaa4" providerId="ADAL" clId="{EC435D3E-F2C2-469F-A590-9BB13C2ACEA8}" dt="2022-01-27T22:13:45.135" v="357" actId="20577"/>
          <ac:spMkLst>
            <pc:docMk/>
            <pc:sldMk cId="0" sldId="343"/>
            <ac:spMk id="18434" creationId="{F66EE386-C61B-486F-9890-92259FAD6E93}"/>
          </ac:spMkLst>
        </pc:spChg>
        <pc:spChg chg="del">
          <ac:chgData name="ALESSANDRA" userId="a50d0755-f17c-46e3-b9ae-e817b752eaa4" providerId="ADAL" clId="{EC435D3E-F2C2-469F-A590-9BB13C2ACEA8}" dt="2022-01-27T22:29:46.001" v="561" actId="478"/>
          <ac:spMkLst>
            <pc:docMk/>
            <pc:sldMk cId="0" sldId="343"/>
            <ac:spMk id="18435" creationId="{EB63F8F4-BC83-415C-A5DB-76CCD2B90B08}"/>
          </ac:spMkLst>
        </pc:spChg>
        <pc:graphicFrameChg chg="add del modGraphic">
          <ac:chgData name="ALESSANDRA" userId="a50d0755-f17c-46e3-b9ae-e817b752eaa4" providerId="ADAL" clId="{EC435D3E-F2C2-469F-A590-9BB13C2ACEA8}" dt="2022-01-27T22:15:01.676" v="361" actId="1032"/>
          <ac:graphicFrameMkLst>
            <pc:docMk/>
            <pc:sldMk cId="0" sldId="343"/>
            <ac:graphicFrameMk id="4" creationId="{08434966-A7BB-455C-BC93-DD99FC70765D}"/>
          </ac:graphicFrameMkLst>
        </pc:graphicFrameChg>
        <pc:graphicFrameChg chg="add del modGraphic">
          <ac:chgData name="ALESSANDRA" userId="a50d0755-f17c-46e3-b9ae-e817b752eaa4" providerId="ADAL" clId="{EC435D3E-F2C2-469F-A590-9BB13C2ACEA8}" dt="2022-01-27T22:15:11.208" v="363" actId="1032"/>
          <ac:graphicFrameMkLst>
            <pc:docMk/>
            <pc:sldMk cId="0" sldId="343"/>
            <ac:graphicFrameMk id="5" creationId="{CFBAA301-4ADF-432A-9443-392C52E82CE6}"/>
          </ac:graphicFrameMkLst>
        </pc:graphicFrameChg>
        <pc:graphicFrameChg chg="add del modGraphic">
          <ac:chgData name="ALESSANDRA" userId="a50d0755-f17c-46e3-b9ae-e817b752eaa4" providerId="ADAL" clId="{EC435D3E-F2C2-469F-A590-9BB13C2ACEA8}" dt="2022-01-27T22:15:28.704" v="365" actId="1032"/>
          <ac:graphicFrameMkLst>
            <pc:docMk/>
            <pc:sldMk cId="0" sldId="343"/>
            <ac:graphicFrameMk id="6" creationId="{CE10BA8D-516F-41F7-801F-07B88AD65BED}"/>
          </ac:graphicFrameMkLst>
        </pc:graphicFrameChg>
        <pc:graphicFrameChg chg="add mod modGraphic">
          <ac:chgData name="ALESSANDRA" userId="a50d0755-f17c-46e3-b9ae-e817b752eaa4" providerId="ADAL" clId="{EC435D3E-F2C2-469F-A590-9BB13C2ACEA8}" dt="2022-01-27T22:22:33.730" v="499" actId="14100"/>
          <ac:graphicFrameMkLst>
            <pc:docMk/>
            <pc:sldMk cId="0" sldId="343"/>
            <ac:graphicFrameMk id="7" creationId="{BACB8647-956A-4631-93AC-7E2BB2BEA623}"/>
          </ac:graphicFrameMkLst>
        </pc:graphicFrameChg>
        <pc:picChg chg="add mod">
          <ac:chgData name="ALESSANDRA" userId="a50d0755-f17c-46e3-b9ae-e817b752eaa4" providerId="ADAL" clId="{EC435D3E-F2C2-469F-A590-9BB13C2ACEA8}" dt="2022-01-27T22:24:58.198" v="506" actId="14100"/>
          <ac:picMkLst>
            <pc:docMk/>
            <pc:sldMk cId="0" sldId="343"/>
            <ac:picMk id="10242" creationId="{28C5C3C1-AA77-4E0D-B796-A30618B49853}"/>
          </ac:picMkLst>
        </pc:picChg>
        <pc:picChg chg="add del mod">
          <ac:chgData name="ALESSANDRA" userId="a50d0755-f17c-46e3-b9ae-e817b752eaa4" providerId="ADAL" clId="{EC435D3E-F2C2-469F-A590-9BB13C2ACEA8}" dt="2022-01-27T22:24:58.999" v="507"/>
          <ac:picMkLst>
            <pc:docMk/>
            <pc:sldMk cId="0" sldId="343"/>
            <ac:picMk id="10244" creationId="{D3F17F6A-6293-4DFD-9534-E8F2C91C8337}"/>
          </ac:picMkLst>
        </pc:picChg>
        <pc:picChg chg="add mod">
          <ac:chgData name="ALESSANDRA" userId="a50d0755-f17c-46e3-b9ae-e817b752eaa4" providerId="ADAL" clId="{EC435D3E-F2C2-469F-A590-9BB13C2ACEA8}" dt="2022-01-27T22:25:19.820" v="514" actId="1076"/>
          <ac:picMkLst>
            <pc:docMk/>
            <pc:sldMk cId="0" sldId="343"/>
            <ac:picMk id="10246" creationId="{18B8B136-7B3B-4D22-BDA5-C401BC4FFF4D}"/>
          </ac:picMkLst>
        </pc:picChg>
        <pc:picChg chg="del mod">
          <ac:chgData name="ALESSANDRA" userId="a50d0755-f17c-46e3-b9ae-e817b752eaa4" providerId="ADAL" clId="{EC435D3E-F2C2-469F-A590-9BB13C2ACEA8}" dt="2022-01-27T22:13:47.576" v="358" actId="478"/>
          <ac:picMkLst>
            <pc:docMk/>
            <pc:sldMk cId="0" sldId="343"/>
            <ac:picMk id="18436" creationId="{0A25057F-A660-46C1-9544-26BF211DD987}"/>
          </ac:picMkLst>
        </pc:picChg>
      </pc:sldChg>
      <pc:sldChg chg="add del">
        <pc:chgData name="ALESSANDRA" userId="a50d0755-f17c-46e3-b9ae-e817b752eaa4" providerId="ADAL" clId="{EC435D3E-F2C2-469F-A590-9BB13C2ACEA8}" dt="2022-01-27T22:16:18.058" v="403" actId="47"/>
        <pc:sldMkLst>
          <pc:docMk/>
          <pc:sldMk cId="0" sldId="344"/>
        </pc:sldMkLst>
      </pc:sldChg>
      <pc:sldChg chg="add del">
        <pc:chgData name="ALESSANDRA" userId="a50d0755-f17c-46e3-b9ae-e817b752eaa4" providerId="ADAL" clId="{EC435D3E-F2C2-469F-A590-9BB13C2ACEA8}" dt="2022-01-27T22:13:56.093" v="359" actId="47"/>
        <pc:sldMkLst>
          <pc:docMk/>
          <pc:sldMk cId="0" sldId="345"/>
        </pc:sldMkLst>
      </pc:sldChg>
      <pc:sldChg chg="add del">
        <pc:chgData name="ALESSANDRA" userId="a50d0755-f17c-46e3-b9ae-e817b752eaa4" providerId="ADAL" clId="{EC435D3E-F2C2-469F-A590-9BB13C2ACEA8}" dt="2022-01-27T22:16:20.806" v="404" actId="47"/>
        <pc:sldMkLst>
          <pc:docMk/>
          <pc:sldMk cId="0" sldId="346"/>
        </pc:sldMkLst>
      </pc:sldChg>
      <pc:sldChg chg="delSp modSp add mod">
        <pc:chgData name="ALESSANDRA" userId="a50d0755-f17c-46e3-b9ae-e817b752eaa4" providerId="ADAL" clId="{EC435D3E-F2C2-469F-A590-9BB13C2ACEA8}" dt="2022-01-27T22:08:59.594" v="302" actId="1076"/>
        <pc:sldMkLst>
          <pc:docMk/>
          <pc:sldMk cId="0" sldId="350"/>
        </pc:sldMkLst>
        <pc:spChg chg="mod">
          <ac:chgData name="ALESSANDRA" userId="a50d0755-f17c-46e3-b9ae-e817b752eaa4" providerId="ADAL" clId="{EC435D3E-F2C2-469F-A590-9BB13C2ACEA8}" dt="2022-01-27T22:08:59.594" v="302" actId="1076"/>
          <ac:spMkLst>
            <pc:docMk/>
            <pc:sldMk cId="0" sldId="350"/>
            <ac:spMk id="2" creationId="{D486D3FC-2B46-4016-AB84-A917C5DF6E7B}"/>
          </ac:spMkLst>
        </pc:spChg>
        <pc:spChg chg="mod">
          <ac:chgData name="ALESSANDRA" userId="a50d0755-f17c-46e3-b9ae-e817b752eaa4" providerId="ADAL" clId="{EC435D3E-F2C2-469F-A590-9BB13C2ACEA8}" dt="2022-01-27T22:06:54.012" v="271" actId="1076"/>
          <ac:spMkLst>
            <pc:docMk/>
            <pc:sldMk cId="0" sldId="350"/>
            <ac:spMk id="11266" creationId="{E298EEB1-BB23-44B4-A15D-1B72BBEE7483}"/>
          </ac:spMkLst>
        </pc:spChg>
        <pc:spChg chg="mod">
          <ac:chgData name="ALESSANDRA" userId="a50d0755-f17c-46e3-b9ae-e817b752eaa4" providerId="ADAL" clId="{EC435D3E-F2C2-469F-A590-9BB13C2ACEA8}" dt="2022-01-27T22:06:49.035" v="270" actId="14100"/>
          <ac:spMkLst>
            <pc:docMk/>
            <pc:sldMk cId="0" sldId="350"/>
            <ac:spMk id="11267" creationId="{4044B504-DDC5-417A-9E2E-826CF0080EDA}"/>
          </ac:spMkLst>
        </pc:spChg>
        <pc:spChg chg="del">
          <ac:chgData name="ALESSANDRA" userId="a50d0755-f17c-46e3-b9ae-e817b752eaa4" providerId="ADAL" clId="{EC435D3E-F2C2-469F-A590-9BB13C2ACEA8}" dt="2022-01-27T22:08:57.682" v="301" actId="478"/>
          <ac:spMkLst>
            <pc:docMk/>
            <pc:sldMk cId="0" sldId="350"/>
            <ac:spMk id="11268" creationId="{4C318548-B49D-4157-9667-1275EFFFFCCE}"/>
          </ac:spMkLst>
        </pc:spChg>
      </pc:sldChg>
      <pc:sldChg chg="delSp modSp add mod">
        <pc:chgData name="ALESSANDRA" userId="a50d0755-f17c-46e3-b9ae-e817b752eaa4" providerId="ADAL" clId="{EC435D3E-F2C2-469F-A590-9BB13C2ACEA8}" dt="2022-01-27T22:29:38.922" v="558" actId="1076"/>
        <pc:sldMkLst>
          <pc:docMk/>
          <pc:sldMk cId="0" sldId="351"/>
        </pc:sldMkLst>
        <pc:spChg chg="mod">
          <ac:chgData name="ALESSANDRA" userId="a50d0755-f17c-46e3-b9ae-e817b752eaa4" providerId="ADAL" clId="{EC435D3E-F2C2-469F-A590-9BB13C2ACEA8}" dt="2022-01-27T22:29:38.922" v="558" actId="1076"/>
          <ac:spMkLst>
            <pc:docMk/>
            <pc:sldMk cId="0" sldId="351"/>
            <ac:spMk id="2" creationId="{CF4D6A06-5013-4A26-82BE-09E19AD2155A}"/>
          </ac:spMkLst>
        </pc:spChg>
        <pc:spChg chg="mod">
          <ac:chgData name="ALESSANDRA" userId="a50d0755-f17c-46e3-b9ae-e817b752eaa4" providerId="ADAL" clId="{EC435D3E-F2C2-469F-A590-9BB13C2ACEA8}" dt="2022-01-27T22:13:00.350" v="338" actId="1076"/>
          <ac:spMkLst>
            <pc:docMk/>
            <pc:sldMk cId="0" sldId="351"/>
            <ac:spMk id="17410" creationId="{50F9E90F-66ED-4380-9E31-9A173250C350}"/>
          </ac:spMkLst>
        </pc:spChg>
        <pc:spChg chg="del">
          <ac:chgData name="ALESSANDRA" userId="a50d0755-f17c-46e3-b9ae-e817b752eaa4" providerId="ADAL" clId="{EC435D3E-F2C2-469F-A590-9BB13C2ACEA8}" dt="2022-01-27T22:29:37.114" v="557" actId="478"/>
          <ac:spMkLst>
            <pc:docMk/>
            <pc:sldMk cId="0" sldId="351"/>
            <ac:spMk id="17412" creationId="{AF101B6E-7E67-40A9-A007-AE9595DCEF31}"/>
          </ac:spMkLst>
        </pc:spChg>
        <pc:picChg chg="mod">
          <ac:chgData name="ALESSANDRA" userId="a50d0755-f17c-46e3-b9ae-e817b752eaa4" providerId="ADAL" clId="{EC435D3E-F2C2-469F-A590-9BB13C2ACEA8}" dt="2022-01-27T22:13:14.599" v="343" actId="1076"/>
          <ac:picMkLst>
            <pc:docMk/>
            <pc:sldMk cId="0" sldId="351"/>
            <ac:picMk id="5" creationId="{B017E549-03F3-49E0-8445-C4CD2CC2F37E}"/>
          </ac:picMkLst>
        </pc:picChg>
      </pc:sldChg>
      <pc:sldChg chg="add del">
        <pc:chgData name="ALESSANDRA" userId="a50d0755-f17c-46e3-b9ae-e817b752eaa4" providerId="ADAL" clId="{EC435D3E-F2C2-469F-A590-9BB13C2ACEA8}" dt="2022-01-27T22:19:30.014" v="480" actId="47"/>
        <pc:sldMkLst>
          <pc:docMk/>
          <pc:sldMk cId="0" sldId="352"/>
        </pc:sldMkLst>
      </pc:sldChg>
      <pc:sldChg chg="addSp delSp modSp add mod modAnim">
        <pc:chgData name="ALESSANDRA" userId="a50d0755-f17c-46e3-b9ae-e817b752eaa4" providerId="ADAL" clId="{EC435D3E-F2C2-469F-A590-9BB13C2ACEA8}" dt="2022-01-27T22:39:52.865" v="884"/>
        <pc:sldMkLst>
          <pc:docMk/>
          <pc:sldMk cId="2795413040" sldId="352"/>
        </pc:sldMkLst>
        <pc:spChg chg="add mod">
          <ac:chgData name="ALESSANDRA" userId="a50d0755-f17c-46e3-b9ae-e817b752eaa4" providerId="ADAL" clId="{EC435D3E-F2C2-469F-A590-9BB13C2ACEA8}" dt="2022-01-27T22:37:27.688" v="615" actId="14100"/>
          <ac:spMkLst>
            <pc:docMk/>
            <pc:sldMk cId="2795413040" sldId="352"/>
            <ac:spMk id="2" creationId="{D93F0E25-213D-4FB7-A1FB-BA50E7902174}"/>
          </ac:spMkLst>
        </pc:spChg>
        <pc:spChg chg="add del">
          <ac:chgData name="ALESSANDRA" userId="a50d0755-f17c-46e3-b9ae-e817b752eaa4" providerId="ADAL" clId="{EC435D3E-F2C2-469F-A590-9BB13C2ACEA8}" dt="2022-01-27T22:36:44.994" v="611" actId="11529"/>
          <ac:spMkLst>
            <pc:docMk/>
            <pc:sldMk cId="2795413040" sldId="352"/>
            <ac:spMk id="3" creationId="{3BBC3654-0FA1-48F8-84BF-AEED0360A05A}"/>
          </ac:spMkLst>
        </pc:spChg>
        <pc:spChg chg="add mod">
          <ac:chgData name="ALESSANDRA" userId="a50d0755-f17c-46e3-b9ae-e817b752eaa4" providerId="ADAL" clId="{EC435D3E-F2C2-469F-A590-9BB13C2ACEA8}" dt="2022-01-27T22:38:54.454" v="644" actId="13822"/>
          <ac:spMkLst>
            <pc:docMk/>
            <pc:sldMk cId="2795413040" sldId="352"/>
            <ac:spMk id="11" creationId="{515E12FC-5C4C-4A95-AA85-05F5F2B858DC}"/>
          </ac:spMkLst>
        </pc:spChg>
        <pc:spChg chg="add mod">
          <ac:chgData name="ALESSANDRA" userId="a50d0755-f17c-46e3-b9ae-e817b752eaa4" providerId="ADAL" clId="{EC435D3E-F2C2-469F-A590-9BB13C2ACEA8}" dt="2022-01-27T22:39:23.435" v="765" actId="207"/>
          <ac:spMkLst>
            <pc:docMk/>
            <pc:sldMk cId="2795413040" sldId="352"/>
            <ac:spMk id="12" creationId="{69B62308-5E9C-4499-AA31-50D4F195F861}"/>
          </ac:spMkLst>
        </pc:spChg>
        <pc:spChg chg="add mod">
          <ac:chgData name="ALESSANDRA" userId="a50d0755-f17c-46e3-b9ae-e817b752eaa4" providerId="ADAL" clId="{EC435D3E-F2C2-469F-A590-9BB13C2ACEA8}" dt="2022-01-27T22:39:30.652" v="879" actId="207"/>
          <ac:spMkLst>
            <pc:docMk/>
            <pc:sldMk cId="2795413040" sldId="352"/>
            <ac:spMk id="13" creationId="{9CD685EA-3957-43B8-85B5-1AB94DD8DD1F}"/>
          </ac:spMkLst>
        </pc:spChg>
        <pc:spChg chg="add mod">
          <ac:chgData name="ALESSANDRA" userId="a50d0755-f17c-46e3-b9ae-e817b752eaa4" providerId="ADAL" clId="{EC435D3E-F2C2-469F-A590-9BB13C2ACEA8}" dt="2022-01-27T22:39:03.359" v="645" actId="13822"/>
          <ac:spMkLst>
            <pc:docMk/>
            <pc:sldMk cId="2795413040" sldId="352"/>
            <ac:spMk id="14" creationId="{4E18A653-E359-48DA-859E-1E6B52576301}"/>
          </ac:spMkLst>
        </pc:spChg>
        <pc:graphicFrameChg chg="del">
          <ac:chgData name="ALESSANDRA" userId="a50d0755-f17c-46e3-b9ae-e817b752eaa4" providerId="ADAL" clId="{EC435D3E-F2C2-469F-A590-9BB13C2ACEA8}" dt="2022-01-27T22:36:00.740" v="587" actId="478"/>
          <ac:graphicFrameMkLst>
            <pc:docMk/>
            <pc:sldMk cId="2795413040" sldId="352"/>
            <ac:graphicFrameMk id="7" creationId="{BACB8647-956A-4631-93AC-7E2BB2BEA623}"/>
          </ac:graphicFrameMkLst>
        </pc:graphicFrameChg>
        <pc:picChg chg="mod">
          <ac:chgData name="ALESSANDRA" userId="a50d0755-f17c-46e3-b9ae-e817b752eaa4" providerId="ADAL" clId="{EC435D3E-F2C2-469F-A590-9BB13C2ACEA8}" dt="2022-01-27T22:38:07.180" v="633" actId="1076"/>
          <ac:picMkLst>
            <pc:docMk/>
            <pc:sldMk cId="2795413040" sldId="352"/>
            <ac:picMk id="10242" creationId="{28C5C3C1-AA77-4E0D-B796-A30618B49853}"/>
          </ac:picMkLst>
        </pc:picChg>
        <pc:picChg chg="mod">
          <ac:chgData name="ALESSANDRA" userId="a50d0755-f17c-46e3-b9ae-e817b752eaa4" providerId="ADAL" clId="{EC435D3E-F2C2-469F-A590-9BB13C2ACEA8}" dt="2022-01-27T22:37:35.127" v="618" actId="1076"/>
          <ac:picMkLst>
            <pc:docMk/>
            <pc:sldMk cId="2795413040" sldId="352"/>
            <ac:picMk id="10246" creationId="{18B8B136-7B3B-4D22-BDA5-C401BC4FFF4D}"/>
          </ac:picMkLst>
        </pc:picChg>
      </pc:sldChg>
      <pc:sldChg chg="add del">
        <pc:chgData name="ALESSANDRA" userId="a50d0755-f17c-46e3-b9ae-e817b752eaa4" providerId="ADAL" clId="{EC435D3E-F2C2-469F-A590-9BB13C2ACEA8}" dt="2022-01-27T21:54:46.735" v="80" actId="47"/>
        <pc:sldMkLst>
          <pc:docMk/>
          <pc:sldMk cId="0" sldId="486"/>
        </pc:sldMkLst>
      </pc:sldChg>
      <pc:sldChg chg="del">
        <pc:chgData name="ALESSANDRA" userId="a50d0755-f17c-46e3-b9ae-e817b752eaa4" providerId="ADAL" clId="{EC435D3E-F2C2-469F-A590-9BB13C2ACEA8}" dt="2022-01-27T21:59:36.747" v="230" actId="47"/>
        <pc:sldMkLst>
          <pc:docMk/>
          <pc:sldMk cId="0" sldId="488"/>
        </pc:sldMkLst>
      </pc:sldChg>
      <pc:sldChg chg="del">
        <pc:chgData name="ALESSANDRA" userId="a50d0755-f17c-46e3-b9ae-e817b752eaa4" providerId="ADAL" clId="{EC435D3E-F2C2-469F-A590-9BB13C2ACEA8}" dt="2022-01-27T21:58:56.857" v="223" actId="47"/>
        <pc:sldMkLst>
          <pc:docMk/>
          <pc:sldMk cId="3427589406" sldId="739"/>
        </pc:sldMkLst>
      </pc:sldChg>
      <pc:sldChg chg="del">
        <pc:chgData name="ALESSANDRA" userId="a50d0755-f17c-46e3-b9ae-e817b752eaa4" providerId="ADAL" clId="{EC435D3E-F2C2-469F-A590-9BB13C2ACEA8}" dt="2022-01-27T21:58:58.445" v="226" actId="47"/>
        <pc:sldMkLst>
          <pc:docMk/>
          <pc:sldMk cId="685264305" sldId="741"/>
        </pc:sldMkLst>
      </pc:sldChg>
      <pc:sldChg chg="del">
        <pc:chgData name="ALESSANDRA" userId="a50d0755-f17c-46e3-b9ae-e817b752eaa4" providerId="ADAL" clId="{EC435D3E-F2C2-469F-A590-9BB13C2ACEA8}" dt="2022-01-27T21:58:56.189" v="222" actId="47"/>
        <pc:sldMkLst>
          <pc:docMk/>
          <pc:sldMk cId="2127416568" sldId="742"/>
        </pc:sldMkLst>
      </pc:sldChg>
      <pc:sldChg chg="del">
        <pc:chgData name="ALESSANDRA" userId="a50d0755-f17c-46e3-b9ae-e817b752eaa4" providerId="ADAL" clId="{EC435D3E-F2C2-469F-A590-9BB13C2ACEA8}" dt="2022-01-27T21:59:37.914" v="231" actId="47"/>
        <pc:sldMkLst>
          <pc:docMk/>
          <pc:sldMk cId="3051988030" sldId="743"/>
        </pc:sldMkLst>
      </pc:sldChg>
      <pc:sldMasterChg chg="modSp mod modSldLayout">
        <pc:chgData name="ALESSANDRA" userId="a50d0755-f17c-46e3-b9ae-e817b752eaa4" providerId="ADAL" clId="{EC435D3E-F2C2-469F-A590-9BB13C2ACEA8}" dt="2022-01-27T22:31:55.361" v="573" actId="20577"/>
        <pc:sldMasterMkLst>
          <pc:docMk/>
          <pc:sldMasterMk cId="2995377943" sldId="2147483660"/>
        </pc:sldMasterMkLst>
        <pc:spChg chg="mod">
          <ac:chgData name="ALESSANDRA" userId="a50d0755-f17c-46e3-b9ae-e817b752eaa4" providerId="ADAL" clId="{EC435D3E-F2C2-469F-A590-9BB13C2ACEA8}" dt="2022-01-27T21:57:17.179" v="210" actId="20577"/>
          <ac:spMkLst>
            <pc:docMk/>
            <pc:sldMasterMk cId="2995377943" sldId="2147483660"/>
            <ac:spMk id="4" creationId="{00000000-0000-0000-0000-000000000000}"/>
          </ac:spMkLst>
        </pc:spChg>
        <pc:spChg chg="mod">
          <ac:chgData name="ALESSANDRA" userId="a50d0755-f17c-46e3-b9ae-e817b752eaa4" providerId="ADAL" clId="{EC435D3E-F2C2-469F-A590-9BB13C2ACEA8}" dt="2022-01-27T22:31:34.336" v="567" actId="20577"/>
          <ac:spMkLst>
            <pc:docMk/>
            <pc:sldMasterMk cId="2995377943" sldId="2147483660"/>
            <ac:spMk id="6" creationId="{00000000-0000-0000-0000-000000000000}"/>
          </ac:spMkLst>
        </pc:spChg>
        <pc:picChg chg="mod">
          <ac:chgData name="ALESSANDRA" userId="a50d0755-f17c-46e3-b9ae-e817b752eaa4" providerId="ADAL" clId="{EC435D3E-F2C2-469F-A590-9BB13C2ACEA8}" dt="2022-01-27T22:06:23.272" v="264" actId="1076"/>
          <ac:picMkLst>
            <pc:docMk/>
            <pc:sldMasterMk cId="2995377943" sldId="2147483660"/>
            <ac:picMk id="10" creationId="{27592B3D-B0E4-4BDE-8242-43CA394F3104}"/>
          </ac:picMkLst>
        </pc:picChg>
        <pc:sldLayoutChg chg="addSp delSp modSp mod">
          <pc:chgData name="ALESSANDRA" userId="a50d0755-f17c-46e3-b9ae-e817b752eaa4" providerId="ADAL" clId="{EC435D3E-F2C2-469F-A590-9BB13C2ACEA8}" dt="2022-01-27T22:31:09.435" v="564" actId="478"/>
          <pc:sldLayoutMkLst>
            <pc:docMk/>
            <pc:sldMasterMk cId="2995377943" sldId="2147483660"/>
            <pc:sldLayoutMk cId="1153438544" sldId="2147483661"/>
          </pc:sldLayoutMkLst>
          <pc:spChg chg="mod">
            <ac:chgData name="ALESSANDRA" userId="a50d0755-f17c-46e3-b9ae-e817b752eaa4" providerId="ADAL" clId="{EC435D3E-F2C2-469F-A590-9BB13C2ACEA8}" dt="2022-01-27T21:57:22.552" v="211"/>
            <ac:spMkLst>
              <pc:docMk/>
              <pc:sldMasterMk cId="2995377943" sldId="2147483660"/>
              <pc:sldLayoutMk cId="1153438544" sldId="2147483661"/>
              <ac:spMk id="7" creationId="{00000000-0000-0000-0000-000000000000}"/>
            </ac:spMkLst>
          </pc:spChg>
          <pc:picChg chg="add del mod">
            <ac:chgData name="ALESSANDRA" userId="a50d0755-f17c-46e3-b9ae-e817b752eaa4" providerId="ADAL" clId="{EC435D3E-F2C2-469F-A590-9BB13C2ACEA8}" dt="2022-01-27T22:31:09.435" v="564" actId="478"/>
            <ac:picMkLst>
              <pc:docMk/>
              <pc:sldMasterMk cId="2995377943" sldId="2147483660"/>
              <pc:sldLayoutMk cId="1153438544" sldId="2147483661"/>
              <ac:picMk id="11" creationId="{12D95F26-4D0B-4274-AEDC-EF91DA852CC8}"/>
            </ac:picMkLst>
          </pc:picChg>
        </pc:sldLayoutChg>
        <pc:sldLayoutChg chg="modSp mod">
          <pc:chgData name="ALESSANDRA" userId="a50d0755-f17c-46e3-b9ae-e817b752eaa4" providerId="ADAL" clId="{EC435D3E-F2C2-469F-A590-9BB13C2ACEA8}" dt="2022-01-27T22:31:49.259" v="570" actId="20577"/>
          <pc:sldLayoutMkLst>
            <pc:docMk/>
            <pc:sldMasterMk cId="2995377943" sldId="2147483660"/>
            <pc:sldLayoutMk cId="2094028863" sldId="2147483662"/>
          </pc:sldLayoutMkLst>
          <pc:spChg chg="mod">
            <ac:chgData name="ALESSANDRA" userId="a50d0755-f17c-46e3-b9ae-e817b752eaa4" providerId="ADAL" clId="{EC435D3E-F2C2-469F-A590-9BB13C2ACEA8}" dt="2022-01-27T21:57:24.949" v="212"/>
            <ac:spMkLst>
              <pc:docMk/>
              <pc:sldMasterMk cId="2995377943" sldId="2147483660"/>
              <pc:sldLayoutMk cId="2094028863" sldId="2147483662"/>
              <ac:spMk id="4" creationId="{00000000-0000-0000-0000-000000000000}"/>
            </ac:spMkLst>
          </pc:spChg>
          <pc:spChg chg="mod">
            <ac:chgData name="ALESSANDRA" userId="a50d0755-f17c-46e3-b9ae-e817b752eaa4" providerId="ADAL" clId="{EC435D3E-F2C2-469F-A590-9BB13C2ACEA8}" dt="2022-01-27T22:31:49.259" v="570" actId="20577"/>
            <ac:spMkLst>
              <pc:docMk/>
              <pc:sldMasterMk cId="2995377943" sldId="2147483660"/>
              <pc:sldLayoutMk cId="2094028863" sldId="2147483662"/>
              <ac:spMk id="6" creationId="{00000000-0000-0000-0000-000000000000}"/>
            </ac:spMkLst>
          </pc:spChg>
        </pc:sldLayoutChg>
        <pc:sldLayoutChg chg="modSp mod">
          <pc:chgData name="ALESSANDRA" userId="a50d0755-f17c-46e3-b9ae-e817b752eaa4" providerId="ADAL" clId="{EC435D3E-F2C2-469F-A590-9BB13C2ACEA8}" dt="2022-01-27T22:31:55.361" v="573" actId="20577"/>
          <pc:sldLayoutMkLst>
            <pc:docMk/>
            <pc:sldMasterMk cId="2995377943" sldId="2147483660"/>
            <pc:sldLayoutMk cId="1740632731" sldId="2147483672"/>
          </pc:sldLayoutMkLst>
          <pc:spChg chg="mod">
            <ac:chgData name="ALESSANDRA" userId="a50d0755-f17c-46e3-b9ae-e817b752eaa4" providerId="ADAL" clId="{EC435D3E-F2C2-469F-A590-9BB13C2ACEA8}" dt="2022-01-27T21:57:27.466" v="213"/>
            <ac:spMkLst>
              <pc:docMk/>
              <pc:sldMasterMk cId="2995377943" sldId="2147483660"/>
              <pc:sldLayoutMk cId="1740632731" sldId="2147483672"/>
              <ac:spMk id="5" creationId="{00000000-0000-0000-0000-000000000000}"/>
            </ac:spMkLst>
          </pc:spChg>
          <pc:spChg chg="mod">
            <ac:chgData name="ALESSANDRA" userId="a50d0755-f17c-46e3-b9ae-e817b752eaa4" providerId="ADAL" clId="{EC435D3E-F2C2-469F-A590-9BB13C2ACEA8}" dt="2022-01-27T22:31:55.361" v="573" actId="20577"/>
            <ac:spMkLst>
              <pc:docMk/>
              <pc:sldMasterMk cId="2995377943" sldId="2147483660"/>
              <pc:sldLayoutMk cId="1740632731" sldId="2147483672"/>
              <ac:spMk id="7" creationId="{00000000-0000-0000-0000-000000000000}"/>
            </ac:spMkLst>
          </pc:spChg>
        </pc:sldLayoutChg>
      </pc:sldMasterChg>
    </pc:docChg>
  </pc:docChgLst>
  <pc:docChgLst>
    <pc:chgData name="ALESSANDRA" userId="a50d0755-f17c-46e3-b9ae-e817b752eaa4" providerId="ADAL" clId="{632AB6BD-5DA4-4D0A-A04A-B1D19FC34FF3}"/>
    <pc:docChg chg="custSel addSld delSld modSld">
      <pc:chgData name="ALESSANDRA" userId="a50d0755-f17c-46e3-b9ae-e817b752eaa4" providerId="ADAL" clId="{632AB6BD-5DA4-4D0A-A04A-B1D19FC34FF3}" dt="2020-10-12T13:24:10.137" v="7" actId="2696"/>
      <pc:docMkLst>
        <pc:docMk/>
      </pc:docMkLst>
      <pc:sldChg chg="modSp">
        <pc:chgData name="ALESSANDRA" userId="a50d0755-f17c-46e3-b9ae-e817b752eaa4" providerId="ADAL" clId="{632AB6BD-5DA4-4D0A-A04A-B1D19FC34FF3}" dt="2020-10-12T13:22:30.246" v="1"/>
        <pc:sldMkLst>
          <pc:docMk/>
          <pc:sldMk cId="2307908262" sldId="258"/>
        </pc:sldMkLst>
        <pc:spChg chg="mod">
          <ac:chgData name="ALESSANDRA" userId="a50d0755-f17c-46e3-b9ae-e817b752eaa4" providerId="ADAL" clId="{632AB6BD-5DA4-4D0A-A04A-B1D19FC34FF3}" dt="2020-10-12T13:22:30.246" v="1"/>
          <ac:spMkLst>
            <pc:docMk/>
            <pc:sldMk cId="2307908262" sldId="258"/>
            <ac:spMk id="8" creationId="{A2BCEC7A-D9DE-47AD-AF4B-85E93E492CA2}"/>
          </ac:spMkLst>
        </pc:spChg>
      </pc:sldChg>
      <pc:sldChg chg="modSp">
        <pc:chgData name="ALESSANDRA" userId="a50d0755-f17c-46e3-b9ae-e817b752eaa4" providerId="ADAL" clId="{632AB6BD-5DA4-4D0A-A04A-B1D19FC34FF3}" dt="2020-10-12T13:23:53.648" v="6" actId="20577"/>
        <pc:sldMkLst>
          <pc:docMk/>
          <pc:sldMk cId="1897431293" sldId="304"/>
        </pc:sldMkLst>
        <pc:spChg chg="mod">
          <ac:chgData name="ALESSANDRA" userId="a50d0755-f17c-46e3-b9ae-e817b752eaa4" providerId="ADAL" clId="{632AB6BD-5DA4-4D0A-A04A-B1D19FC34FF3}" dt="2020-10-12T13:23:53.648" v="6" actId="20577"/>
          <ac:spMkLst>
            <pc:docMk/>
            <pc:sldMk cId="1897431293" sldId="304"/>
            <ac:spMk id="9" creationId="{3CC335A5-611C-411A-9A59-DDE26A7507CC}"/>
          </ac:spMkLst>
        </pc:spChg>
      </pc:sldChg>
      <pc:sldChg chg="del">
        <pc:chgData name="ALESSANDRA" userId="a50d0755-f17c-46e3-b9ae-e817b752eaa4" providerId="ADAL" clId="{632AB6BD-5DA4-4D0A-A04A-B1D19FC34FF3}" dt="2020-10-12T13:24:10.137" v="7" actId="2696"/>
        <pc:sldMkLst>
          <pc:docMk/>
          <pc:sldMk cId="1177611403" sldId="310"/>
        </pc:sldMkLst>
      </pc:sldChg>
      <pc:sldChg chg="delSp add">
        <pc:chgData name="ALESSANDRA" userId="a50d0755-f17c-46e3-b9ae-e817b752eaa4" providerId="ADAL" clId="{632AB6BD-5DA4-4D0A-A04A-B1D19FC34FF3}" dt="2020-10-12T13:23:27.858" v="5" actId="478"/>
        <pc:sldMkLst>
          <pc:docMk/>
          <pc:sldMk cId="2748507845" sldId="334"/>
        </pc:sldMkLst>
        <pc:spChg chg="del">
          <ac:chgData name="ALESSANDRA" userId="a50d0755-f17c-46e3-b9ae-e817b752eaa4" providerId="ADAL" clId="{632AB6BD-5DA4-4D0A-A04A-B1D19FC34FF3}" dt="2020-10-12T13:23:20.507" v="3" actId="478"/>
          <ac:spMkLst>
            <pc:docMk/>
            <pc:sldMk cId="2748507845" sldId="334"/>
            <ac:spMk id="7" creationId="{AD5116DD-CAE8-47E6-863A-5A8063B6498F}"/>
          </ac:spMkLst>
        </pc:spChg>
        <pc:spChg chg="del">
          <ac:chgData name="ALESSANDRA" userId="a50d0755-f17c-46e3-b9ae-e817b752eaa4" providerId="ADAL" clId="{632AB6BD-5DA4-4D0A-A04A-B1D19FC34FF3}" dt="2020-10-12T13:23:25.171" v="4" actId="478"/>
          <ac:spMkLst>
            <pc:docMk/>
            <pc:sldMk cId="2748507845" sldId="334"/>
            <ac:spMk id="17" creationId="{D31D041C-ED42-4C00-B37F-CDA4CDBB3AC8}"/>
          </ac:spMkLst>
        </pc:spChg>
        <pc:grpChg chg="del">
          <ac:chgData name="ALESSANDRA" userId="a50d0755-f17c-46e3-b9ae-e817b752eaa4" providerId="ADAL" clId="{632AB6BD-5DA4-4D0A-A04A-B1D19FC34FF3}" dt="2020-10-12T13:23:25.171" v="4" actId="478"/>
          <ac:grpSpMkLst>
            <pc:docMk/>
            <pc:sldMk cId="2748507845" sldId="334"/>
            <ac:grpSpMk id="9" creationId="{A906F898-9CA0-42FB-9CDB-907CA5A2EA4F}"/>
          </ac:grpSpMkLst>
        </pc:grpChg>
        <pc:grpChg chg="del">
          <ac:chgData name="ALESSANDRA" userId="a50d0755-f17c-46e3-b9ae-e817b752eaa4" providerId="ADAL" clId="{632AB6BD-5DA4-4D0A-A04A-B1D19FC34FF3}" dt="2020-10-12T13:23:27.858" v="5" actId="478"/>
          <ac:grpSpMkLst>
            <pc:docMk/>
            <pc:sldMk cId="2748507845" sldId="334"/>
            <ac:grpSpMk id="26" creationId="{4060F944-BC43-4D63-81CF-EEB475C9D7BF}"/>
          </ac:grpSpMkLst>
        </pc:grpChg>
      </pc:sldChg>
    </pc:docChg>
  </pc:docChgLst>
  <pc:docChgLst>
    <pc:chgData name="ALESSANDRA" userId="a50d0755-f17c-46e3-b9ae-e817b752eaa4" providerId="ADAL" clId="{A2877870-7880-4B58-8458-7F533CB55934}"/>
    <pc:docChg chg="custSel delSld modSld">
      <pc:chgData name="ALESSANDRA" userId="a50d0755-f17c-46e3-b9ae-e817b752eaa4" providerId="ADAL" clId="{A2877870-7880-4B58-8458-7F533CB55934}" dt="2021-07-26T07:43:42.246" v="116" actId="1076"/>
      <pc:docMkLst>
        <pc:docMk/>
      </pc:docMkLst>
      <pc:sldChg chg="modSp mod">
        <pc:chgData name="ALESSANDRA" userId="a50d0755-f17c-46e3-b9ae-e817b752eaa4" providerId="ADAL" clId="{A2877870-7880-4B58-8458-7F533CB55934}" dt="2021-07-26T07:36:18.499" v="90" actId="20577"/>
        <pc:sldMkLst>
          <pc:docMk/>
          <pc:sldMk cId="3715292141" sldId="256"/>
        </pc:sldMkLst>
        <pc:spChg chg="mod">
          <ac:chgData name="ALESSANDRA" userId="a50d0755-f17c-46e3-b9ae-e817b752eaa4" providerId="ADAL" clId="{A2877870-7880-4B58-8458-7F533CB55934}" dt="2021-07-26T07:36:18.499" v="90" actId="20577"/>
          <ac:spMkLst>
            <pc:docMk/>
            <pc:sldMk cId="3715292141" sldId="256"/>
            <ac:spMk id="5" creationId="{31C14A93-1610-44EC-A7D7-5502F1F581F5}"/>
          </ac:spMkLst>
        </pc:spChg>
        <pc:spChg chg="mod">
          <ac:chgData name="ALESSANDRA" userId="a50d0755-f17c-46e3-b9ae-e817b752eaa4" providerId="ADAL" clId="{A2877870-7880-4B58-8458-7F533CB55934}" dt="2021-07-25T21:25:50.116" v="2" actId="20577"/>
          <ac:spMkLst>
            <pc:docMk/>
            <pc:sldMk cId="3715292141" sldId="256"/>
            <ac:spMk id="11" creationId="{DF6F76AD-726B-4CFD-93C4-B59C9003D3A9}"/>
          </ac:spMkLst>
        </pc:spChg>
      </pc:sldChg>
      <pc:sldChg chg="modSp mod">
        <pc:chgData name="ALESSANDRA" userId="a50d0755-f17c-46e3-b9ae-e817b752eaa4" providerId="ADAL" clId="{A2877870-7880-4B58-8458-7F533CB55934}" dt="2021-07-25T21:39:52.982" v="70" actId="27636"/>
        <pc:sldMkLst>
          <pc:docMk/>
          <pc:sldMk cId="599074100" sldId="260"/>
        </pc:sldMkLst>
        <pc:spChg chg="mod">
          <ac:chgData name="ALESSANDRA" userId="a50d0755-f17c-46e3-b9ae-e817b752eaa4" providerId="ADAL" clId="{A2877870-7880-4B58-8458-7F533CB55934}" dt="2021-07-25T21:39:52.982" v="70" actId="27636"/>
          <ac:spMkLst>
            <pc:docMk/>
            <pc:sldMk cId="599074100" sldId="260"/>
            <ac:spMk id="3" creationId="{DD86F013-DD0D-43CD-8A65-695EB263FA58}"/>
          </ac:spMkLst>
        </pc:spChg>
        <pc:spChg chg="mod">
          <ac:chgData name="ALESSANDRA" userId="a50d0755-f17c-46e3-b9ae-e817b752eaa4" providerId="ADAL" clId="{A2877870-7880-4B58-8458-7F533CB55934}" dt="2021-07-25T21:39:40.172" v="59" actId="1076"/>
          <ac:spMkLst>
            <pc:docMk/>
            <pc:sldMk cId="599074100" sldId="260"/>
            <ac:spMk id="24" creationId="{57668DD4-F74A-4B9A-82D7-86414FB2A830}"/>
          </ac:spMkLst>
        </pc:spChg>
      </pc:sldChg>
      <pc:sldChg chg="modSp mod">
        <pc:chgData name="ALESSANDRA" userId="a50d0755-f17c-46e3-b9ae-e817b752eaa4" providerId="ADAL" clId="{A2877870-7880-4B58-8458-7F533CB55934}" dt="2021-07-26T07:40:31.196" v="101" actId="1076"/>
        <pc:sldMkLst>
          <pc:docMk/>
          <pc:sldMk cId="860975243" sldId="262"/>
        </pc:sldMkLst>
        <pc:spChg chg="mod">
          <ac:chgData name="ALESSANDRA" userId="a50d0755-f17c-46e3-b9ae-e817b752eaa4" providerId="ADAL" clId="{A2877870-7880-4B58-8458-7F533CB55934}" dt="2021-07-26T07:40:31.196" v="101" actId="1076"/>
          <ac:spMkLst>
            <pc:docMk/>
            <pc:sldMk cId="860975243" sldId="262"/>
            <ac:spMk id="9" creationId="{69D29FC7-3F83-4D24-A25F-2A4437630AC0}"/>
          </ac:spMkLst>
        </pc:spChg>
        <pc:spChg chg="mod">
          <ac:chgData name="ALESSANDRA" userId="a50d0755-f17c-46e3-b9ae-e817b752eaa4" providerId="ADAL" clId="{A2877870-7880-4B58-8458-7F533CB55934}" dt="2021-07-26T07:40:28.114" v="100" actId="27636"/>
          <ac:spMkLst>
            <pc:docMk/>
            <pc:sldMk cId="860975243" sldId="262"/>
            <ac:spMk id="11" creationId="{6EE73E3D-A65C-4D57-ABE5-26783C1C1D0B}"/>
          </ac:spMkLst>
        </pc:spChg>
      </pc:sldChg>
      <pc:sldChg chg="del">
        <pc:chgData name="ALESSANDRA" userId="a50d0755-f17c-46e3-b9ae-e817b752eaa4" providerId="ADAL" clId="{A2877870-7880-4B58-8458-7F533CB55934}" dt="2021-07-25T21:42:03.109" v="89" actId="47"/>
        <pc:sldMkLst>
          <pc:docMk/>
          <pc:sldMk cId="553303059" sldId="291"/>
        </pc:sldMkLst>
      </pc:sldChg>
      <pc:sldChg chg="modSp mod">
        <pc:chgData name="ALESSANDRA" userId="a50d0755-f17c-46e3-b9ae-e817b752eaa4" providerId="ADAL" clId="{A2877870-7880-4B58-8458-7F533CB55934}" dt="2021-07-26T07:41:15.810" v="105" actId="1076"/>
        <pc:sldMkLst>
          <pc:docMk/>
          <pc:sldMk cId="95655809" sldId="295"/>
        </pc:sldMkLst>
        <pc:spChg chg="mod">
          <ac:chgData name="ALESSANDRA" userId="a50d0755-f17c-46e3-b9ae-e817b752eaa4" providerId="ADAL" clId="{A2877870-7880-4B58-8458-7F533CB55934}" dt="2021-07-26T07:41:15.810" v="105" actId="1076"/>
          <ac:spMkLst>
            <pc:docMk/>
            <pc:sldMk cId="95655809" sldId="295"/>
            <ac:spMk id="5" creationId="{FA5A5EDF-6D1F-425F-B6E0-393A9C5D1E76}"/>
          </ac:spMkLst>
        </pc:spChg>
      </pc:sldChg>
      <pc:sldChg chg="modSp mod">
        <pc:chgData name="ALESSANDRA" userId="a50d0755-f17c-46e3-b9ae-e817b752eaa4" providerId="ADAL" clId="{A2877870-7880-4B58-8458-7F533CB55934}" dt="2021-07-26T07:42:47.381" v="108" actId="1076"/>
        <pc:sldMkLst>
          <pc:docMk/>
          <pc:sldMk cId="1897431293" sldId="304"/>
        </pc:sldMkLst>
        <pc:spChg chg="mod">
          <ac:chgData name="ALESSANDRA" userId="a50d0755-f17c-46e3-b9ae-e817b752eaa4" providerId="ADAL" clId="{A2877870-7880-4B58-8458-7F533CB55934}" dt="2021-07-26T07:42:47.381" v="108" actId="1076"/>
          <ac:spMkLst>
            <pc:docMk/>
            <pc:sldMk cId="1897431293" sldId="304"/>
            <ac:spMk id="7" creationId="{08587532-0F3B-4545-82B7-34231D5A3AA0}"/>
          </ac:spMkLst>
        </pc:spChg>
      </pc:sldChg>
      <pc:sldChg chg="modSp mod">
        <pc:chgData name="ALESSANDRA" userId="a50d0755-f17c-46e3-b9ae-e817b752eaa4" providerId="ADAL" clId="{A2877870-7880-4B58-8458-7F533CB55934}" dt="2021-07-26T07:43:16.350" v="113" actId="1076"/>
        <pc:sldMkLst>
          <pc:docMk/>
          <pc:sldMk cId="975645241" sldId="308"/>
        </pc:sldMkLst>
        <pc:spChg chg="mod">
          <ac:chgData name="ALESSANDRA" userId="a50d0755-f17c-46e3-b9ae-e817b752eaa4" providerId="ADAL" clId="{A2877870-7880-4B58-8458-7F533CB55934}" dt="2021-07-26T07:43:16.350" v="113" actId="1076"/>
          <ac:spMkLst>
            <pc:docMk/>
            <pc:sldMk cId="975645241" sldId="308"/>
            <ac:spMk id="7" creationId="{1DA11162-0B52-4BD6-A4A4-214BF03F9844}"/>
          </ac:spMkLst>
        </pc:spChg>
      </pc:sldChg>
      <pc:sldChg chg="delSp modSp del mod">
        <pc:chgData name="ALESSANDRA" userId="a50d0755-f17c-46e3-b9ae-e817b752eaa4" providerId="ADAL" clId="{A2877870-7880-4B58-8458-7F533CB55934}" dt="2021-07-25T21:39:47.500" v="60" actId="47"/>
        <pc:sldMkLst>
          <pc:docMk/>
          <pc:sldMk cId="548056530" sldId="313"/>
        </pc:sldMkLst>
        <pc:spChg chg="mod">
          <ac:chgData name="ALESSANDRA" userId="a50d0755-f17c-46e3-b9ae-e817b752eaa4" providerId="ADAL" clId="{A2877870-7880-4B58-8458-7F533CB55934}" dt="2021-07-25T21:39:20.347" v="47" actId="21"/>
          <ac:spMkLst>
            <pc:docMk/>
            <pc:sldMk cId="548056530" sldId="313"/>
            <ac:spMk id="24" creationId="{E43C4F2F-9E6E-4C64-A0D6-7B31488EB0E4}"/>
          </ac:spMkLst>
        </pc:spChg>
        <pc:picChg chg="del">
          <ac:chgData name="ALESSANDRA" userId="a50d0755-f17c-46e3-b9ae-e817b752eaa4" providerId="ADAL" clId="{A2877870-7880-4B58-8458-7F533CB55934}" dt="2021-07-25T21:39:17.045" v="46" actId="478"/>
          <ac:picMkLst>
            <pc:docMk/>
            <pc:sldMk cId="548056530" sldId="313"/>
            <ac:picMk id="8" creationId="{78ACE66A-9A60-4819-913B-1EB1E20AC878}"/>
          </ac:picMkLst>
        </pc:picChg>
      </pc:sldChg>
      <pc:sldChg chg="modSp mod">
        <pc:chgData name="ALESSANDRA" userId="a50d0755-f17c-46e3-b9ae-e817b752eaa4" providerId="ADAL" clId="{A2877870-7880-4B58-8458-7F533CB55934}" dt="2021-07-25T21:40:23.162" v="77" actId="1076"/>
        <pc:sldMkLst>
          <pc:docMk/>
          <pc:sldMk cId="20629884" sldId="315"/>
        </pc:sldMkLst>
        <pc:spChg chg="mod">
          <ac:chgData name="ALESSANDRA" userId="a50d0755-f17c-46e3-b9ae-e817b752eaa4" providerId="ADAL" clId="{A2877870-7880-4B58-8458-7F533CB55934}" dt="2021-07-25T21:40:23.162" v="77" actId="1076"/>
          <ac:spMkLst>
            <pc:docMk/>
            <pc:sldMk cId="20629884" sldId="315"/>
            <ac:spMk id="3" creationId="{72983E89-1BEE-4F63-A328-D0A0C54592BE}"/>
          </ac:spMkLst>
        </pc:spChg>
      </pc:sldChg>
      <pc:sldChg chg="modSp mod">
        <pc:chgData name="ALESSANDRA" userId="a50d0755-f17c-46e3-b9ae-e817b752eaa4" providerId="ADAL" clId="{A2877870-7880-4B58-8458-7F533CB55934}" dt="2021-07-26T07:42:58.262" v="109" actId="1076"/>
        <pc:sldMkLst>
          <pc:docMk/>
          <pc:sldMk cId="3606617048" sldId="318"/>
        </pc:sldMkLst>
        <pc:spChg chg="mod">
          <ac:chgData name="ALESSANDRA" userId="a50d0755-f17c-46e3-b9ae-e817b752eaa4" providerId="ADAL" clId="{A2877870-7880-4B58-8458-7F533CB55934}" dt="2021-07-25T21:40:55.548" v="81" actId="20577"/>
          <ac:spMkLst>
            <pc:docMk/>
            <pc:sldMk cId="3606617048" sldId="318"/>
            <ac:spMk id="2" creationId="{5F1967DD-FD95-4D4E-A251-D56F5565334E}"/>
          </ac:spMkLst>
        </pc:spChg>
        <pc:spChg chg="mod">
          <ac:chgData name="ALESSANDRA" userId="a50d0755-f17c-46e3-b9ae-e817b752eaa4" providerId="ADAL" clId="{A2877870-7880-4B58-8458-7F533CB55934}" dt="2021-07-26T07:42:58.262" v="109" actId="1076"/>
          <ac:spMkLst>
            <pc:docMk/>
            <pc:sldMk cId="3606617048" sldId="318"/>
            <ac:spMk id="7" creationId="{0F1F7830-7632-4BEB-B7D8-0F00A6DF69E2}"/>
          </ac:spMkLst>
        </pc:spChg>
      </pc:sldChg>
      <pc:sldChg chg="del">
        <pc:chgData name="ALESSANDRA" userId="a50d0755-f17c-46e3-b9ae-e817b752eaa4" providerId="ADAL" clId="{A2877870-7880-4B58-8458-7F533CB55934}" dt="2021-07-25T21:40:51.197" v="78" actId="47"/>
        <pc:sldMkLst>
          <pc:docMk/>
          <pc:sldMk cId="655771312" sldId="319"/>
        </pc:sldMkLst>
      </pc:sldChg>
      <pc:sldChg chg="del">
        <pc:chgData name="ALESSANDRA" userId="a50d0755-f17c-46e3-b9ae-e817b752eaa4" providerId="ADAL" clId="{A2877870-7880-4B58-8458-7F533CB55934}" dt="2021-07-25T21:41:10.656" v="82" actId="47"/>
        <pc:sldMkLst>
          <pc:docMk/>
          <pc:sldMk cId="1552719502" sldId="323"/>
        </pc:sldMkLst>
      </pc:sldChg>
      <pc:sldChg chg="modSp mod">
        <pc:chgData name="ALESSANDRA" userId="a50d0755-f17c-46e3-b9ae-e817b752eaa4" providerId="ADAL" clId="{A2877870-7880-4B58-8458-7F533CB55934}" dt="2021-07-26T07:41:20.014" v="106" actId="1076"/>
        <pc:sldMkLst>
          <pc:docMk/>
          <pc:sldMk cId="4056550205" sldId="331"/>
        </pc:sldMkLst>
        <pc:spChg chg="mod">
          <ac:chgData name="ALESSANDRA" userId="a50d0755-f17c-46e3-b9ae-e817b752eaa4" providerId="ADAL" clId="{A2877870-7880-4B58-8458-7F533CB55934}" dt="2021-07-26T07:41:20.014" v="106" actId="1076"/>
          <ac:spMkLst>
            <pc:docMk/>
            <pc:sldMk cId="4056550205" sldId="331"/>
            <ac:spMk id="9" creationId="{2A6518DF-AF13-4D44-A309-836913304D88}"/>
          </ac:spMkLst>
        </pc:spChg>
      </pc:sldChg>
      <pc:sldChg chg="modSp mod">
        <pc:chgData name="ALESSANDRA" userId="a50d0755-f17c-46e3-b9ae-e817b752eaa4" providerId="ADAL" clId="{A2877870-7880-4B58-8458-7F533CB55934}" dt="2021-07-26T07:43:42.246" v="116" actId="1076"/>
        <pc:sldMkLst>
          <pc:docMk/>
          <pc:sldMk cId="0" sldId="486"/>
        </pc:sldMkLst>
        <pc:spChg chg="mod">
          <ac:chgData name="ALESSANDRA" userId="a50d0755-f17c-46e3-b9ae-e817b752eaa4" providerId="ADAL" clId="{A2877870-7880-4B58-8458-7F533CB55934}" dt="2021-07-26T07:43:39.070" v="115" actId="1076"/>
          <ac:spMkLst>
            <pc:docMk/>
            <pc:sldMk cId="0" sldId="486"/>
            <ac:spMk id="5" creationId="{326D810F-DD29-438F-A9BF-97D6D99661F7}"/>
          </ac:spMkLst>
        </pc:spChg>
        <pc:spChg chg="mod">
          <ac:chgData name="ALESSANDRA" userId="a50d0755-f17c-46e3-b9ae-e817b752eaa4" providerId="ADAL" clId="{A2877870-7880-4B58-8458-7F533CB55934}" dt="2021-07-26T07:43:37.138" v="114" actId="1076"/>
          <ac:spMkLst>
            <pc:docMk/>
            <pc:sldMk cId="0" sldId="486"/>
            <ac:spMk id="6" creationId="{E68E1901-9DD2-483D-8873-A959C277E26D}"/>
          </ac:spMkLst>
        </pc:spChg>
        <pc:spChg chg="mod">
          <ac:chgData name="ALESSANDRA" userId="a50d0755-f17c-46e3-b9ae-e817b752eaa4" providerId="ADAL" clId="{A2877870-7880-4B58-8458-7F533CB55934}" dt="2021-07-26T07:43:42.246" v="116" actId="1076"/>
          <ac:spMkLst>
            <pc:docMk/>
            <pc:sldMk cId="0" sldId="486"/>
            <ac:spMk id="10" creationId="{680D328E-14F8-4B2B-9F68-8013430557B5}"/>
          </ac:spMkLst>
        </pc:spChg>
      </pc:sldChg>
      <pc:sldChg chg="modSp mod">
        <pc:chgData name="ALESSANDRA" userId="a50d0755-f17c-46e3-b9ae-e817b752eaa4" providerId="ADAL" clId="{A2877870-7880-4B58-8458-7F533CB55934}" dt="2021-07-26T07:41:12.944" v="104" actId="1035"/>
        <pc:sldMkLst>
          <pc:docMk/>
          <pc:sldMk cId="0" sldId="488"/>
        </pc:sldMkLst>
        <pc:spChg chg="mod">
          <ac:chgData name="ALESSANDRA" userId="a50d0755-f17c-46e3-b9ae-e817b752eaa4" providerId="ADAL" clId="{A2877870-7880-4B58-8458-7F533CB55934}" dt="2021-07-26T07:41:12.944" v="104" actId="1035"/>
          <ac:spMkLst>
            <pc:docMk/>
            <pc:sldMk cId="0" sldId="488"/>
            <ac:spMk id="8" creationId="{3FA01B18-F36F-4948-83E7-222903AFA3DF}"/>
          </ac:spMkLst>
        </pc:spChg>
      </pc:sldChg>
      <pc:sldChg chg="del">
        <pc:chgData name="ALESSANDRA" userId="a50d0755-f17c-46e3-b9ae-e817b752eaa4" providerId="ADAL" clId="{A2877870-7880-4B58-8458-7F533CB55934}" dt="2021-07-25T21:28:03.726" v="45" actId="47"/>
        <pc:sldMkLst>
          <pc:docMk/>
          <pc:sldMk cId="0" sldId="506"/>
        </pc:sldMkLst>
      </pc:sldChg>
      <pc:sldChg chg="modSp mod">
        <pc:chgData name="ALESSANDRA" userId="a50d0755-f17c-46e3-b9ae-e817b752eaa4" providerId="ADAL" clId="{A2877870-7880-4B58-8458-7F533CB55934}" dt="2021-07-25T21:41:54.715" v="88" actId="1076"/>
        <pc:sldMkLst>
          <pc:docMk/>
          <pc:sldMk cId="3427589406" sldId="739"/>
        </pc:sldMkLst>
        <pc:spChg chg="mod">
          <ac:chgData name="ALESSANDRA" userId="a50d0755-f17c-46e3-b9ae-e817b752eaa4" providerId="ADAL" clId="{A2877870-7880-4B58-8458-7F533CB55934}" dt="2021-07-25T21:41:54.715" v="88" actId="1076"/>
          <ac:spMkLst>
            <pc:docMk/>
            <pc:sldMk cId="3427589406" sldId="739"/>
            <ac:spMk id="9" creationId="{7FE99065-966E-4E71-BAE4-3AF007B64031}"/>
          </ac:spMkLst>
        </pc:spChg>
      </pc:sldChg>
      <pc:sldChg chg="modSp mod">
        <pc:chgData name="ALESSANDRA" userId="a50d0755-f17c-46e3-b9ae-e817b752eaa4" providerId="ADAL" clId="{A2877870-7880-4B58-8458-7F533CB55934}" dt="2021-07-26T07:42:44.070" v="107" actId="1076"/>
        <pc:sldMkLst>
          <pc:docMk/>
          <pc:sldMk cId="685264305" sldId="741"/>
        </pc:sldMkLst>
        <pc:spChg chg="mod">
          <ac:chgData name="ALESSANDRA" userId="a50d0755-f17c-46e3-b9ae-e817b752eaa4" providerId="ADAL" clId="{A2877870-7880-4B58-8458-7F533CB55934}" dt="2021-07-26T07:42:44.070" v="107" actId="1076"/>
          <ac:spMkLst>
            <pc:docMk/>
            <pc:sldMk cId="685264305" sldId="741"/>
            <ac:spMk id="7" creationId="{FA40729B-A27F-4102-85E0-D76B88B761E3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8F536E-D734-4640-BFA2-F924D2639055}" type="doc">
      <dgm:prSet loTypeId="urn:microsoft.com/office/officeart/2005/8/layout/pyramid2" loCatId="list" qsTypeId="urn:microsoft.com/office/officeart/2005/8/quickstyle/3d7" qsCatId="3D" csTypeId="urn:microsoft.com/office/officeart/2005/8/colors/colorful4" csCatId="colorful" phldr="1"/>
      <dgm:spPr/>
    </dgm:pt>
    <dgm:pt modelId="{871B507F-75B0-4352-8F3F-FCD4E414BB58}">
      <dgm:prSet phldrT="[Testo]"/>
      <dgm:spPr/>
      <dgm:t>
        <a:bodyPr/>
        <a:lstStyle/>
        <a:p>
          <a:r>
            <a:rPr lang="en-US"/>
            <a:t>Smart monitoring and control applications</a:t>
          </a:r>
          <a:endParaRPr lang="it-IT"/>
        </a:p>
      </dgm:t>
    </dgm:pt>
    <dgm:pt modelId="{F7C374C8-3011-4382-8B29-53A9AAE32AC1}" type="parTrans" cxnId="{DB45FE34-2BFD-4212-BEA3-F955EED54B91}">
      <dgm:prSet/>
      <dgm:spPr/>
      <dgm:t>
        <a:bodyPr/>
        <a:lstStyle/>
        <a:p>
          <a:endParaRPr lang="it-IT"/>
        </a:p>
      </dgm:t>
    </dgm:pt>
    <dgm:pt modelId="{4008AA29-D91A-47E4-8361-EECB56CCEE48}" type="sibTrans" cxnId="{DB45FE34-2BFD-4212-BEA3-F955EED54B91}">
      <dgm:prSet/>
      <dgm:spPr/>
      <dgm:t>
        <a:bodyPr/>
        <a:lstStyle/>
        <a:p>
          <a:endParaRPr lang="it-IT"/>
        </a:p>
      </dgm:t>
    </dgm:pt>
    <dgm:pt modelId="{F112C416-BA63-4B5E-BFD0-616D4D4AF67E}">
      <dgm:prSet phldrT="[Testo]"/>
      <dgm:spPr/>
      <dgm:t>
        <a:bodyPr/>
        <a:lstStyle/>
        <a:p>
          <a:r>
            <a:rPr lang="it-IT" dirty="0" err="1"/>
            <a:t>Different</a:t>
          </a:r>
          <a:r>
            <a:rPr lang="it-IT" dirty="0"/>
            <a:t> </a:t>
          </a:r>
          <a:r>
            <a:rPr lang="it-IT" dirty="0" err="1"/>
            <a:t>technologies</a:t>
          </a:r>
          <a:r>
            <a:rPr lang="it-IT" dirty="0"/>
            <a:t>, services, and standards</a:t>
          </a:r>
        </a:p>
      </dgm:t>
    </dgm:pt>
    <dgm:pt modelId="{DE333B24-D55A-4CB6-990E-8E6CF1F77C2E}" type="parTrans" cxnId="{0AB1FD40-06C2-401C-92A0-D6516401626F}">
      <dgm:prSet/>
      <dgm:spPr/>
      <dgm:t>
        <a:bodyPr/>
        <a:lstStyle/>
        <a:p>
          <a:endParaRPr lang="it-IT"/>
        </a:p>
      </dgm:t>
    </dgm:pt>
    <dgm:pt modelId="{C679C510-AEF3-4A95-8D01-8F7AF93DC367}" type="sibTrans" cxnId="{0AB1FD40-06C2-401C-92A0-D6516401626F}">
      <dgm:prSet/>
      <dgm:spPr/>
      <dgm:t>
        <a:bodyPr/>
        <a:lstStyle/>
        <a:p>
          <a:endParaRPr lang="it-IT"/>
        </a:p>
      </dgm:t>
    </dgm:pt>
    <dgm:pt modelId="{A7D86F8D-E9EF-4D43-88AA-B76DB8D589CF}">
      <dgm:prSet phldrT="[Testo]"/>
      <dgm:spPr/>
      <dgm:t>
        <a:bodyPr/>
        <a:lstStyle/>
        <a:p>
          <a:r>
            <a:rPr lang="en-US"/>
            <a:t>Large-scale deployments</a:t>
          </a:r>
          <a:endParaRPr lang="it-IT"/>
        </a:p>
      </dgm:t>
    </dgm:pt>
    <dgm:pt modelId="{59ADE05D-B513-4F5F-85E8-420AAC2AE917}" type="parTrans" cxnId="{16EDC440-FBBA-4DE9-9B34-D05FC23DB2C9}">
      <dgm:prSet/>
      <dgm:spPr/>
      <dgm:t>
        <a:bodyPr/>
        <a:lstStyle/>
        <a:p>
          <a:endParaRPr lang="it-IT"/>
        </a:p>
      </dgm:t>
    </dgm:pt>
    <dgm:pt modelId="{58C0A450-5868-4759-B061-1D258DC9DFDA}" type="sibTrans" cxnId="{16EDC440-FBBA-4DE9-9B34-D05FC23DB2C9}">
      <dgm:prSet/>
      <dgm:spPr/>
      <dgm:t>
        <a:bodyPr/>
        <a:lstStyle/>
        <a:p>
          <a:endParaRPr lang="it-IT"/>
        </a:p>
      </dgm:t>
    </dgm:pt>
    <dgm:pt modelId="{18A75223-B17A-4581-B7D2-E2D07FC68D26}" type="pres">
      <dgm:prSet presAssocID="{468F536E-D734-4640-BFA2-F924D2639055}" presName="compositeShape" presStyleCnt="0">
        <dgm:presLayoutVars>
          <dgm:dir/>
          <dgm:resizeHandles/>
        </dgm:presLayoutVars>
      </dgm:prSet>
      <dgm:spPr/>
    </dgm:pt>
    <dgm:pt modelId="{732140A2-B945-4155-B09E-CFBDEF4ECC98}" type="pres">
      <dgm:prSet presAssocID="{468F536E-D734-4640-BFA2-F924D2639055}" presName="pyramid" presStyleLbl="node1" presStyleIdx="0" presStyleCnt="1" custLinFactNeighborX="8430" custLinFactNeighborY="-4000"/>
      <dgm:spPr/>
    </dgm:pt>
    <dgm:pt modelId="{8A08299E-EE9C-4A52-8E21-D7BC844A7DD7}" type="pres">
      <dgm:prSet presAssocID="{468F536E-D734-4640-BFA2-F924D2639055}" presName="theList" presStyleCnt="0"/>
      <dgm:spPr/>
    </dgm:pt>
    <dgm:pt modelId="{63C2E14C-B200-4073-B842-79466DDB848A}" type="pres">
      <dgm:prSet presAssocID="{871B507F-75B0-4352-8F3F-FCD4E414BB58}" presName="aNode" presStyleLbl="fgAcc1" presStyleIdx="0" presStyleCnt="3">
        <dgm:presLayoutVars>
          <dgm:bulletEnabled val="1"/>
        </dgm:presLayoutVars>
      </dgm:prSet>
      <dgm:spPr/>
    </dgm:pt>
    <dgm:pt modelId="{5712D232-352E-49D9-BA9D-1C16F358855D}" type="pres">
      <dgm:prSet presAssocID="{871B507F-75B0-4352-8F3F-FCD4E414BB58}" presName="aSpace" presStyleCnt="0"/>
      <dgm:spPr/>
    </dgm:pt>
    <dgm:pt modelId="{915FF641-0E3F-4EAC-9F9C-E02442F35A8A}" type="pres">
      <dgm:prSet presAssocID="{F112C416-BA63-4B5E-BFD0-616D4D4AF67E}" presName="aNode" presStyleLbl="fgAcc1" presStyleIdx="1" presStyleCnt="3">
        <dgm:presLayoutVars>
          <dgm:bulletEnabled val="1"/>
        </dgm:presLayoutVars>
      </dgm:prSet>
      <dgm:spPr/>
    </dgm:pt>
    <dgm:pt modelId="{2F2AD710-5F5A-43BE-AA7B-9AB65AF04A81}" type="pres">
      <dgm:prSet presAssocID="{F112C416-BA63-4B5E-BFD0-616D4D4AF67E}" presName="aSpace" presStyleCnt="0"/>
      <dgm:spPr/>
    </dgm:pt>
    <dgm:pt modelId="{E2E89F18-F20F-4B0D-8D33-574F417784D4}" type="pres">
      <dgm:prSet presAssocID="{A7D86F8D-E9EF-4D43-88AA-B76DB8D589CF}" presName="aNode" presStyleLbl="fgAcc1" presStyleIdx="2" presStyleCnt="3">
        <dgm:presLayoutVars>
          <dgm:bulletEnabled val="1"/>
        </dgm:presLayoutVars>
      </dgm:prSet>
      <dgm:spPr/>
    </dgm:pt>
    <dgm:pt modelId="{DF4FE4B6-6E71-43FE-8CB7-14D373492260}" type="pres">
      <dgm:prSet presAssocID="{A7D86F8D-E9EF-4D43-88AA-B76DB8D589CF}" presName="aSpace" presStyleCnt="0"/>
      <dgm:spPr/>
    </dgm:pt>
  </dgm:ptLst>
  <dgm:cxnLst>
    <dgm:cxn modelId="{CE391A21-42F4-40D4-ADD6-02D4C6DB8851}" type="presOf" srcId="{A7D86F8D-E9EF-4D43-88AA-B76DB8D589CF}" destId="{E2E89F18-F20F-4B0D-8D33-574F417784D4}" srcOrd="0" destOrd="0" presId="urn:microsoft.com/office/officeart/2005/8/layout/pyramid2"/>
    <dgm:cxn modelId="{F79A422A-CA34-4196-BBE0-4917C0204920}" type="presOf" srcId="{468F536E-D734-4640-BFA2-F924D2639055}" destId="{18A75223-B17A-4581-B7D2-E2D07FC68D26}" srcOrd="0" destOrd="0" presId="urn:microsoft.com/office/officeart/2005/8/layout/pyramid2"/>
    <dgm:cxn modelId="{DB45FE34-2BFD-4212-BEA3-F955EED54B91}" srcId="{468F536E-D734-4640-BFA2-F924D2639055}" destId="{871B507F-75B0-4352-8F3F-FCD4E414BB58}" srcOrd="0" destOrd="0" parTransId="{F7C374C8-3011-4382-8B29-53A9AAE32AC1}" sibTransId="{4008AA29-D91A-47E4-8361-EECB56CCEE48}"/>
    <dgm:cxn modelId="{16EDC440-FBBA-4DE9-9B34-D05FC23DB2C9}" srcId="{468F536E-D734-4640-BFA2-F924D2639055}" destId="{A7D86F8D-E9EF-4D43-88AA-B76DB8D589CF}" srcOrd="2" destOrd="0" parTransId="{59ADE05D-B513-4F5F-85E8-420AAC2AE917}" sibTransId="{58C0A450-5868-4759-B061-1D258DC9DFDA}"/>
    <dgm:cxn modelId="{0AB1FD40-06C2-401C-92A0-D6516401626F}" srcId="{468F536E-D734-4640-BFA2-F924D2639055}" destId="{F112C416-BA63-4B5E-BFD0-616D4D4AF67E}" srcOrd="1" destOrd="0" parTransId="{DE333B24-D55A-4CB6-990E-8E6CF1F77C2E}" sibTransId="{C679C510-AEF3-4A95-8D01-8F7AF93DC367}"/>
    <dgm:cxn modelId="{6247C786-31E8-4E03-A881-43084B0F4ADF}" type="presOf" srcId="{871B507F-75B0-4352-8F3F-FCD4E414BB58}" destId="{63C2E14C-B200-4073-B842-79466DDB848A}" srcOrd="0" destOrd="0" presId="urn:microsoft.com/office/officeart/2005/8/layout/pyramid2"/>
    <dgm:cxn modelId="{1ACA9D8B-BD79-41C7-8DA5-A4C63434EC46}" type="presOf" srcId="{F112C416-BA63-4B5E-BFD0-616D4D4AF67E}" destId="{915FF641-0E3F-4EAC-9F9C-E02442F35A8A}" srcOrd="0" destOrd="0" presId="urn:microsoft.com/office/officeart/2005/8/layout/pyramid2"/>
    <dgm:cxn modelId="{07A4E8E8-AFDC-453D-BA20-B110DEFF3D73}" type="presParOf" srcId="{18A75223-B17A-4581-B7D2-E2D07FC68D26}" destId="{732140A2-B945-4155-B09E-CFBDEF4ECC98}" srcOrd="0" destOrd="0" presId="urn:microsoft.com/office/officeart/2005/8/layout/pyramid2"/>
    <dgm:cxn modelId="{689F96C8-B094-430B-9CCA-CFE71AE9801B}" type="presParOf" srcId="{18A75223-B17A-4581-B7D2-E2D07FC68D26}" destId="{8A08299E-EE9C-4A52-8E21-D7BC844A7DD7}" srcOrd="1" destOrd="0" presId="urn:microsoft.com/office/officeart/2005/8/layout/pyramid2"/>
    <dgm:cxn modelId="{9FE6A5BC-1BAE-4C3F-B0DA-58D5B348019A}" type="presParOf" srcId="{8A08299E-EE9C-4A52-8E21-D7BC844A7DD7}" destId="{63C2E14C-B200-4073-B842-79466DDB848A}" srcOrd="0" destOrd="0" presId="urn:microsoft.com/office/officeart/2005/8/layout/pyramid2"/>
    <dgm:cxn modelId="{D78807A0-9ED9-4E18-953F-F6E3DEDA031F}" type="presParOf" srcId="{8A08299E-EE9C-4A52-8E21-D7BC844A7DD7}" destId="{5712D232-352E-49D9-BA9D-1C16F358855D}" srcOrd="1" destOrd="0" presId="urn:microsoft.com/office/officeart/2005/8/layout/pyramid2"/>
    <dgm:cxn modelId="{8340189E-9354-4DA7-92DE-E044693D3359}" type="presParOf" srcId="{8A08299E-EE9C-4A52-8E21-D7BC844A7DD7}" destId="{915FF641-0E3F-4EAC-9F9C-E02442F35A8A}" srcOrd="2" destOrd="0" presId="urn:microsoft.com/office/officeart/2005/8/layout/pyramid2"/>
    <dgm:cxn modelId="{789220B9-7E48-4BAA-985A-C7A48CAA5ACD}" type="presParOf" srcId="{8A08299E-EE9C-4A52-8E21-D7BC844A7DD7}" destId="{2F2AD710-5F5A-43BE-AA7B-9AB65AF04A81}" srcOrd="3" destOrd="0" presId="urn:microsoft.com/office/officeart/2005/8/layout/pyramid2"/>
    <dgm:cxn modelId="{4C0DEB64-43E5-4FEE-9250-8E439E24587C}" type="presParOf" srcId="{8A08299E-EE9C-4A52-8E21-D7BC844A7DD7}" destId="{E2E89F18-F20F-4B0D-8D33-574F417784D4}" srcOrd="4" destOrd="0" presId="urn:microsoft.com/office/officeart/2005/8/layout/pyramid2"/>
    <dgm:cxn modelId="{866CE03A-ABBE-4B6F-91AD-314CC0BB5A44}" type="presParOf" srcId="{8A08299E-EE9C-4A52-8E21-D7BC844A7DD7}" destId="{DF4FE4B6-6E71-43FE-8CB7-14D373492260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0A76AF-F689-4164-80BD-F1ACC008B990}" type="doc">
      <dgm:prSet loTypeId="urn:microsoft.com/office/officeart/2005/8/layout/vList3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it-IT"/>
        </a:p>
      </dgm:t>
    </dgm:pt>
    <dgm:pt modelId="{8A471C05-4631-4FC6-8DB3-B6BF414A529A}">
      <dgm:prSet phldrT="[Testo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/>
            <a:t>Energy management in smart home/smart building scenarios</a:t>
          </a:r>
          <a:endParaRPr lang="it-IT" sz="2400"/>
        </a:p>
      </dgm:t>
    </dgm:pt>
    <dgm:pt modelId="{F6B9680C-8A9D-415B-A1CB-D0EC77A26040}" type="parTrans" cxnId="{1CE00254-9F21-4FB7-BAEB-B9CCB353064B}">
      <dgm:prSet/>
      <dgm:spPr/>
      <dgm:t>
        <a:bodyPr/>
        <a:lstStyle/>
        <a:p>
          <a:endParaRPr lang="it-IT" sz="2400"/>
        </a:p>
      </dgm:t>
    </dgm:pt>
    <dgm:pt modelId="{D3D42D47-7857-4A98-BE45-DD17B34569DA}" type="sibTrans" cxnId="{1CE00254-9F21-4FB7-BAEB-B9CCB353064B}">
      <dgm:prSet/>
      <dgm:spPr/>
      <dgm:t>
        <a:bodyPr/>
        <a:lstStyle/>
        <a:p>
          <a:endParaRPr lang="it-IT" sz="2400"/>
        </a:p>
      </dgm:t>
    </dgm:pt>
    <dgm:pt modelId="{47F98BCF-D891-46E5-8725-4AAD50C330CD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Monitoring of business processes and productive </a:t>
          </a:r>
        </a:p>
        <a:p>
          <a:r>
            <a:rPr lang="en-US" sz="2400" dirty="0"/>
            <a:t>activities in real time (industry 4.0)</a:t>
          </a:r>
        </a:p>
      </dgm:t>
    </dgm:pt>
    <dgm:pt modelId="{27C31E27-A4C6-4C70-B414-739ED6EE5802}" type="parTrans" cxnId="{E3855FF5-2883-4173-AAE6-B27EFC499421}">
      <dgm:prSet/>
      <dgm:spPr/>
      <dgm:t>
        <a:bodyPr/>
        <a:lstStyle/>
        <a:p>
          <a:endParaRPr lang="it-IT"/>
        </a:p>
      </dgm:t>
    </dgm:pt>
    <dgm:pt modelId="{D5520FA5-F616-4419-AFB1-7D0A6FD6A5FF}" type="sibTrans" cxnId="{E3855FF5-2883-4173-AAE6-B27EFC499421}">
      <dgm:prSet/>
      <dgm:spPr/>
      <dgm:t>
        <a:bodyPr/>
        <a:lstStyle/>
        <a:p>
          <a:endParaRPr lang="it-IT"/>
        </a:p>
      </dgm:t>
    </dgm:pt>
    <dgm:pt modelId="{13D356A2-00CD-42A4-B00D-DA2884681FC4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/>
            <a:t>Smart retail experiences services and, more in general, any application/service where decisions (either manual or automated) have to be taken based on IoT-generated data</a:t>
          </a:r>
        </a:p>
      </dgm:t>
    </dgm:pt>
    <dgm:pt modelId="{2107637E-B9FE-45AD-AF6F-DB76211721B5}" type="parTrans" cxnId="{B2CDC9AC-9015-4D19-A336-C32ED98F5F9B}">
      <dgm:prSet/>
      <dgm:spPr/>
      <dgm:t>
        <a:bodyPr/>
        <a:lstStyle/>
        <a:p>
          <a:endParaRPr lang="it-IT"/>
        </a:p>
      </dgm:t>
    </dgm:pt>
    <dgm:pt modelId="{474ED0B0-BBD8-4326-9FFC-2D7C387F261D}" type="sibTrans" cxnId="{B2CDC9AC-9015-4D19-A336-C32ED98F5F9B}">
      <dgm:prSet/>
      <dgm:spPr/>
      <dgm:t>
        <a:bodyPr/>
        <a:lstStyle/>
        <a:p>
          <a:endParaRPr lang="it-IT"/>
        </a:p>
      </dgm:t>
    </dgm:pt>
    <dgm:pt modelId="{1C2115CE-0F4F-4C4C-87CF-78255162C2F5}" type="pres">
      <dgm:prSet presAssocID="{860A76AF-F689-4164-80BD-F1ACC008B990}" presName="linearFlow" presStyleCnt="0">
        <dgm:presLayoutVars>
          <dgm:dir/>
          <dgm:resizeHandles val="exact"/>
        </dgm:presLayoutVars>
      </dgm:prSet>
      <dgm:spPr/>
    </dgm:pt>
    <dgm:pt modelId="{51A930AF-E99D-47BD-B5ED-A2F3A2CBB640}" type="pres">
      <dgm:prSet presAssocID="{8A471C05-4631-4FC6-8DB3-B6BF414A529A}" presName="composite" presStyleCnt="0"/>
      <dgm:spPr/>
    </dgm:pt>
    <dgm:pt modelId="{368606B0-F33C-4100-9D8D-5AEA054741BA}" type="pres">
      <dgm:prSet presAssocID="{8A471C05-4631-4FC6-8DB3-B6BF414A529A}" presName="imgShp" presStyleLbl="fgImgPlace1" presStyleIdx="0" presStyleCnt="3" custLinFactNeighborX="-42276" custLinFactNeighborY="1846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60B3D88-B6FE-4DAC-9F60-8C2B7B099049}" type="pres">
      <dgm:prSet presAssocID="{8A471C05-4631-4FC6-8DB3-B6BF414A529A}" presName="txShp" presStyleLbl="node1" presStyleIdx="0" presStyleCnt="3" custScaleX="117808" custScaleY="98997" custLinFactNeighborY="23184">
        <dgm:presLayoutVars>
          <dgm:bulletEnabled val="1"/>
        </dgm:presLayoutVars>
      </dgm:prSet>
      <dgm:spPr/>
    </dgm:pt>
    <dgm:pt modelId="{646296CD-CE3F-49D2-B523-916E27B99376}" type="pres">
      <dgm:prSet presAssocID="{D3D42D47-7857-4A98-BE45-DD17B34569DA}" presName="spacing" presStyleCnt="0"/>
      <dgm:spPr/>
    </dgm:pt>
    <dgm:pt modelId="{E6B0C106-3154-4382-86B1-1C8AD2FA3615}" type="pres">
      <dgm:prSet presAssocID="{47F98BCF-D891-46E5-8725-4AAD50C330CD}" presName="composite" presStyleCnt="0"/>
      <dgm:spPr/>
    </dgm:pt>
    <dgm:pt modelId="{E280441A-0574-4B79-8BC4-6304D494F095}" type="pres">
      <dgm:prSet presAssocID="{47F98BCF-D891-46E5-8725-4AAD50C330CD}" presName="imgShp" presStyleLbl="fgImgPlace1" presStyleIdx="1" presStyleCnt="3" custLinFactNeighborX="-56385" custLinFactNeighborY="11673"/>
      <dgm:spPr>
        <a:blipFill>
          <a:blip xmlns:r="http://schemas.openxmlformats.org/officeDocument/2006/relationships" r:embed="rId2"/>
          <a:srcRect/>
          <a:stretch>
            <a:fillRect l="-7000" r="-7000"/>
          </a:stretch>
        </a:blipFill>
      </dgm:spPr>
    </dgm:pt>
    <dgm:pt modelId="{95D44832-EBA4-43E3-B290-26EAE01CD8F0}" type="pres">
      <dgm:prSet presAssocID="{47F98BCF-D891-46E5-8725-4AAD50C330CD}" presName="txShp" presStyleLbl="node1" presStyleIdx="1" presStyleCnt="3" custScaleX="121649" custScaleY="98997" custLinFactNeighborX="-1922" custLinFactNeighborY="12462">
        <dgm:presLayoutVars>
          <dgm:bulletEnabled val="1"/>
        </dgm:presLayoutVars>
      </dgm:prSet>
      <dgm:spPr/>
    </dgm:pt>
    <dgm:pt modelId="{9C40734B-63A0-4C68-883B-988E24BF371C}" type="pres">
      <dgm:prSet presAssocID="{D5520FA5-F616-4419-AFB1-7D0A6FD6A5FF}" presName="spacing" presStyleCnt="0"/>
      <dgm:spPr/>
    </dgm:pt>
    <dgm:pt modelId="{4F3C5682-5BD9-4A36-B31B-A769B3E5BE60}" type="pres">
      <dgm:prSet presAssocID="{13D356A2-00CD-42A4-B00D-DA2884681FC4}" presName="composite" presStyleCnt="0"/>
      <dgm:spPr/>
    </dgm:pt>
    <dgm:pt modelId="{9FE9E6D0-F8BB-4E9D-919B-40C3C46D49E9}" type="pres">
      <dgm:prSet presAssocID="{13D356A2-00CD-42A4-B00D-DA2884681FC4}" presName="imgShp" presStyleLbl="fgImgPlace1" presStyleIdx="2" presStyleCnt="3" custLinFactNeighborX="-45312" custLinFactNeighborY="-789"/>
      <dgm:spPr>
        <a:blipFill>
          <a:blip xmlns:r="http://schemas.openxmlformats.org/officeDocument/2006/relationships"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a:blipFill>
      </dgm:spPr>
    </dgm:pt>
    <dgm:pt modelId="{46E23158-CBC8-4FB6-BE97-5D166DEBDCA5}" type="pres">
      <dgm:prSet presAssocID="{13D356A2-00CD-42A4-B00D-DA2884681FC4}" presName="txShp" presStyleLbl="node1" presStyleIdx="2" presStyleCnt="3" custScaleX="121649" custScaleY="98997">
        <dgm:presLayoutVars>
          <dgm:bulletEnabled val="1"/>
        </dgm:presLayoutVars>
      </dgm:prSet>
      <dgm:spPr/>
    </dgm:pt>
  </dgm:ptLst>
  <dgm:cxnLst>
    <dgm:cxn modelId="{A89BEF06-3A59-45F3-94E6-34AFD162B4A9}" type="presOf" srcId="{8A471C05-4631-4FC6-8DB3-B6BF414A529A}" destId="{160B3D88-B6FE-4DAC-9F60-8C2B7B099049}" srcOrd="0" destOrd="0" presId="urn:microsoft.com/office/officeart/2005/8/layout/vList3"/>
    <dgm:cxn modelId="{5D40C165-0728-4432-A849-E485E3715166}" type="presOf" srcId="{860A76AF-F689-4164-80BD-F1ACC008B990}" destId="{1C2115CE-0F4F-4C4C-87CF-78255162C2F5}" srcOrd="0" destOrd="0" presId="urn:microsoft.com/office/officeart/2005/8/layout/vList3"/>
    <dgm:cxn modelId="{1CE00254-9F21-4FB7-BAEB-B9CCB353064B}" srcId="{860A76AF-F689-4164-80BD-F1ACC008B990}" destId="{8A471C05-4631-4FC6-8DB3-B6BF414A529A}" srcOrd="0" destOrd="0" parTransId="{F6B9680C-8A9D-415B-A1CB-D0EC77A26040}" sibTransId="{D3D42D47-7857-4A98-BE45-DD17B34569DA}"/>
    <dgm:cxn modelId="{F2271591-BDAE-48ED-B3EB-8F42CD0DD031}" type="presOf" srcId="{13D356A2-00CD-42A4-B00D-DA2884681FC4}" destId="{46E23158-CBC8-4FB6-BE97-5D166DEBDCA5}" srcOrd="0" destOrd="0" presId="urn:microsoft.com/office/officeart/2005/8/layout/vList3"/>
    <dgm:cxn modelId="{B2CDC9AC-9015-4D19-A336-C32ED98F5F9B}" srcId="{860A76AF-F689-4164-80BD-F1ACC008B990}" destId="{13D356A2-00CD-42A4-B00D-DA2884681FC4}" srcOrd="2" destOrd="0" parTransId="{2107637E-B9FE-45AD-AF6F-DB76211721B5}" sibTransId="{474ED0B0-BBD8-4326-9FFC-2D7C387F261D}"/>
    <dgm:cxn modelId="{D53BF8D4-B62A-4743-A6B0-D0C243CEC8D7}" type="presOf" srcId="{47F98BCF-D891-46E5-8725-4AAD50C330CD}" destId="{95D44832-EBA4-43E3-B290-26EAE01CD8F0}" srcOrd="0" destOrd="0" presId="urn:microsoft.com/office/officeart/2005/8/layout/vList3"/>
    <dgm:cxn modelId="{E3855FF5-2883-4173-AAE6-B27EFC499421}" srcId="{860A76AF-F689-4164-80BD-F1ACC008B990}" destId="{47F98BCF-D891-46E5-8725-4AAD50C330CD}" srcOrd="1" destOrd="0" parTransId="{27C31E27-A4C6-4C70-B414-739ED6EE5802}" sibTransId="{D5520FA5-F616-4419-AFB1-7D0A6FD6A5FF}"/>
    <dgm:cxn modelId="{C3AE772F-A84E-4341-9C61-B6B56139143A}" type="presParOf" srcId="{1C2115CE-0F4F-4C4C-87CF-78255162C2F5}" destId="{51A930AF-E99D-47BD-B5ED-A2F3A2CBB640}" srcOrd="0" destOrd="0" presId="urn:microsoft.com/office/officeart/2005/8/layout/vList3"/>
    <dgm:cxn modelId="{16861AE6-5BD7-43EE-8E6F-5890C02A9AA4}" type="presParOf" srcId="{51A930AF-E99D-47BD-B5ED-A2F3A2CBB640}" destId="{368606B0-F33C-4100-9D8D-5AEA054741BA}" srcOrd="0" destOrd="0" presId="urn:microsoft.com/office/officeart/2005/8/layout/vList3"/>
    <dgm:cxn modelId="{725DE75F-D00E-4787-A509-C363E28B1A4E}" type="presParOf" srcId="{51A930AF-E99D-47BD-B5ED-A2F3A2CBB640}" destId="{160B3D88-B6FE-4DAC-9F60-8C2B7B099049}" srcOrd="1" destOrd="0" presId="urn:microsoft.com/office/officeart/2005/8/layout/vList3"/>
    <dgm:cxn modelId="{F671F106-53D4-4F7B-869A-46C8A25176A5}" type="presParOf" srcId="{1C2115CE-0F4F-4C4C-87CF-78255162C2F5}" destId="{646296CD-CE3F-49D2-B523-916E27B99376}" srcOrd="1" destOrd="0" presId="urn:microsoft.com/office/officeart/2005/8/layout/vList3"/>
    <dgm:cxn modelId="{164858F7-330A-46B2-AF78-147FF8903F8B}" type="presParOf" srcId="{1C2115CE-0F4F-4C4C-87CF-78255162C2F5}" destId="{E6B0C106-3154-4382-86B1-1C8AD2FA3615}" srcOrd="2" destOrd="0" presId="urn:microsoft.com/office/officeart/2005/8/layout/vList3"/>
    <dgm:cxn modelId="{1A67814D-295C-4D89-8F3D-093819E25C82}" type="presParOf" srcId="{E6B0C106-3154-4382-86B1-1C8AD2FA3615}" destId="{E280441A-0574-4B79-8BC4-6304D494F095}" srcOrd="0" destOrd="0" presId="urn:microsoft.com/office/officeart/2005/8/layout/vList3"/>
    <dgm:cxn modelId="{BE0B54EC-B9C2-4B83-9C4C-129ED63519FF}" type="presParOf" srcId="{E6B0C106-3154-4382-86B1-1C8AD2FA3615}" destId="{95D44832-EBA4-43E3-B290-26EAE01CD8F0}" srcOrd="1" destOrd="0" presId="urn:microsoft.com/office/officeart/2005/8/layout/vList3"/>
    <dgm:cxn modelId="{777FC64E-9F4D-4CF2-9AA2-C18C0AEB6E7F}" type="presParOf" srcId="{1C2115CE-0F4F-4C4C-87CF-78255162C2F5}" destId="{9C40734B-63A0-4C68-883B-988E24BF371C}" srcOrd="3" destOrd="0" presId="urn:microsoft.com/office/officeart/2005/8/layout/vList3"/>
    <dgm:cxn modelId="{2298BC42-D1F9-4BAB-9718-A89C317315BE}" type="presParOf" srcId="{1C2115CE-0F4F-4C4C-87CF-78255162C2F5}" destId="{4F3C5682-5BD9-4A36-B31B-A769B3E5BE60}" srcOrd="4" destOrd="0" presId="urn:microsoft.com/office/officeart/2005/8/layout/vList3"/>
    <dgm:cxn modelId="{93D7C796-3E9F-4064-B5CE-EABE258AE611}" type="presParOf" srcId="{4F3C5682-5BD9-4A36-B31B-A769B3E5BE60}" destId="{9FE9E6D0-F8BB-4E9D-919B-40C3C46D49E9}" srcOrd="0" destOrd="0" presId="urn:microsoft.com/office/officeart/2005/8/layout/vList3"/>
    <dgm:cxn modelId="{4159C554-45DE-4977-9662-B1DD814C7399}" type="presParOf" srcId="{4F3C5682-5BD9-4A36-B31B-A769B3E5BE60}" destId="{46E23158-CBC8-4FB6-BE97-5D166DEBDCA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140A2-B945-4155-B09E-CFBDEF4ECC98}">
      <dsp:nvSpPr>
        <dsp:cNvPr id="0" name=""/>
        <dsp:cNvSpPr/>
      </dsp:nvSpPr>
      <dsp:spPr>
        <a:xfrm>
          <a:off x="1521894" y="0"/>
          <a:ext cx="5550447" cy="5550447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3C2E14C-B200-4073-B842-79466DDB848A}">
      <dsp:nvSpPr>
        <dsp:cNvPr id="0" name=""/>
        <dsp:cNvSpPr/>
      </dsp:nvSpPr>
      <dsp:spPr>
        <a:xfrm>
          <a:off x="3829215" y="558025"/>
          <a:ext cx="3607790" cy="13138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Smart monitoring and control applications</a:t>
          </a:r>
          <a:endParaRPr lang="it-IT" sz="2700" kern="1200"/>
        </a:p>
      </dsp:txBody>
      <dsp:txXfrm>
        <a:off x="3893354" y="622164"/>
        <a:ext cx="3479512" cy="1185616"/>
      </dsp:txXfrm>
    </dsp:sp>
    <dsp:sp modelId="{915FF641-0E3F-4EAC-9F9C-E02442F35A8A}">
      <dsp:nvSpPr>
        <dsp:cNvPr id="0" name=""/>
        <dsp:cNvSpPr/>
      </dsp:nvSpPr>
      <dsp:spPr>
        <a:xfrm>
          <a:off x="3829215" y="2036157"/>
          <a:ext cx="3607790" cy="13138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610539"/>
              <a:satOff val="-23261"/>
              <a:lumOff val="11568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 err="1"/>
            <a:t>Different</a:t>
          </a:r>
          <a:r>
            <a:rPr lang="it-IT" sz="2700" kern="1200" dirty="0"/>
            <a:t> </a:t>
          </a:r>
          <a:r>
            <a:rPr lang="it-IT" sz="2700" kern="1200" dirty="0" err="1"/>
            <a:t>technologies</a:t>
          </a:r>
          <a:r>
            <a:rPr lang="it-IT" sz="2700" kern="1200" dirty="0"/>
            <a:t>, services, and standards</a:t>
          </a:r>
        </a:p>
      </dsp:txBody>
      <dsp:txXfrm>
        <a:off x="3893354" y="2100296"/>
        <a:ext cx="3479512" cy="1185616"/>
      </dsp:txXfrm>
    </dsp:sp>
    <dsp:sp modelId="{E2E89F18-F20F-4B0D-8D33-574F417784D4}">
      <dsp:nvSpPr>
        <dsp:cNvPr id="0" name=""/>
        <dsp:cNvSpPr/>
      </dsp:nvSpPr>
      <dsp:spPr>
        <a:xfrm>
          <a:off x="3829215" y="3514289"/>
          <a:ext cx="3607790" cy="13138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221077"/>
              <a:satOff val="-46523"/>
              <a:lumOff val="23135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Large-scale deployments</a:t>
          </a:r>
          <a:endParaRPr lang="it-IT" sz="2700" kern="1200"/>
        </a:p>
      </dsp:txBody>
      <dsp:txXfrm>
        <a:off x="3893354" y="3578428"/>
        <a:ext cx="3479512" cy="1185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B3D88-B6FE-4DAC-9F60-8C2B7B099049}">
      <dsp:nvSpPr>
        <dsp:cNvPr id="0" name=""/>
        <dsp:cNvSpPr/>
      </dsp:nvSpPr>
      <dsp:spPr>
        <a:xfrm rot="10800000">
          <a:off x="1193468" y="302547"/>
          <a:ext cx="8634262" cy="1259999"/>
        </a:xfrm>
        <a:prstGeom prst="homePlate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61254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Energy management in smart home/smart building scenarios</a:t>
          </a:r>
          <a:endParaRPr lang="it-IT" sz="2400" kern="1200"/>
        </a:p>
      </dsp:txBody>
      <dsp:txXfrm rot="10800000">
        <a:off x="1508468" y="302547"/>
        <a:ext cx="8319262" cy="1259999"/>
      </dsp:txXfrm>
    </dsp:sp>
    <dsp:sp modelId="{368606B0-F33C-4100-9D8D-5AEA054741BA}">
      <dsp:nvSpPr>
        <dsp:cNvPr id="0" name=""/>
        <dsp:cNvSpPr/>
      </dsp:nvSpPr>
      <dsp:spPr>
        <a:xfrm>
          <a:off x="671593" y="236115"/>
          <a:ext cx="1272765" cy="127276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44832-EBA4-43E3-B290-26EAE01CD8F0}">
      <dsp:nvSpPr>
        <dsp:cNvPr id="0" name=""/>
        <dsp:cNvSpPr/>
      </dsp:nvSpPr>
      <dsp:spPr>
        <a:xfrm rot="10800000">
          <a:off x="911847" y="1818777"/>
          <a:ext cx="8915773" cy="1259999"/>
        </a:xfrm>
        <a:prstGeom prst="homePlate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61254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Monitoring of business processes and productive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activities in real time (industry 4.0)</a:t>
          </a:r>
        </a:p>
      </dsp:txBody>
      <dsp:txXfrm rot="10800000">
        <a:off x="1226847" y="1818777"/>
        <a:ext cx="8600773" cy="1259999"/>
      </dsp:txXfrm>
    </dsp:sp>
    <dsp:sp modelId="{E280441A-0574-4B79-8BC4-6304D494F095}">
      <dsp:nvSpPr>
        <dsp:cNvPr id="0" name=""/>
        <dsp:cNvSpPr/>
      </dsp:nvSpPr>
      <dsp:spPr>
        <a:xfrm>
          <a:off x="492019" y="1802352"/>
          <a:ext cx="1272765" cy="127276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E23158-CBC8-4FB6-BE97-5D166DEBDCA5}">
      <dsp:nvSpPr>
        <dsp:cNvPr id="0" name=""/>
        <dsp:cNvSpPr/>
      </dsp:nvSpPr>
      <dsp:spPr>
        <a:xfrm rot="10800000">
          <a:off x="1052712" y="3312860"/>
          <a:ext cx="8915773" cy="1259999"/>
        </a:xfrm>
        <a:prstGeom prst="homePlate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561254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Smart retail experiences services and, more in general, any application/service where decisions (either manual or automated) have to be taken based on IoT-generated data</a:t>
          </a:r>
        </a:p>
      </dsp:txBody>
      <dsp:txXfrm rot="10800000">
        <a:off x="1367712" y="3312860"/>
        <a:ext cx="8600773" cy="1259999"/>
      </dsp:txXfrm>
    </dsp:sp>
    <dsp:sp modelId="{9FE9E6D0-F8BB-4E9D-919B-40C3C46D49E9}">
      <dsp:nvSpPr>
        <dsp:cNvPr id="0" name=""/>
        <dsp:cNvSpPr/>
      </dsp:nvSpPr>
      <dsp:spPr>
        <a:xfrm>
          <a:off x="632952" y="3296435"/>
          <a:ext cx="1272765" cy="1272765"/>
        </a:xfrm>
        <a:prstGeom prst="ellipse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2D6650D-7AB7-41F5-BF64-E55DAE9C0D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6208D58-D022-4C34-8BBF-76C2F1FEA1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FB8EC-6D34-457C-B2A0-6D9FBB94FE92}" type="datetimeFigureOut">
              <a:rPr lang="it-IT" smtClean="0"/>
              <a:t>27/01/2022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BA41B0-82D7-42C6-AA19-7259EB39E0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2545E75-3E3D-493E-8828-961B613776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9982F-2DCD-4236-9765-CF89AC0417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316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53D02-C687-4911-A866-BB03BE1F748B}" type="datetimeFigureOut">
              <a:rPr lang="it-IT" smtClean="0"/>
              <a:t>27/01/2022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2D6D4-56EE-4E70-B4B1-5474170055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5380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2D6D4-56EE-4E70-B4B1-54741700557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060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gradFill flip="none" rotWithShape="1">
          <a:gsLst>
            <a:gs pos="84000">
              <a:srgbClr val="00715F"/>
            </a:gs>
            <a:gs pos="0">
              <a:schemeClr val="accent4">
                <a:lumMod val="60000"/>
                <a:lumOff val="40000"/>
              </a:schemeClr>
            </a:gs>
            <a:gs pos="100000">
              <a:srgbClr val="2B5744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 Febbraio 2022</a:t>
            </a:r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739896" y="6356350"/>
            <a:ext cx="4791456" cy="365125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Dr Alessandra Rizzardi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6B41-3780-4A46-8E3A-9FEC6EFE78AB}" type="slidenum">
              <a:rPr lang="it-IT" smtClean="0"/>
              <a:t>‹N›</a:t>
            </a:fld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E4E294A-7072-4D2F-9D1F-F33D183040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rgbClr val="00715F">
                <a:tint val="45000"/>
                <a:satMod val="400000"/>
              </a:srgbClr>
            </a:duotone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344" y="136525"/>
            <a:ext cx="3950049" cy="20190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438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bg>
      <p:bgPr>
        <a:gradFill flip="none" rotWithShape="1">
          <a:gsLst>
            <a:gs pos="84000">
              <a:srgbClr val="00715F"/>
            </a:gs>
            <a:gs pos="0">
              <a:schemeClr val="accent4">
                <a:lumMod val="60000"/>
                <a:lumOff val="40000"/>
              </a:schemeClr>
            </a:gs>
            <a:gs pos="100000">
              <a:srgbClr val="2B5744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 Febbraio 2022</a:t>
            </a:r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Dr Alessandra Rizzardi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6B41-3780-4A46-8E3A-9FEC6EFE78AB}" type="slidenum">
              <a:rPr lang="it-IT" smtClean="0"/>
              <a:pPr/>
              <a:t>‹N›</a:t>
            </a:fld>
            <a:r>
              <a:rPr lang="it-IT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2094028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bg>
      <p:bgPr>
        <a:gradFill flip="none" rotWithShape="1">
          <a:gsLst>
            <a:gs pos="84000">
              <a:srgbClr val="00715F"/>
            </a:gs>
            <a:gs pos="0">
              <a:schemeClr val="accent4">
                <a:lumMod val="60000"/>
                <a:lumOff val="40000"/>
              </a:schemeClr>
            </a:gs>
            <a:gs pos="100000">
              <a:srgbClr val="2B5744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 Febbraio 2022</a:t>
            </a:r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Dr Alessandra Rizzardi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6B41-3780-4A46-8E3A-9FEC6EFE78AB}" type="slidenum">
              <a:rPr lang="it-IT" smtClean="0"/>
              <a:pPr/>
              <a:t>‹N›</a:t>
            </a:fld>
            <a:r>
              <a:rPr lang="it-IT" dirty="0"/>
              <a:t>/14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0632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rgbClr val="00715F"/>
            </a:gs>
            <a:gs pos="0">
              <a:schemeClr val="accent4">
                <a:lumMod val="60000"/>
                <a:lumOff val="40000"/>
              </a:schemeClr>
            </a:gs>
            <a:gs pos="100000">
              <a:srgbClr val="2B5744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it-IT"/>
              <a:t>15 Febbraio 2022</a:t>
            </a:r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1425" y="6356350"/>
            <a:ext cx="4629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it-IT" dirty="0"/>
              <a:t>Dr Alessandra Rizzardi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E766B41-3780-4A46-8E3A-9FEC6EFE78AB}" type="slidenum">
              <a:rPr lang="it-IT" smtClean="0"/>
              <a:pPr/>
              <a:t>‹N›</a:t>
            </a:fld>
            <a:r>
              <a:rPr lang="it-IT" dirty="0"/>
              <a:t>/14</a:t>
            </a:r>
          </a:p>
        </p:txBody>
      </p:sp>
      <p:pic>
        <p:nvPicPr>
          <p:cNvPr id="10" name="Immagine 9" descr="Immagine che contiene segnale, esterni, arresto, tempo&#10;&#10;Descrizione generata automaticamente">
            <a:extLst>
              <a:ext uri="{FF2B5EF4-FFF2-40B4-BE49-F238E27FC236}">
                <a16:creationId xmlns:a16="http://schemas.microsoft.com/office/drawing/2014/main" id="{27592B3D-B0E4-4BDE-8242-43CA394F31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560" y="6315075"/>
            <a:ext cx="447673" cy="44767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6159DE9-8AF2-44AC-BDCB-78115C2C5D8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rgbClr val="00715F">
                <a:tint val="45000"/>
                <a:satMod val="400000"/>
              </a:srgbClr>
            </a:duotone>
            <a:alphaModFix amt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344" y="136525"/>
            <a:ext cx="3950049" cy="20190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5377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4">
            <a:extLst>
              <a:ext uri="{FF2B5EF4-FFF2-40B4-BE49-F238E27FC236}">
                <a16:creationId xmlns:a16="http://schemas.microsoft.com/office/drawing/2014/main" id="{31C14A93-1610-44EC-A7D7-5502F1F58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7558" y="2243581"/>
            <a:ext cx="9409940" cy="1272048"/>
          </a:xfrm>
        </p:spPr>
        <p:txBody>
          <a:bodyPr>
            <a:normAutofit/>
          </a:bodyPr>
          <a:lstStyle/>
          <a:p>
            <a:r>
              <a:rPr lang="it-IT" sz="6000" dirty="0"/>
              <a:t>Dr. Alessandra Rizzardi</a:t>
            </a:r>
          </a:p>
        </p:txBody>
      </p:sp>
      <p:pic>
        <p:nvPicPr>
          <p:cNvPr id="10" name="Immagine 9" descr="Immagine che contiene segnale, esterni, arresto, tempo&#10;&#10;Descrizione generata automaticamente">
            <a:extLst>
              <a:ext uri="{FF2B5EF4-FFF2-40B4-BE49-F238E27FC236}">
                <a16:creationId xmlns:a16="http://schemas.microsoft.com/office/drawing/2014/main" id="{8D512A32-1B06-4AC6-9C7D-4DA24ED00B8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074" y="371629"/>
            <a:ext cx="2415959" cy="2415959"/>
          </a:xfrm>
          <a:prstGeom prst="rect">
            <a:avLst/>
          </a:prstGeom>
        </p:spPr>
      </p:pic>
      <p:sp>
        <p:nvSpPr>
          <p:cNvPr id="11" name="Sottotitolo 4">
            <a:extLst>
              <a:ext uri="{FF2B5EF4-FFF2-40B4-BE49-F238E27FC236}">
                <a16:creationId xmlns:a16="http://schemas.microsoft.com/office/drawing/2014/main" id="{DF6F76AD-726B-4CFD-93C4-B59C9003D3A9}"/>
              </a:ext>
            </a:extLst>
          </p:cNvPr>
          <p:cNvSpPr txBox="1">
            <a:spLocks/>
          </p:cNvSpPr>
          <p:nvPr/>
        </p:nvSpPr>
        <p:spPr>
          <a:xfrm>
            <a:off x="245097" y="4066573"/>
            <a:ext cx="11442401" cy="24159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600" dirty="0"/>
              <a:t>Attività di Orientamento - Laboratorio IoT</a:t>
            </a:r>
          </a:p>
          <a:p>
            <a:r>
              <a:rPr lang="it-IT" sz="3000" dirty="0"/>
              <a:t>Corso di Studio di Informatica</a:t>
            </a:r>
          </a:p>
          <a:p>
            <a:r>
              <a:rPr lang="it-IT" sz="2400" dirty="0"/>
              <a:t>Dipartimento di Scienze Teoriche e Applicate - Università degli Studi dell’Insubria</a:t>
            </a:r>
          </a:p>
          <a:p>
            <a:r>
              <a:rPr lang="it-IT" sz="2000" i="1" dirty="0"/>
              <a:t>15 Febbraio 2022</a:t>
            </a:r>
          </a:p>
        </p:txBody>
      </p:sp>
    </p:spTree>
    <p:extLst>
      <p:ext uri="{BB962C8B-B14F-4D97-AF65-F5344CB8AC3E}">
        <p14:creationId xmlns:p14="http://schemas.microsoft.com/office/powerpoint/2010/main" val="371529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olo 1">
            <a:extLst>
              <a:ext uri="{FF2B5EF4-FFF2-40B4-BE49-F238E27FC236}">
                <a16:creationId xmlns:a16="http://schemas.microsoft.com/office/drawing/2014/main" id="{67EAE5CD-CC53-4A69-A959-1AAF61771C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Flow-based programming</a:t>
            </a:r>
          </a:p>
        </p:txBody>
      </p:sp>
      <p:sp>
        <p:nvSpPr>
          <p:cNvPr id="107523" name="Segnaposto contenuto 2">
            <a:extLst>
              <a:ext uri="{FF2B5EF4-FFF2-40B4-BE49-F238E27FC236}">
                <a16:creationId xmlns:a16="http://schemas.microsoft.com/office/drawing/2014/main" id="{B13E2171-7721-4C32-A736-D1A9111959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1" y="2054225"/>
            <a:ext cx="10706490" cy="3938588"/>
          </a:xfrm>
        </p:spPr>
        <p:txBody>
          <a:bodyPr>
            <a:normAutofit/>
          </a:bodyPr>
          <a:lstStyle/>
          <a:p>
            <a:pPr algn="just">
              <a:spcAft>
                <a:spcPts val="1200"/>
              </a:spcAft>
              <a:defRPr/>
            </a:pPr>
            <a:r>
              <a:rPr lang="it-IT" altLang="it-IT" sz="4000" dirty="0"/>
              <a:t>Input </a:t>
            </a:r>
            <a:r>
              <a:rPr lang="it-IT" altLang="it-IT" sz="4000" dirty="0" err="1"/>
              <a:t>nodes</a:t>
            </a:r>
            <a:r>
              <a:rPr lang="it-IT" altLang="it-IT" sz="4000" dirty="0"/>
              <a:t> → </a:t>
            </a:r>
            <a:r>
              <a:rPr lang="it-IT" altLang="it-IT" sz="4000" dirty="0" err="1"/>
              <a:t>only</a:t>
            </a:r>
            <a:r>
              <a:rPr lang="it-IT" altLang="it-IT" sz="4000" dirty="0"/>
              <a:t> output </a:t>
            </a:r>
            <a:r>
              <a:rPr lang="it-IT" altLang="it-IT" sz="4000" dirty="0" err="1"/>
              <a:t>flows</a:t>
            </a:r>
            <a:endParaRPr lang="it-IT" altLang="it-IT" sz="4000" dirty="0"/>
          </a:p>
          <a:p>
            <a:pPr algn="just">
              <a:spcAft>
                <a:spcPts val="1200"/>
              </a:spcAft>
              <a:defRPr/>
            </a:pPr>
            <a:r>
              <a:rPr lang="it-IT" altLang="it-IT" sz="4000" dirty="0" err="1"/>
              <a:t>Execution</a:t>
            </a:r>
            <a:r>
              <a:rPr lang="it-IT" altLang="it-IT" sz="4000" dirty="0"/>
              <a:t> </a:t>
            </a:r>
            <a:r>
              <a:rPr lang="it-IT" altLang="it-IT" sz="4000" dirty="0" err="1"/>
              <a:t>nodes</a:t>
            </a:r>
            <a:r>
              <a:rPr lang="it-IT" altLang="it-IT" sz="4000" dirty="0"/>
              <a:t> → </a:t>
            </a:r>
            <a:r>
              <a:rPr lang="it-IT" altLang="it-IT" sz="4000" dirty="0" err="1"/>
              <a:t>both</a:t>
            </a:r>
            <a:r>
              <a:rPr lang="it-IT" altLang="it-IT" sz="4000" dirty="0"/>
              <a:t> input and output </a:t>
            </a:r>
            <a:r>
              <a:rPr lang="it-IT" altLang="it-IT" sz="4000" dirty="0" err="1"/>
              <a:t>flows</a:t>
            </a:r>
            <a:endParaRPr lang="it-IT" altLang="it-IT" sz="4000" dirty="0"/>
          </a:p>
          <a:p>
            <a:pPr algn="just">
              <a:spcAft>
                <a:spcPts val="1200"/>
              </a:spcAft>
              <a:defRPr/>
            </a:pPr>
            <a:r>
              <a:rPr lang="it-IT" altLang="it-IT" sz="4000" dirty="0"/>
              <a:t>Output </a:t>
            </a:r>
            <a:r>
              <a:rPr lang="it-IT" altLang="it-IT" sz="4000" dirty="0" err="1"/>
              <a:t>nodes</a:t>
            </a:r>
            <a:r>
              <a:rPr lang="it-IT" altLang="it-IT" sz="4000" dirty="0"/>
              <a:t> → </a:t>
            </a:r>
            <a:r>
              <a:rPr lang="it-IT" altLang="it-IT" sz="4000" dirty="0" err="1"/>
              <a:t>only</a:t>
            </a:r>
            <a:r>
              <a:rPr lang="it-IT" altLang="it-IT" sz="4000" dirty="0"/>
              <a:t> input </a:t>
            </a:r>
            <a:r>
              <a:rPr lang="it-IT" altLang="it-IT" sz="4000" dirty="0" err="1"/>
              <a:t>flows</a:t>
            </a:r>
            <a:endParaRPr lang="it-IT" altLang="it-IT" sz="4000" dirty="0"/>
          </a:p>
          <a:p>
            <a:pPr algn="just">
              <a:spcAft>
                <a:spcPts val="1200"/>
              </a:spcAft>
              <a:defRPr/>
            </a:pPr>
            <a:r>
              <a:rPr lang="it-IT" altLang="it-IT" sz="4000" b="1" dirty="0" err="1"/>
              <a:t>Remember</a:t>
            </a:r>
            <a:r>
              <a:rPr lang="it-IT" altLang="it-IT" sz="4000" b="1" dirty="0"/>
              <a:t> to </a:t>
            </a:r>
            <a:r>
              <a:rPr lang="it-IT" altLang="it-IT" sz="4000" b="1" dirty="0" err="1"/>
              <a:t>deploy</a:t>
            </a:r>
            <a:r>
              <a:rPr lang="it-IT" altLang="it-IT" sz="4000" b="1" dirty="0"/>
              <a:t> the </a:t>
            </a:r>
            <a:r>
              <a:rPr lang="it-IT" altLang="it-IT" sz="4000" b="1" dirty="0" err="1"/>
              <a:t>whole</a:t>
            </a:r>
            <a:r>
              <a:rPr lang="it-IT" altLang="it-IT" sz="4000" b="1" dirty="0"/>
              <a:t> flow!</a:t>
            </a:r>
          </a:p>
          <a:p>
            <a:pPr marL="514350" indent="-514350" algn="just">
              <a:spcAft>
                <a:spcPts val="1200"/>
              </a:spcAft>
              <a:buFont typeface="+mj-lt"/>
              <a:buAutoNum type="arabicPeriod"/>
              <a:defRPr/>
            </a:pPr>
            <a:endParaRPr lang="it-IT" altLang="it-IT" sz="4000" dirty="0"/>
          </a:p>
          <a:p>
            <a:pPr marL="514350" indent="-514350" algn="just">
              <a:spcAft>
                <a:spcPts val="1200"/>
              </a:spcAft>
              <a:buFont typeface="+mj-lt"/>
              <a:buAutoNum type="arabicPeriod"/>
              <a:defRPr/>
            </a:pPr>
            <a:endParaRPr lang="it-IT" altLang="it-IT" sz="40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1E4E77-BEBA-4F48-8B9A-B2BC50AD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 Febbraio 2022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E43D50-48DE-4C8F-92E0-694DCA70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Alessandra Rizzardi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514EF3-1D8B-4AE9-83AF-3725BA1A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6B41-3780-4A46-8E3A-9FEC6EFE78AB}" type="slidenum">
              <a:rPr lang="it-IT" smtClean="0"/>
              <a:t>10</a:t>
            </a:fld>
            <a:endParaRPr lang="it-I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olo 1">
            <a:extLst>
              <a:ext uri="{FF2B5EF4-FFF2-40B4-BE49-F238E27FC236}">
                <a16:creationId xmlns:a16="http://schemas.microsoft.com/office/drawing/2014/main" id="{50F9E90F-66ED-4380-9E31-9A173250C3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8678" y="395386"/>
            <a:ext cx="8229600" cy="1371600"/>
          </a:xfrm>
        </p:spPr>
        <p:txBody>
          <a:bodyPr/>
          <a:lstStyle/>
          <a:p>
            <a:r>
              <a:rPr lang="it-IT" altLang="it-IT" dirty="0" err="1"/>
              <a:t>Returning</a:t>
            </a:r>
            <a:r>
              <a:rPr lang="it-IT" altLang="it-IT" dirty="0"/>
              <a:t> </a:t>
            </a:r>
            <a:r>
              <a:rPr lang="it-IT" altLang="it-IT" dirty="0" err="1"/>
              <a:t>messages</a:t>
            </a:r>
            <a:endParaRPr lang="it-IT" alt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017E549-03F3-49E0-8445-C4CD2CC2F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64875" t="23109" r="15000" b="41503"/>
          <a:stretch/>
        </p:blipFill>
        <p:spPr>
          <a:xfrm>
            <a:off x="1624530" y="1766986"/>
            <a:ext cx="7195490" cy="4067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40E48C-C49C-40CC-B0D6-8B3A1A0B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 Febbraio 2022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B69D964-7DC1-4C5C-B11C-1655414B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Alessandra Rizzardi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64153F4-72AC-4DC8-9E83-48635B4F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6B41-3780-4A46-8E3A-9FEC6EFE78AB}" type="slidenum">
              <a:rPr lang="it-IT" smtClean="0"/>
              <a:t>11</a:t>
            </a:fld>
            <a:endParaRPr lang="it-I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olo 1">
            <a:extLst>
              <a:ext uri="{FF2B5EF4-FFF2-40B4-BE49-F238E27FC236}">
                <a16:creationId xmlns:a16="http://schemas.microsoft.com/office/drawing/2014/main" id="{F66EE386-C61B-486F-9890-92259FAD6E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Activities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F35B1CE9-6371-4AEC-BA95-8AE67320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 Febbraio 2022</a:t>
            </a:r>
            <a:endParaRPr lang="it-IT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C693707A-E71F-415C-9574-32016FB5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Alessandra Rizzardi</a:t>
            </a:r>
            <a:endParaRPr lang="it-IT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B46178A5-7804-4B15-B65F-7A7DD649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6B41-3780-4A46-8E3A-9FEC6EFE78AB}" type="slidenum">
              <a:rPr lang="it-IT" smtClean="0"/>
              <a:t>12</a:t>
            </a:fld>
            <a:endParaRPr lang="it-IT" dirty="0"/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D93F0E25-213D-4FB7-A1FB-BA50E7902174}"/>
              </a:ext>
            </a:extLst>
          </p:cNvPr>
          <p:cNvSpPr/>
          <p:nvPr/>
        </p:nvSpPr>
        <p:spPr>
          <a:xfrm>
            <a:off x="1322891" y="1839951"/>
            <a:ext cx="2948026" cy="1632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/>
              <a:t>Hello World</a:t>
            </a:r>
          </a:p>
        </p:txBody>
      </p:sp>
      <p:pic>
        <p:nvPicPr>
          <p:cNvPr id="10246" name="Picture 6" descr="Node.js logo vettoriale. Programmazione backend in JavaScript. Sviluppo di  server Immagine e Vettoriale - Alamy">
            <a:extLst>
              <a:ext uri="{FF2B5EF4-FFF2-40B4-BE49-F238E27FC236}">
                <a16:creationId xmlns:a16="http://schemas.microsoft.com/office/drawing/2014/main" id="{18B8B136-7B3B-4D22-BDA5-C401BC4FFF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1"/>
          <a:stretch/>
        </p:blipFill>
        <p:spPr bwMode="auto">
          <a:xfrm>
            <a:off x="838200" y="2259134"/>
            <a:ext cx="707697" cy="794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15E12FC-5C4C-4A95-AA85-05F5F2B858DC}"/>
              </a:ext>
            </a:extLst>
          </p:cNvPr>
          <p:cNvSpPr/>
          <p:nvPr/>
        </p:nvSpPr>
        <p:spPr>
          <a:xfrm>
            <a:off x="4621986" y="1839949"/>
            <a:ext cx="2948026" cy="16328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t-IT" sz="2800" dirty="0"/>
              <a:t>HTTP </a:t>
            </a:r>
            <a:r>
              <a:rPr lang="it-IT" sz="2800" dirty="0" err="1"/>
              <a:t>communication</a:t>
            </a:r>
            <a:endParaRPr lang="it-IT" sz="2800" dirty="0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69B62308-5E9C-4499-AA31-50D4F195F861}"/>
              </a:ext>
            </a:extLst>
          </p:cNvPr>
          <p:cNvSpPr/>
          <p:nvPr/>
        </p:nvSpPr>
        <p:spPr>
          <a:xfrm>
            <a:off x="6447070" y="3978910"/>
            <a:ext cx="2948026" cy="1632857"/>
          </a:xfrm>
          <a:prstGeom prst="roundRect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28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t-IT" sz="2800" dirty="0"/>
              <a:t>Web </a:t>
            </a:r>
            <a:r>
              <a:rPr lang="it-IT" sz="2800" dirty="0" err="1"/>
              <a:t>interface</a:t>
            </a:r>
            <a:endParaRPr lang="it-IT" sz="2800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9CD685EA-3957-43B8-85B5-1AB94DD8DD1F}"/>
              </a:ext>
            </a:extLst>
          </p:cNvPr>
          <p:cNvSpPr/>
          <p:nvPr/>
        </p:nvSpPr>
        <p:spPr>
          <a:xfrm>
            <a:off x="3064885" y="3978910"/>
            <a:ext cx="2948026" cy="1632857"/>
          </a:xfrm>
          <a:prstGeom prst="roundRect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2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it-IT" sz="2800" dirty="0"/>
              <a:t>Database</a:t>
            </a:r>
          </a:p>
          <a:p>
            <a:pPr lvl="0" algn="ctr"/>
            <a:r>
              <a:rPr lang="it-IT" sz="2800" dirty="0"/>
              <a:t>connection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4E18A653-E359-48DA-859E-1E6B52576301}"/>
              </a:ext>
            </a:extLst>
          </p:cNvPr>
          <p:cNvSpPr/>
          <p:nvPr/>
        </p:nvSpPr>
        <p:spPr>
          <a:xfrm>
            <a:off x="7921083" y="1839948"/>
            <a:ext cx="2948026" cy="16328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it-IT" sz="2800" dirty="0"/>
              <a:t>Simple dashboards</a:t>
            </a:r>
          </a:p>
        </p:txBody>
      </p:sp>
      <p:pic>
        <p:nvPicPr>
          <p:cNvPr id="10242" name="Picture 2" descr="How to stop and start MongoDB in Windows. - Use For Code">
            <a:extLst>
              <a:ext uri="{FF2B5EF4-FFF2-40B4-BE49-F238E27FC236}">
                <a16:creationId xmlns:a16="http://schemas.microsoft.com/office/drawing/2014/main" id="{28C5C3C1-AA77-4E0D-B796-A30618B498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4" r="28744"/>
          <a:stretch/>
        </p:blipFill>
        <p:spPr bwMode="auto">
          <a:xfrm>
            <a:off x="2369361" y="4237341"/>
            <a:ext cx="855085" cy="1115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41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255D3C-8C06-4A63-807C-327DFCD7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Applications</a:t>
            </a:r>
          </a:p>
        </p:txBody>
      </p: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5345B12C-A366-40A5-9085-CA76073DF7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0462927"/>
              </p:ext>
            </p:extLst>
          </p:nvPr>
        </p:nvGraphicFramePr>
        <p:xfrm>
          <a:off x="726300" y="1454571"/>
          <a:ext cx="11021199" cy="4580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8E1AA0-7888-493D-9388-339A004B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 Febbraio 2022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D7F9C37-9666-458E-83E6-F2B5FEAC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Alessandra Rizzardi</a:t>
            </a:r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D29DA4C-FE20-468F-A02F-FEE76248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6B41-3780-4A46-8E3A-9FEC6EFE78AB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6550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8124AF-83A9-426D-9ED2-E5E13288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057" y="643148"/>
            <a:ext cx="9302752" cy="2722409"/>
          </a:xfrm>
        </p:spPr>
        <p:txBody>
          <a:bodyPr>
            <a:normAutofit/>
          </a:bodyPr>
          <a:lstStyle/>
          <a:p>
            <a:r>
              <a:rPr lang="it-IT" sz="6000" dirty="0"/>
              <a:t>Thanks for </a:t>
            </a:r>
            <a:r>
              <a:rPr lang="it-IT" sz="6000" dirty="0" err="1"/>
              <a:t>your</a:t>
            </a:r>
            <a:r>
              <a:rPr lang="it-IT" sz="6000" dirty="0"/>
              <a:t> </a:t>
            </a:r>
            <a:r>
              <a:rPr lang="it-IT" sz="6000" dirty="0" err="1"/>
              <a:t>attention</a:t>
            </a:r>
            <a:r>
              <a:rPr lang="it-IT" sz="6000" dirty="0"/>
              <a:t>!</a:t>
            </a:r>
            <a:br>
              <a:rPr lang="it-IT" sz="6000" dirty="0"/>
            </a:br>
            <a:r>
              <a:rPr lang="it-IT" sz="6000" dirty="0"/>
              <a:t>Some </a:t>
            </a:r>
            <a:r>
              <a:rPr lang="it-IT" sz="6000" dirty="0" err="1"/>
              <a:t>questions</a:t>
            </a:r>
            <a:r>
              <a:rPr lang="it-IT" sz="6000" dirty="0"/>
              <a:t>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9F15BCC-0475-4C09-A8B4-129813CD6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443" y="2755863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8B14E7D2-5233-435B-A4A0-1D0A1C436D73}"/>
              </a:ext>
            </a:extLst>
          </p:cNvPr>
          <p:cNvSpPr txBox="1">
            <a:spLocks/>
          </p:cNvSpPr>
          <p:nvPr/>
        </p:nvSpPr>
        <p:spPr>
          <a:xfrm>
            <a:off x="1438507" y="3651205"/>
            <a:ext cx="6102936" cy="19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dirty="0" err="1"/>
              <a:t>Contact</a:t>
            </a:r>
            <a:r>
              <a:rPr lang="it-IT" sz="2800" b="1" dirty="0"/>
              <a:t>:</a:t>
            </a:r>
          </a:p>
          <a:p>
            <a:endParaRPr lang="it-IT" sz="2800" dirty="0"/>
          </a:p>
          <a:p>
            <a:r>
              <a:rPr lang="it-IT" sz="2800" dirty="0"/>
              <a:t>alessandra.rizzardi@uninsubria.it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DE9D3E-D13F-44C5-8CD9-F50A9D43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 Febbraio 2022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E5B8E3-94BD-4E35-8D2F-861AB0DC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Alessandra Rizzardi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3A6F4F7-233F-47B0-9CCC-65F95CCB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6B41-3780-4A46-8E3A-9FEC6EFE78AB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35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DFF3B6-DBC5-4B95-903E-471FC848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Internet of </a:t>
            </a:r>
            <a:r>
              <a:rPr lang="it-IT" err="1"/>
              <a:t>Things</a:t>
            </a:r>
            <a:endParaRPr lang="it-IT"/>
          </a:p>
        </p:txBody>
      </p: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A16AC3C0-39AC-4F28-83A6-4B67D95E30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9771496"/>
              </p:ext>
            </p:extLst>
          </p:nvPr>
        </p:nvGraphicFramePr>
        <p:xfrm>
          <a:off x="3701002" y="790300"/>
          <a:ext cx="8490998" cy="5550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EE73E3D-A65C-4D57-ABE5-26783C1C1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26013"/>
            <a:ext cx="4898572" cy="40034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3200" dirty="0"/>
              <a:t>Continuously increase of M2M/IoT connections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3200" dirty="0"/>
              <a:t>Shifting from the actual vertical and fragmented deployments to a global horizontal platform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3200" dirty="0"/>
              <a:t>Security and privacy issues</a:t>
            </a:r>
            <a:endParaRPr lang="it-IT" sz="3200" dirty="0"/>
          </a:p>
        </p:txBody>
      </p:sp>
      <p:sp>
        <p:nvSpPr>
          <p:cNvPr id="12" name="Segnaposto data 11">
            <a:extLst>
              <a:ext uri="{FF2B5EF4-FFF2-40B4-BE49-F238E27FC236}">
                <a16:creationId xmlns:a16="http://schemas.microsoft.com/office/drawing/2014/main" id="{7F7F526D-9C33-44F1-BD0B-F6061E79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 Febbraio 2022</a:t>
            </a:r>
            <a:endParaRPr lang="it-IT" dirty="0"/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0682C1D7-3E6B-4011-B75A-D7C46E81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Alessandra Rizzardi</a:t>
            </a:r>
            <a:endParaRPr lang="it-IT" dirty="0"/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41EB9B09-398C-451C-A0E5-AB21C81A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6B41-3780-4A46-8E3A-9FEC6EFE78AB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0975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olo 1">
            <a:extLst>
              <a:ext uri="{FF2B5EF4-FFF2-40B4-BE49-F238E27FC236}">
                <a16:creationId xmlns:a16="http://schemas.microsoft.com/office/drawing/2014/main" id="{E96CBBA9-2BAC-4C1A-B1E5-C97374DD9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HW &amp; SW</a:t>
            </a:r>
          </a:p>
        </p:txBody>
      </p:sp>
      <p:pic>
        <p:nvPicPr>
          <p:cNvPr id="15364" name="Segnaposto contenuto 7">
            <a:extLst>
              <a:ext uri="{FF2B5EF4-FFF2-40B4-BE49-F238E27FC236}">
                <a16:creationId xmlns:a16="http://schemas.microsoft.com/office/drawing/2014/main" id="{063064AD-2F6B-4E64-BDC8-C21F251888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38463" y="1909763"/>
            <a:ext cx="1885950" cy="2419350"/>
          </a:xfrm>
        </p:spPr>
      </p:pic>
      <p:pic>
        <p:nvPicPr>
          <p:cNvPr id="15365" name="Picture 8" descr="Immagine correlata">
            <a:extLst>
              <a:ext uri="{FF2B5EF4-FFF2-40B4-BE49-F238E27FC236}">
                <a16:creationId xmlns:a16="http://schemas.microsoft.com/office/drawing/2014/main" id="{9ADC59E2-5D7D-4A8D-9F87-C67C17C94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4" t="19760" r="51424" b="22784"/>
          <a:stretch>
            <a:fillRect/>
          </a:stretch>
        </p:blipFill>
        <p:spPr bwMode="auto">
          <a:xfrm>
            <a:off x="6095999" y="3240090"/>
            <a:ext cx="2451100" cy="297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12" descr="Risultati immagini per arduino">
            <a:extLst>
              <a:ext uri="{FF2B5EF4-FFF2-40B4-BE49-F238E27FC236}">
                <a16:creationId xmlns:a16="http://schemas.microsoft.com/office/drawing/2014/main" id="{C4D020F6-C130-4048-8835-19BB792BC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8" b="23296"/>
          <a:stretch>
            <a:fillRect/>
          </a:stretch>
        </p:blipFill>
        <p:spPr bwMode="auto">
          <a:xfrm rot="483927">
            <a:off x="8094929" y="3760694"/>
            <a:ext cx="209867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48181039-233A-48A2-A214-3512B083F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2914" y="1431925"/>
            <a:ext cx="28463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  <a:defRPr/>
            </a:pPr>
            <a:r>
              <a:rPr lang="it-IT" altLang="it-IT" sz="2400" b="1" kern="0" dirty="0"/>
              <a:t>Program Logic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4078BB4E-E952-4A03-991B-D3998881F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413" y="2722565"/>
            <a:ext cx="20907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  <a:defRPr/>
            </a:pPr>
            <a:r>
              <a:rPr lang="it-IT" altLang="it-IT" sz="2400" b="1" kern="0" dirty="0"/>
              <a:t>Hardware</a:t>
            </a:r>
          </a:p>
        </p:txBody>
      </p:sp>
      <p:pic>
        <p:nvPicPr>
          <p:cNvPr id="15369" name="Picture 14" descr="Risultati immagini per node red">
            <a:extLst>
              <a:ext uri="{FF2B5EF4-FFF2-40B4-BE49-F238E27FC236}">
                <a16:creationId xmlns:a16="http://schemas.microsoft.com/office/drawing/2014/main" id="{09FF1344-44DA-483D-ADDC-4D33429B6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601" y="1636715"/>
            <a:ext cx="741363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ccia angolare bidirezionale 8">
            <a:extLst>
              <a:ext uri="{FF2B5EF4-FFF2-40B4-BE49-F238E27FC236}">
                <a16:creationId xmlns:a16="http://schemas.microsoft.com/office/drawing/2014/main" id="{0CF00DB9-BBD5-4004-A5B2-22A807F52DA4}"/>
              </a:ext>
            </a:extLst>
          </p:cNvPr>
          <p:cNvSpPr/>
          <p:nvPr/>
        </p:nvSpPr>
        <p:spPr>
          <a:xfrm rot="5400000">
            <a:off x="4151313" y="3908426"/>
            <a:ext cx="1471613" cy="2455862"/>
          </a:xfrm>
          <a:prstGeom prst="leftUpArrow">
            <a:avLst>
              <a:gd name="adj1" fmla="val 10089"/>
              <a:gd name="adj2" fmla="val 12670"/>
              <a:gd name="adj3" fmla="val 1811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 dirty="0"/>
          </a:p>
        </p:txBody>
      </p:sp>
      <p:sp>
        <p:nvSpPr>
          <p:cNvPr id="10" name="Bolla: nuvola 9">
            <a:extLst>
              <a:ext uri="{FF2B5EF4-FFF2-40B4-BE49-F238E27FC236}">
                <a16:creationId xmlns:a16="http://schemas.microsoft.com/office/drawing/2014/main" id="{4042A146-E347-4234-AD48-665F3CCC9511}"/>
              </a:ext>
            </a:extLst>
          </p:cNvPr>
          <p:cNvSpPr/>
          <p:nvPr/>
        </p:nvSpPr>
        <p:spPr>
          <a:xfrm>
            <a:off x="8042275" y="1636715"/>
            <a:ext cx="2451100" cy="1325562"/>
          </a:xfrm>
          <a:prstGeom prst="cloudCallout">
            <a:avLst>
              <a:gd name="adj1" fmla="val -28763"/>
              <a:gd name="adj2" fmla="val 76125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We simulate this via code!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C94D71-19BA-4A3B-87BF-966E4C08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 Febbraio 2022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C317C5-72C6-4170-9A7E-F42BCDC4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Alessandra Rizzardi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3F19DE-0D66-47BD-94D5-CEB25903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6B41-3780-4A46-8E3A-9FEC6EFE78AB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241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8EA8C2-E5CD-4A04-8341-B5FCC6E7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/>
              <a:t>Node</a:t>
            </a:r>
            <a:r>
              <a:rPr lang="it-IT" altLang="it-IT" dirty="0"/>
              <a:t>-RED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D0C13A-3EE2-4F92-B50E-53FD01170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41809"/>
            <a:ext cx="10515599" cy="3955675"/>
          </a:xfrm>
        </p:spPr>
        <p:txBody>
          <a:bodyPr>
            <a:normAutofit/>
          </a:bodyPr>
          <a:lstStyle/>
          <a:p>
            <a:pPr algn="just"/>
            <a:r>
              <a:rPr lang="en-US" altLang="it-IT" sz="3200" dirty="0"/>
              <a:t>Visual tool for wiring the Internet of Thing, but also a </a:t>
            </a:r>
            <a:r>
              <a:rPr lang="it-IT" altLang="it-IT" sz="3200" dirty="0" err="1"/>
              <a:t>generic</a:t>
            </a:r>
            <a:r>
              <a:rPr lang="it-IT" altLang="it-IT" sz="3200" dirty="0"/>
              <a:t> event-processing </a:t>
            </a:r>
            <a:r>
              <a:rPr lang="it-IT" altLang="it-IT" sz="3200" dirty="0" err="1"/>
              <a:t>engine</a:t>
            </a:r>
            <a:endParaRPr lang="it-IT" altLang="it-IT" sz="3200" dirty="0"/>
          </a:p>
          <a:p>
            <a:pPr algn="just"/>
            <a:r>
              <a:rPr lang="en-US" altLang="it-IT" sz="3200" dirty="0"/>
              <a:t>Browser-based flow editor</a:t>
            </a:r>
          </a:p>
          <a:p>
            <a:pPr lvl="1" algn="just"/>
            <a:r>
              <a:rPr lang="en-US" altLang="it-IT" sz="2800" dirty="0"/>
              <a:t>Flow-based programming</a:t>
            </a:r>
          </a:p>
          <a:p>
            <a:pPr lvl="1" algn="just"/>
            <a:r>
              <a:rPr lang="en-US" altLang="it-IT" sz="2800" dirty="0"/>
              <a:t>Use of “black-boxes”</a:t>
            </a:r>
          </a:p>
          <a:p>
            <a:pPr algn="just"/>
            <a:r>
              <a:rPr lang="en-US" altLang="it-IT" sz="3200" dirty="0"/>
              <a:t>Implemented by the </a:t>
            </a:r>
            <a:r>
              <a:rPr lang="en-US" altLang="it-IT" sz="3200" i="1" dirty="0"/>
              <a:t>IBM Emerging Technology </a:t>
            </a:r>
            <a:r>
              <a:rPr lang="en-US" altLang="it-IT" sz="3200" dirty="0"/>
              <a:t>organization</a:t>
            </a:r>
          </a:p>
          <a:p>
            <a:pPr algn="just"/>
            <a:r>
              <a:rPr lang="en-US" altLang="it-IT" sz="3200" dirty="0"/>
              <a:t>Built on Node.js</a:t>
            </a:r>
            <a:endParaRPr lang="it-IT" altLang="it-IT" sz="3200" dirty="0"/>
          </a:p>
          <a:p>
            <a:endParaRPr lang="it-IT" sz="3200" dirty="0"/>
          </a:p>
        </p:txBody>
      </p:sp>
      <p:pic>
        <p:nvPicPr>
          <p:cNvPr id="6" name="Picture 2" descr="Risultati immagini per node red">
            <a:extLst>
              <a:ext uri="{FF2B5EF4-FFF2-40B4-BE49-F238E27FC236}">
                <a16:creationId xmlns:a16="http://schemas.microsoft.com/office/drawing/2014/main" id="{5617AA7A-DCAD-4A6B-A5F5-4474E2BE0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930" y="365125"/>
            <a:ext cx="1020763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E0F487DD-AC40-42B5-A2BD-75034350E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787" y="5098237"/>
            <a:ext cx="948150" cy="58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gnaposto data 7">
            <a:extLst>
              <a:ext uri="{FF2B5EF4-FFF2-40B4-BE49-F238E27FC236}">
                <a16:creationId xmlns:a16="http://schemas.microsoft.com/office/drawing/2014/main" id="{8788E824-805E-487B-A644-F4431AFB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 Febbraio 2022</a:t>
            </a:r>
            <a:endParaRPr lang="it-IT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29FF961A-9099-4DB8-A80D-99442756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Alessandra Rizzardi</a:t>
            </a:r>
            <a:endParaRPr lang="it-IT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69FBBAF7-B970-4595-A13C-C0E5B914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6B41-3780-4A46-8E3A-9FEC6EFE78AB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908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olo 1">
            <a:extLst>
              <a:ext uri="{FF2B5EF4-FFF2-40B4-BE49-F238E27FC236}">
                <a16:creationId xmlns:a16="http://schemas.microsoft.com/office/drawing/2014/main" id="{E0738000-51D4-4DAC-B993-A6B40F354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/>
              <a:t>Why</a:t>
            </a:r>
            <a:r>
              <a:rPr lang="it-IT" altLang="it-IT" dirty="0"/>
              <a:t> </a:t>
            </a:r>
            <a:r>
              <a:rPr lang="it-IT" altLang="it-IT" dirty="0" err="1"/>
              <a:t>Node</a:t>
            </a:r>
            <a:r>
              <a:rPr lang="it-IT" altLang="it-IT" dirty="0"/>
              <a:t>-RED</a:t>
            </a:r>
          </a:p>
        </p:txBody>
      </p:sp>
      <p:sp>
        <p:nvSpPr>
          <p:cNvPr id="10243" name="Segnaposto contenuto 2">
            <a:extLst>
              <a:ext uri="{FF2B5EF4-FFF2-40B4-BE49-F238E27FC236}">
                <a16:creationId xmlns:a16="http://schemas.microsoft.com/office/drawing/2014/main" id="{6CDA00C1-D863-4509-B01B-CE4BC76546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5971" y="1885361"/>
            <a:ext cx="10437830" cy="4205875"/>
          </a:xfrm>
        </p:spPr>
        <p:txBody>
          <a:bodyPr>
            <a:normAutofit/>
          </a:bodyPr>
          <a:lstStyle/>
          <a:p>
            <a:pPr algn="just"/>
            <a:r>
              <a:rPr lang="it-IT" altLang="it-IT" sz="4000" dirty="0"/>
              <a:t>One-size-</a:t>
            </a:r>
            <a:r>
              <a:rPr lang="it-IT" altLang="it-IT" sz="4000" dirty="0" err="1"/>
              <a:t>fits</a:t>
            </a:r>
            <a:r>
              <a:rPr lang="it-IT" altLang="it-IT" sz="4000" dirty="0"/>
              <a:t>-</a:t>
            </a:r>
            <a:r>
              <a:rPr lang="it-IT" altLang="it-IT" sz="4000" dirty="0" err="1"/>
              <a:t>all</a:t>
            </a:r>
            <a:r>
              <a:rPr lang="it-IT" altLang="it-IT" sz="4000" dirty="0"/>
              <a:t> </a:t>
            </a:r>
            <a:r>
              <a:rPr lang="it-IT" altLang="it-IT" sz="4000" dirty="0" err="1"/>
              <a:t>solution</a:t>
            </a:r>
            <a:endParaRPr lang="it-IT" altLang="it-IT" sz="4000" dirty="0"/>
          </a:p>
          <a:p>
            <a:pPr algn="just"/>
            <a:r>
              <a:rPr lang="it-IT" altLang="it-IT" sz="4000" dirty="0"/>
              <a:t>Tool for </a:t>
            </a:r>
            <a:r>
              <a:rPr lang="it-IT" altLang="it-IT" sz="4000" dirty="0" err="1"/>
              <a:t>coordinating</a:t>
            </a:r>
            <a:r>
              <a:rPr lang="it-IT" altLang="it-IT" sz="4000" dirty="0"/>
              <a:t> events</a:t>
            </a:r>
          </a:p>
          <a:p>
            <a:pPr algn="just"/>
            <a:r>
              <a:rPr lang="it-IT" altLang="it-IT" sz="4000" dirty="0"/>
              <a:t>Rapid </a:t>
            </a:r>
            <a:r>
              <a:rPr lang="it-IT" altLang="it-IT" sz="4000" dirty="0" err="1"/>
              <a:t>prototyping</a:t>
            </a:r>
            <a:endParaRPr lang="it-IT" altLang="it-IT" sz="4000" dirty="0"/>
          </a:p>
          <a:p>
            <a:pPr algn="just"/>
            <a:r>
              <a:rPr lang="it-IT" altLang="it-IT" sz="4000" dirty="0"/>
              <a:t>API for </a:t>
            </a:r>
            <a:r>
              <a:rPr lang="it-IT" altLang="it-IT" sz="4000" dirty="0" err="1"/>
              <a:t>integration</a:t>
            </a:r>
            <a:r>
              <a:rPr lang="it-IT" altLang="it-IT" sz="4000" dirty="0"/>
              <a:t> with </a:t>
            </a:r>
            <a:r>
              <a:rPr lang="it-IT" altLang="it-IT" sz="4000" dirty="0" err="1"/>
              <a:t>many</a:t>
            </a:r>
            <a:r>
              <a:rPr lang="it-IT" altLang="it-IT" sz="4000" dirty="0"/>
              <a:t> systems</a:t>
            </a:r>
          </a:p>
          <a:p>
            <a:pPr lvl="1" algn="just"/>
            <a:r>
              <a:rPr lang="it-IT" altLang="it-IT" sz="3600" dirty="0" err="1"/>
              <a:t>Saving</a:t>
            </a:r>
            <a:r>
              <a:rPr lang="it-IT" altLang="it-IT" sz="3600" dirty="0"/>
              <a:t> time</a:t>
            </a:r>
          </a:p>
          <a:p>
            <a:pPr algn="just"/>
            <a:endParaRPr lang="it-IT" altLang="it-IT" sz="4000" dirty="0"/>
          </a:p>
        </p:txBody>
      </p:sp>
      <p:pic>
        <p:nvPicPr>
          <p:cNvPr id="10245" name="Picture 2" descr="Risultati immagini per node red">
            <a:extLst>
              <a:ext uri="{FF2B5EF4-FFF2-40B4-BE49-F238E27FC236}">
                <a16:creationId xmlns:a16="http://schemas.microsoft.com/office/drawing/2014/main" id="{BCBFF0B0-E0B4-4779-85C3-966A42D49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04812"/>
            <a:ext cx="1020763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324022-3A42-4148-B964-DF12DD94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 Febbraio 2022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3E4C44-BE17-4990-A714-3E214BB6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Alessandra Rizzardi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E87EEF-04C5-4B13-A158-08C96F4F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6B41-3780-4A46-8E3A-9FEC6EFE78AB}" type="slidenum">
              <a:rPr lang="it-IT" smtClean="0"/>
              <a:t>5</a:t>
            </a:fld>
            <a:endParaRPr lang="it-I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olo 1">
            <a:extLst>
              <a:ext uri="{FF2B5EF4-FFF2-40B4-BE49-F238E27FC236}">
                <a16:creationId xmlns:a16="http://schemas.microsoft.com/office/drawing/2014/main" id="{E298EEB1-BB23-44B4-A15D-1B72BBEE7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6375" y="369594"/>
            <a:ext cx="8229600" cy="1371600"/>
          </a:xfrm>
        </p:spPr>
        <p:txBody>
          <a:bodyPr/>
          <a:lstStyle/>
          <a:p>
            <a:r>
              <a:rPr lang="it-IT" altLang="it-IT" dirty="0" err="1"/>
              <a:t>Node</a:t>
            </a:r>
            <a:r>
              <a:rPr lang="it-IT" altLang="it-IT" dirty="0"/>
              <a:t>-RED </a:t>
            </a:r>
            <a:r>
              <a:rPr lang="it-IT" altLang="it-IT" dirty="0" err="1"/>
              <a:t>applications</a:t>
            </a:r>
            <a:endParaRPr lang="it-IT" altLang="it-IT" dirty="0"/>
          </a:p>
        </p:txBody>
      </p:sp>
      <p:sp>
        <p:nvSpPr>
          <p:cNvPr id="11267" name="Segnaposto contenuto 2">
            <a:extLst>
              <a:ext uri="{FF2B5EF4-FFF2-40B4-BE49-F238E27FC236}">
                <a16:creationId xmlns:a16="http://schemas.microsoft.com/office/drawing/2014/main" id="{4044B504-DDC5-417A-9E2E-826CF0080E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6375" y="1981200"/>
            <a:ext cx="10307425" cy="4061381"/>
          </a:xfrm>
        </p:spPr>
        <p:txBody>
          <a:bodyPr>
            <a:normAutofit/>
          </a:bodyPr>
          <a:lstStyle/>
          <a:p>
            <a:pPr algn="just"/>
            <a:r>
              <a:rPr lang="it-IT" altLang="it-IT" sz="4000" dirty="0"/>
              <a:t>Status of </a:t>
            </a:r>
            <a:r>
              <a:rPr lang="it-IT" altLang="it-IT" sz="4000" dirty="0" err="1"/>
              <a:t>processes</a:t>
            </a:r>
            <a:endParaRPr lang="it-IT" altLang="it-IT" sz="4000" dirty="0"/>
          </a:p>
          <a:p>
            <a:pPr algn="just"/>
            <a:r>
              <a:rPr lang="it-IT" altLang="it-IT" sz="4000" dirty="0"/>
              <a:t>Alerts from machines</a:t>
            </a:r>
          </a:p>
          <a:p>
            <a:pPr algn="just"/>
            <a:r>
              <a:rPr lang="it-IT" altLang="it-IT" sz="4000" dirty="0"/>
              <a:t>IoT information </a:t>
            </a:r>
            <a:r>
              <a:rPr lang="it-IT" altLang="it-IT" sz="4000" dirty="0" err="1"/>
              <a:t>acquiring</a:t>
            </a:r>
            <a:r>
              <a:rPr lang="it-IT" altLang="it-IT" sz="4000" dirty="0"/>
              <a:t> (e.g., temperature, </a:t>
            </a:r>
            <a:r>
              <a:rPr lang="it-IT" altLang="it-IT" sz="4000" dirty="0" err="1"/>
              <a:t>weather</a:t>
            </a:r>
            <a:r>
              <a:rPr lang="it-IT" altLang="it-IT" sz="4000" dirty="0"/>
              <a:t>, </a:t>
            </a:r>
            <a:r>
              <a:rPr lang="it-IT" altLang="it-IT" sz="4000" dirty="0" err="1"/>
              <a:t>lights</a:t>
            </a:r>
            <a:r>
              <a:rPr lang="it-IT" altLang="it-IT" sz="4000" dirty="0"/>
              <a:t>, doors, and so on)</a:t>
            </a:r>
          </a:p>
          <a:p>
            <a:pPr algn="just"/>
            <a:r>
              <a:rPr lang="it-IT" altLang="it-IT" sz="4000" dirty="0"/>
              <a:t>Social or business events</a:t>
            </a:r>
          </a:p>
          <a:p>
            <a:pPr algn="just"/>
            <a:endParaRPr lang="it-IT" altLang="it-IT" sz="40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3951B2-F139-43AC-83E9-F1B1538B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 Febbraio 2022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31B085-7F06-4B3C-9A09-740FEF5B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Alessandra Rizzardi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7CB037-6D22-4057-BFFB-EB55B06A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6B41-3780-4A46-8E3A-9FEC6EFE78AB}" type="slidenum">
              <a:rPr lang="it-IT" smtClean="0"/>
              <a:t>6</a:t>
            </a:fld>
            <a:endParaRPr lang="it-I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olo 1">
            <a:extLst>
              <a:ext uri="{FF2B5EF4-FFF2-40B4-BE49-F238E27FC236}">
                <a16:creationId xmlns:a16="http://schemas.microsoft.com/office/drawing/2014/main" id="{CFD89294-D4F0-4182-AA0D-8979E64A7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/>
              <a:t>Node</a:t>
            </a:r>
            <a:r>
              <a:rPr lang="it-IT" altLang="it-IT" dirty="0"/>
              <a:t>-RED </a:t>
            </a:r>
            <a:r>
              <a:rPr lang="it-IT" altLang="it-IT" dirty="0" err="1"/>
              <a:t>functionalities</a:t>
            </a:r>
            <a:endParaRPr lang="it-IT" altLang="it-IT" dirty="0"/>
          </a:p>
        </p:txBody>
      </p:sp>
      <p:sp>
        <p:nvSpPr>
          <p:cNvPr id="12291" name="Segnaposto contenuto 2">
            <a:extLst>
              <a:ext uri="{FF2B5EF4-FFF2-40B4-BE49-F238E27FC236}">
                <a16:creationId xmlns:a16="http://schemas.microsoft.com/office/drawing/2014/main" id="{D6959B69-CD42-4EBD-B532-CAE738B6E4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3570" y="1825625"/>
            <a:ext cx="10590229" cy="4103835"/>
          </a:xfrm>
        </p:spPr>
        <p:txBody>
          <a:bodyPr>
            <a:normAutofit/>
          </a:bodyPr>
          <a:lstStyle/>
          <a:p>
            <a:pPr algn="just"/>
            <a:r>
              <a:rPr lang="en-US" altLang="it-IT" sz="3200" dirty="0"/>
              <a:t>The IoT service allows to register and connect different types of devices</a:t>
            </a:r>
          </a:p>
          <a:p>
            <a:pPr algn="just"/>
            <a:r>
              <a:rPr lang="en-US" altLang="it-IT" sz="3200" dirty="0"/>
              <a:t>After this the incoming and outgoing HTTP/MQTT/… nodes can be used in the flows</a:t>
            </a:r>
          </a:p>
          <a:p>
            <a:pPr algn="just"/>
            <a:r>
              <a:rPr lang="en-US" altLang="it-IT" sz="3200" dirty="0"/>
              <a:t>Different storage systems may be adopted</a:t>
            </a:r>
          </a:p>
          <a:p>
            <a:pPr algn="just"/>
            <a:r>
              <a:rPr lang="en-US" altLang="it-IT" sz="3200" dirty="0"/>
              <a:t>JavaScript functions can be created within the editor</a:t>
            </a:r>
          </a:p>
          <a:p>
            <a:pPr algn="just"/>
            <a:r>
              <a:rPr lang="en-US" altLang="it-IT" sz="3200" dirty="0"/>
              <a:t>Usable also with social networks</a:t>
            </a:r>
            <a:endParaRPr lang="it-IT" altLang="it-IT" sz="32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D1A8F9-250D-441E-A3BA-9E602FA4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 Febbraio 2022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381AFE-67AE-4F5A-898A-2A69A41F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Alessandra Rizzardi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08D55E-B03F-4D13-8FC7-AFC07940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6B41-3780-4A46-8E3A-9FEC6EFE78AB}" type="slidenum">
              <a:rPr lang="it-IT" smtClean="0"/>
              <a:t>7</a:t>
            </a:fld>
            <a:endParaRPr lang="it-I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olo 1">
            <a:extLst>
              <a:ext uri="{FF2B5EF4-FFF2-40B4-BE49-F238E27FC236}">
                <a16:creationId xmlns:a16="http://schemas.microsoft.com/office/drawing/2014/main" id="{9A81AE28-05AE-4DFD-A7CA-137FE0A3CF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Node-RED environment</a:t>
            </a:r>
          </a:p>
        </p:txBody>
      </p:sp>
      <p:sp>
        <p:nvSpPr>
          <p:cNvPr id="13315" name="Segnaposto contenuto 2">
            <a:extLst>
              <a:ext uri="{FF2B5EF4-FFF2-40B4-BE49-F238E27FC236}">
                <a16:creationId xmlns:a16="http://schemas.microsoft.com/office/drawing/2014/main" id="{B36B6725-A77E-4CF2-8CA0-8E155BA0F9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741491"/>
            <a:ext cx="8229600" cy="715962"/>
          </a:xfrm>
        </p:spPr>
        <p:txBody>
          <a:bodyPr/>
          <a:lstStyle/>
          <a:p>
            <a:pPr algn="just"/>
            <a:r>
              <a:rPr lang="en-US" altLang="it-IT" dirty="0"/>
              <a:t>Where it can be run:</a:t>
            </a:r>
            <a:endParaRPr lang="it-IT" altLang="it-IT" dirty="0"/>
          </a:p>
        </p:txBody>
      </p:sp>
      <p:pic>
        <p:nvPicPr>
          <p:cNvPr id="13317" name="Immagine 4">
            <a:extLst>
              <a:ext uri="{FF2B5EF4-FFF2-40B4-BE49-F238E27FC236}">
                <a16:creationId xmlns:a16="http://schemas.microsoft.com/office/drawing/2014/main" id="{52C64563-38C3-4B69-96C4-9CFA30D9E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8" t="29001" r="18500" b="22002"/>
          <a:stretch>
            <a:fillRect/>
          </a:stretch>
        </p:blipFill>
        <p:spPr bwMode="auto">
          <a:xfrm>
            <a:off x="1850057" y="2457454"/>
            <a:ext cx="8325055" cy="35097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498221-AC87-450D-8F7B-0957AC41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 Febbraio 2022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AE1BE7-0C7E-4810-8225-2D600EE7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Alessandra Rizzardi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36A027-88C1-4B67-A400-280D6CE7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6B41-3780-4A46-8E3A-9FEC6EFE78AB}" type="slidenum">
              <a:rPr lang="it-IT" smtClean="0"/>
              <a:t>8</a:t>
            </a:fld>
            <a:endParaRPr lang="it-I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olo 1">
            <a:extLst>
              <a:ext uri="{FF2B5EF4-FFF2-40B4-BE49-F238E27FC236}">
                <a16:creationId xmlns:a16="http://schemas.microsoft.com/office/drawing/2014/main" id="{90938C75-34AD-429F-9DCA-A7276AEFA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/>
              <a:t>Node</a:t>
            </a:r>
            <a:r>
              <a:rPr lang="it-IT" altLang="it-IT" dirty="0"/>
              <a:t>-RED GUI</a:t>
            </a:r>
          </a:p>
        </p:txBody>
      </p:sp>
      <p:pic>
        <p:nvPicPr>
          <p:cNvPr id="14340" name="Picture 2" descr="Immagine correlata">
            <a:extLst>
              <a:ext uri="{FF2B5EF4-FFF2-40B4-BE49-F238E27FC236}">
                <a16:creationId xmlns:a16="http://schemas.microsoft.com/office/drawing/2014/main" id="{21BDA70B-89D4-4CC3-AC8C-2AFCD9FBC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634" y="1564121"/>
            <a:ext cx="6985230" cy="4554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815FC7-62F0-4566-A09D-9B3A3F02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 Febbraio 2022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FB9870-D3C2-4F7D-AC27-7CEE2F364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Alessandra Rizzardi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CE5455-4918-48C1-B9DB-3ECEDCA3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6B41-3780-4A46-8E3A-9FEC6EFE78AB}" type="slidenum">
              <a:rPr lang="it-IT" smtClean="0"/>
              <a:t>9</a:t>
            </a:fld>
            <a:endParaRPr lang="it-I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ondità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Verde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Verde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Verde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FE919DB6FEAA4BA3D778E4C5EFD000" ma:contentTypeVersion="13" ma:contentTypeDescription="Create a new document." ma:contentTypeScope="" ma:versionID="6973bfc902d9bfa4972e3eed6899cb95">
  <xsd:schema xmlns:xsd="http://www.w3.org/2001/XMLSchema" xmlns:xs="http://www.w3.org/2001/XMLSchema" xmlns:p="http://schemas.microsoft.com/office/2006/metadata/properties" xmlns:ns3="99675268-a290-42b7-85cd-695368efb176" xmlns:ns4="44ce1972-b410-4f61-b005-fb55f2eb722e" targetNamespace="http://schemas.microsoft.com/office/2006/metadata/properties" ma:root="true" ma:fieldsID="4e914a8042cdc190c28811063d822f90" ns3:_="" ns4:_="">
    <xsd:import namespace="99675268-a290-42b7-85cd-695368efb176"/>
    <xsd:import namespace="44ce1972-b410-4f61-b005-fb55f2eb722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675268-a290-42b7-85cd-695368efb1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ce1972-b410-4f61-b005-fb55f2eb722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C5E606-318F-46A9-AA22-0AB61D747B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8D9E69-1F5D-4B26-9A98-4B75CE9CDEEA}">
  <ds:schemaRefs>
    <ds:schemaRef ds:uri="http://schemas.microsoft.com/office/2006/documentManagement/types"/>
    <ds:schemaRef ds:uri="http://www.w3.org/XML/1998/namespace"/>
    <ds:schemaRef ds:uri="44ce1972-b410-4f61-b005-fb55f2eb722e"/>
    <ds:schemaRef ds:uri="http://purl.org/dc/dcmitype/"/>
    <ds:schemaRef ds:uri="http://purl.org/dc/terms/"/>
    <ds:schemaRef ds:uri="99675268-a290-42b7-85cd-695368efb176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2FCF52F-B610-4922-92AA-CDE3670997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675268-a290-42b7-85cd-695368efb176"/>
    <ds:schemaRef ds:uri="44ce1972-b410-4f61-b005-fb55f2eb72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TM04033923[[fn=Profondità]]</Template>
  <TotalTime>299</TotalTime>
  <Words>436</Words>
  <Application>Microsoft Office PowerPoint</Application>
  <PresentationFormat>Widescreen</PresentationFormat>
  <Paragraphs>105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Profondità</vt:lpstr>
      <vt:lpstr>Presentazione standard di PowerPoint</vt:lpstr>
      <vt:lpstr>Internet of Things</vt:lpstr>
      <vt:lpstr>HW &amp; SW</vt:lpstr>
      <vt:lpstr>Node-RED</vt:lpstr>
      <vt:lpstr>Why Node-RED</vt:lpstr>
      <vt:lpstr>Node-RED applications</vt:lpstr>
      <vt:lpstr>Node-RED functionalities</vt:lpstr>
      <vt:lpstr>Node-RED environment</vt:lpstr>
      <vt:lpstr>Node-RED GUI</vt:lpstr>
      <vt:lpstr>Flow-based programming</vt:lpstr>
      <vt:lpstr>Returning messages</vt:lpstr>
      <vt:lpstr>Activities</vt:lpstr>
      <vt:lpstr>Applications</vt:lpstr>
      <vt:lpstr>Thanks for your attention! Some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Alessandra Rizzardi</dc:creator>
  <cp:lastModifiedBy>Alessandra Rizzardi</cp:lastModifiedBy>
  <cp:revision>1</cp:revision>
  <dcterms:created xsi:type="dcterms:W3CDTF">2020-08-31T11:53:40Z</dcterms:created>
  <dcterms:modified xsi:type="dcterms:W3CDTF">2022-01-27T22:40:00Z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0x01010074FE919DB6FEAA4BA3D778E4C5EFD000</vt:lpwstr>
  </property>
</Properties>
</file>