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FBA80AC-2E26-C349-A687-D9C71F581060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387E2BE-6FE7-474F-9D2D-134CC5DA821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7201" y="1525060"/>
            <a:ext cx="5723468" cy="1828090"/>
          </a:xfrm>
        </p:spPr>
        <p:txBody>
          <a:bodyPr>
            <a:normAutofit/>
          </a:bodyPr>
          <a:lstStyle/>
          <a:p>
            <a:r>
              <a:rPr lang="de-DE" dirty="0" smtClean="0"/>
              <a:t>Projektarbeit</a:t>
            </a:r>
            <a:br>
              <a:rPr lang="de-DE" dirty="0" smtClean="0"/>
            </a:br>
            <a:r>
              <a:rPr lang="de-DE" sz="3200" dirty="0" smtClean="0"/>
              <a:t>HS15 XML Technologies</a:t>
            </a:r>
            <a:br>
              <a:rPr lang="de-DE" sz="3200" dirty="0" smtClean="0"/>
            </a:br>
            <a:r>
              <a:rPr lang="de-DE" sz="3200" dirty="0" smtClean="0"/>
              <a:t>Blockwoche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Angelo </a:t>
            </a:r>
            <a:r>
              <a:rPr lang="de-DE" dirty="0" err="1" smtClean="0"/>
              <a:t>Conconi</a:t>
            </a:r>
            <a:endParaRPr lang="de-DE" dirty="0" smtClean="0"/>
          </a:p>
          <a:p>
            <a:r>
              <a:rPr lang="de-DE" dirty="0" smtClean="0"/>
              <a:t>Kai </a:t>
            </a:r>
            <a:r>
              <a:rPr lang="de-DE" dirty="0" err="1" smtClean="0"/>
              <a:t>Gossens</a:t>
            </a:r>
            <a:endParaRPr lang="de-DE" dirty="0" smtClean="0"/>
          </a:p>
          <a:p>
            <a:r>
              <a:rPr lang="de-DE" dirty="0" smtClean="0"/>
              <a:t>Dominique Nobel</a:t>
            </a:r>
          </a:p>
          <a:p>
            <a:r>
              <a:rPr lang="de-DE" dirty="0" smtClean="0"/>
              <a:t>Rukshan Srirangarajah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6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Zielbetrieb: Vermietung von Ferienwohnungen, Bio-Shop</a:t>
            </a:r>
          </a:p>
          <a:p>
            <a:endParaRPr lang="de-DE" dirty="0" smtClean="0"/>
          </a:p>
          <a:p>
            <a:r>
              <a:rPr lang="de-DE" dirty="0" smtClean="0"/>
              <a:t> Dienstleistung: Erlebnisurlaub (Entspannung, Ruhe, Bio, Tiere)</a:t>
            </a:r>
          </a:p>
          <a:p>
            <a:endParaRPr lang="de-DE" dirty="0" smtClean="0"/>
          </a:p>
          <a:p>
            <a:r>
              <a:rPr lang="de-DE" dirty="0" smtClean="0"/>
              <a:t> Endkunden: Paare und/oder Familien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32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Vertriebskanal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Vertriebskanal: Webseite mit Buchungssystem, Flyer/Prospekte für Marketing etc.</a:t>
            </a:r>
          </a:p>
          <a:p>
            <a:endParaRPr lang="de-DE" dirty="0"/>
          </a:p>
          <a:p>
            <a:r>
              <a:rPr lang="de-DE" dirty="0" smtClean="0"/>
              <a:t>Benutzer: Erwachsene Familienmitglieder und Paare</a:t>
            </a:r>
          </a:p>
          <a:p>
            <a:endParaRPr lang="de-DE" dirty="0"/>
          </a:p>
          <a:p>
            <a:r>
              <a:rPr lang="de-DE" dirty="0" smtClean="0"/>
              <a:t>Funktionalität: Buchungssystem (inkl. Kalender)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20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Internetauftritt Bio-Hofladen (Informationen)</a:t>
            </a:r>
          </a:p>
          <a:p>
            <a:r>
              <a:rPr lang="de-DE" dirty="0"/>
              <a:t> </a:t>
            </a:r>
            <a:r>
              <a:rPr lang="de-DE" dirty="0" smtClean="0"/>
              <a:t>Buchungssystem Ferienwohnungen (Kalender frei/besetzt etc.)</a:t>
            </a:r>
            <a:endParaRPr lang="de-DE" dirty="0" smtClean="0">
              <a:sym typeface="Wingdings"/>
            </a:endParaRPr>
          </a:p>
          <a:p>
            <a:r>
              <a:rPr lang="de-DE" dirty="0">
                <a:sym typeface="Wingdings"/>
              </a:rPr>
              <a:t> </a:t>
            </a:r>
            <a:r>
              <a:rPr lang="de-DE" dirty="0" smtClean="0">
                <a:sym typeface="Wingdings"/>
              </a:rPr>
              <a:t>Automatische Buchungsbestätigung per E-Mail inkl. PDF-Anhang</a:t>
            </a:r>
          </a:p>
          <a:p>
            <a:r>
              <a:rPr lang="de-DE" dirty="0">
                <a:sym typeface="Wingdings"/>
              </a:rPr>
              <a:t> </a:t>
            </a:r>
            <a:r>
              <a:rPr lang="de-DE" dirty="0" smtClean="0">
                <a:sym typeface="Wingdings"/>
              </a:rPr>
              <a:t>Administrationsbereich für Unterhalt der Produkte und Ferienwohnungen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72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5023" y="404832"/>
            <a:ext cx="6965245" cy="1202485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968500" y="1476375"/>
            <a:ext cx="5270500" cy="458787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Zylinder 5"/>
          <p:cNvSpPr/>
          <p:nvPr/>
        </p:nvSpPr>
        <p:spPr>
          <a:xfrm>
            <a:off x="3413125" y="5159375"/>
            <a:ext cx="2524125" cy="60325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XML-DB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095500" y="1857375"/>
            <a:ext cx="17780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XHTML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381250" y="4016375"/>
            <a:ext cx="12065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XSLT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143375" y="4010025"/>
            <a:ext cx="117475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XSD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8" idx="3"/>
            <a:endCxn id="9" idx="1"/>
          </p:cNvCxnSpPr>
          <p:nvPr/>
        </p:nvCxnSpPr>
        <p:spPr>
          <a:xfrm flipV="1">
            <a:off x="3587750" y="4295775"/>
            <a:ext cx="55562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0"/>
            <a:endCxn id="7" idx="2"/>
          </p:cNvCxnSpPr>
          <p:nvPr/>
        </p:nvCxnSpPr>
        <p:spPr>
          <a:xfrm flipV="1">
            <a:off x="2984500" y="2428875"/>
            <a:ext cx="0" cy="158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5699125" y="4016375"/>
            <a:ext cx="12065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XSLT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5715000" y="2828925"/>
            <a:ext cx="117475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0"/>
            <a:endCxn id="17" idx="2"/>
          </p:cNvCxnSpPr>
          <p:nvPr/>
        </p:nvCxnSpPr>
        <p:spPr>
          <a:xfrm flipV="1">
            <a:off x="6302375" y="3400425"/>
            <a:ext cx="0" cy="61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724525" y="1762125"/>
            <a:ext cx="117475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270625" y="35078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Layout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17" idx="0"/>
            <a:endCxn id="32" idx="2"/>
          </p:cNvCxnSpPr>
          <p:nvPr/>
        </p:nvCxnSpPr>
        <p:spPr>
          <a:xfrm flipV="1">
            <a:off x="6302375" y="2333625"/>
            <a:ext cx="952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311900" y="2333625"/>
            <a:ext cx="78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FOP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6" idx="1"/>
            <a:endCxn id="8" idx="2"/>
          </p:cNvCxnSpPr>
          <p:nvPr/>
        </p:nvCxnSpPr>
        <p:spPr>
          <a:xfrm flipH="1" flipV="1">
            <a:off x="2984500" y="4587875"/>
            <a:ext cx="1690688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6" idx="1"/>
            <a:endCxn id="16" idx="2"/>
          </p:cNvCxnSpPr>
          <p:nvPr/>
        </p:nvCxnSpPr>
        <p:spPr>
          <a:xfrm flipV="1">
            <a:off x="4675188" y="4587875"/>
            <a:ext cx="1627187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984500" y="3031093"/>
            <a:ext cx="183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Buchungssystem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509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Pin.thmx</Template>
  <TotalTime>0</TotalTime>
  <Words>106</Words>
  <Application>Microsoft Office PowerPoint</Application>
  <PresentationFormat>Bildschirmpräsentation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Brush Script MT</vt:lpstr>
      <vt:lpstr>Constantia</vt:lpstr>
      <vt:lpstr>Franklin Gothic Book</vt:lpstr>
      <vt:lpstr>Rage Italic</vt:lpstr>
      <vt:lpstr>Wingdings</vt:lpstr>
      <vt:lpstr>Pin</vt:lpstr>
      <vt:lpstr>Projektarbeit HS15 XML Technologies Blockwoche</vt:lpstr>
      <vt:lpstr>Ziel</vt:lpstr>
      <vt:lpstr>Vertriebskanal</vt:lpstr>
      <vt:lpstr>Verwendete Funktionen</vt:lpstr>
      <vt:lpstr>Architektur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Rukshan Srirangarajah</dc:creator>
  <cp:lastModifiedBy>Angelo Conconi</cp:lastModifiedBy>
  <cp:revision>11</cp:revision>
  <dcterms:created xsi:type="dcterms:W3CDTF">2015-02-11T11:32:17Z</dcterms:created>
  <dcterms:modified xsi:type="dcterms:W3CDTF">2015-02-12T12:13:27Z</dcterms:modified>
</cp:coreProperties>
</file>