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4" r:id="rId2"/>
    <p:sldId id="305" r:id="rId3"/>
    <p:sldId id="306" r:id="rId4"/>
    <p:sldId id="314" r:id="rId5"/>
    <p:sldId id="308" r:id="rId6"/>
    <p:sldId id="309" r:id="rId7"/>
    <p:sldId id="313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 smtClean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</a:t>
            </a:r>
            <a:r>
              <a:rPr lang="en-US" dirty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55" dirty="0" smtClean="0"/>
              <a:t>Team members list</a:t>
            </a:r>
            <a:br>
              <a:rPr lang="en-US" sz="2455" dirty="0" smtClean="0"/>
            </a:br>
            <a:r>
              <a:rPr lang="en-US" sz="2455" dirty="0" smtClean="0"/>
              <a:t>Sponsor: Sponsor Name</a:t>
            </a:r>
            <a:br>
              <a:rPr lang="en-US" sz="2455" dirty="0" smtClean="0"/>
            </a:br>
            <a:r>
              <a:rPr lang="en-US" sz="2455" dirty="0" smtClean="0"/>
              <a:t>TA: TA Name</a:t>
            </a:r>
            <a:br>
              <a:rPr lang="en-US" sz="2455" dirty="0" smtClean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 should take 30 seconds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</a:t>
            </a:r>
            <a:r>
              <a:rPr lang="en-US" dirty="0" smtClean="0"/>
              <a:t>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 smtClean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 smtClean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/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</a:t>
            </a:r>
            <a:r>
              <a:rPr lang="en-US" dirty="0" smtClean="0"/>
              <a:t>Overview </a:t>
            </a:r>
            <a:r>
              <a:rPr lang="en-US" dirty="0" smtClean="0"/>
              <a:t>(</a:t>
            </a:r>
            <a:r>
              <a:rPr lang="en-US" dirty="0" smtClean="0"/>
              <a:t>45</a:t>
            </a:r>
            <a:r>
              <a:rPr lang="en-US" dirty="0" smtClean="0"/>
              <a:t> </a:t>
            </a:r>
            <a:r>
              <a:rPr lang="en-US" dirty="0" smtClean="0"/>
              <a:t>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showing subsystems – with labels showing subsystem owners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/>
              <a:t>Project Timeline (30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-- Save discussion for subsystem update</a:t>
            </a:r>
          </a:p>
          <a:p>
            <a:r>
              <a:rPr lang="en-US" dirty="0" smtClean="0"/>
              <a:t>-- Save detail for execution plan &amp; validation plan status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551"/>
              </p:ext>
            </p:extLst>
          </p:nvPr>
        </p:nvGraphicFramePr>
        <p:xfrm>
          <a:off x="230909" y="2786929"/>
          <a:ext cx="8571345" cy="1387907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Subsystem Designs and Testing</a:t>
                      </a:r>
                    </a:p>
                    <a:p>
                      <a:pPr algn="ctr"/>
                      <a:r>
                        <a:rPr lang="en-US" sz="1300" dirty="0" smtClean="0"/>
                        <a:t>(completed 9/11)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Integration of motor subsystem and MCU (completed</a:t>
                      </a:r>
                      <a:r>
                        <a:rPr lang="en-US" sz="1300" baseline="0" dirty="0" smtClean="0"/>
                        <a:t> 9/17)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Integration of Bluetooth</a:t>
                      </a:r>
                      <a:r>
                        <a:rPr lang="en-US" sz="1300" baseline="0" dirty="0" smtClean="0"/>
                        <a:t>  and iPhone App </a:t>
                      </a:r>
                      <a:br>
                        <a:rPr lang="en-US" sz="1300" baseline="0" dirty="0" smtClean="0"/>
                      </a:br>
                      <a:r>
                        <a:rPr lang="en-US" sz="1300" baseline="0" dirty="0" smtClean="0"/>
                        <a:t>(to complete by 9/28)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Final Integration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10/15)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System Test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11/2)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Validation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(to complete by 11/26)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Demo</a:t>
                      </a:r>
                      <a:r>
                        <a:rPr lang="en-US" sz="1300" baseline="0" dirty="0" smtClean="0"/>
                        <a:t> and Report </a:t>
                      </a:r>
                      <a:br>
                        <a:rPr lang="en-US" sz="1300" baseline="0" dirty="0" smtClean="0"/>
                      </a:br>
                      <a:r>
                        <a:rPr lang="en-US" sz="1300" baseline="0" dirty="0" smtClean="0"/>
                        <a:t>(to complete by 12/5)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745" y="1705986"/>
            <a:ext cx="908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or actual dates within or above boxes – </a:t>
            </a:r>
            <a:br>
              <a:rPr lang="en-US" dirty="0" smtClean="0"/>
            </a:br>
            <a:r>
              <a:rPr lang="en-US" dirty="0" smtClean="0"/>
              <a:t>green done, yellow underway, red in trouble, white not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smtClean="0"/>
              <a:t>Subsystem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 smtClean="0"/>
              <a:t>Owner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775689294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</a:t>
                      </a:r>
                      <a:r>
                        <a:rPr lang="en-US" sz="1800" u="none" strike="noStrike" cap="none" dirty="0" smtClean="0"/>
                        <a:t>since</a:t>
                      </a:r>
                      <a:r>
                        <a:rPr lang="en-US" sz="1800" u="none" strike="noStrike" cap="none" baseline="0" dirty="0" smtClean="0"/>
                        <a:t> 403</a:t>
                      </a:r>
                      <a:r>
                        <a:rPr lang="en-US" sz="1800" u="none" strike="noStrike" cap="none" dirty="0" smtClean="0"/>
                        <a:t>                          </a:t>
                      </a:r>
                      <a:r>
                        <a:rPr lang="en-US" sz="1800" u="none" strike="noStrike" cap="none" dirty="0" smtClean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 smtClean="0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 smtClean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What has been </a:t>
                      </a:r>
                      <a:r>
                        <a:rPr lang="en-US" sz="1800" dirty="0" smtClean="0"/>
                        <a:t>accomplished since last review </a:t>
                      </a:r>
                      <a:r>
                        <a:rPr lang="en-US" sz="1800" dirty="0" smtClean="0"/>
                        <a:t>(not just</a:t>
                      </a:r>
                      <a:r>
                        <a:rPr lang="en-US" sz="1800" baseline="0" dirty="0" smtClean="0"/>
                        <a:t> started) 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What are you going</a:t>
                      </a:r>
                      <a:r>
                        <a:rPr lang="en-US" sz="1800" baseline="0" dirty="0" smtClean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4945" y="4599710"/>
            <a:ext cx="840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2</a:t>
            </a:r>
            <a:r>
              <a:rPr lang="en-US" baseline="30000" dirty="0" smtClean="0"/>
              <a:t>nd</a:t>
            </a:r>
            <a:r>
              <a:rPr lang="en-US" dirty="0" smtClean="0"/>
              <a:t> review should all be in the context of your integration plans! For example:</a:t>
            </a:r>
          </a:p>
          <a:p>
            <a:r>
              <a:rPr lang="en-US" dirty="0" smtClean="0"/>
              <a:t>“Completed X-function </a:t>
            </a:r>
            <a:r>
              <a:rPr lang="en-US" dirty="0" smtClean="0">
                <a:solidFill>
                  <a:srgbClr val="FF0000"/>
                </a:solidFill>
              </a:rPr>
              <a:t>in preparation for integrating </a:t>
            </a:r>
            <a:r>
              <a:rPr lang="en-US" dirty="0" smtClean="0"/>
              <a:t>with Y-subsystem”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Tested integrated </a:t>
            </a:r>
            <a:r>
              <a:rPr lang="en-US" dirty="0" smtClean="0"/>
              <a:t>motor controllers with MCU by verifying full range of motion on all 6 joints with no load and 0.5kg load” 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On-going integration </a:t>
            </a:r>
            <a:r>
              <a:rPr lang="en-US" dirty="0" smtClean="0"/>
              <a:t>of motor contro</a:t>
            </a:r>
            <a:r>
              <a:rPr lang="en-US" dirty="0" smtClean="0"/>
              <a:t>l system with MCU”</a:t>
            </a:r>
          </a:p>
          <a:p>
            <a:r>
              <a:rPr lang="en-US" dirty="0" smtClean="0"/>
              <a:t>“By next review </a:t>
            </a:r>
            <a:r>
              <a:rPr lang="en-US" dirty="0" smtClean="0">
                <a:solidFill>
                  <a:srgbClr val="FF0000"/>
                </a:solidFill>
              </a:rPr>
              <a:t>will integrate </a:t>
            </a:r>
            <a:r>
              <a:rPr lang="en-US" dirty="0" smtClean="0"/>
              <a:t>with android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err="1" smtClean="0"/>
              <a:t>Subsytem</a:t>
            </a:r>
            <a:r>
              <a:rPr lang="en-US" dirty="0" smtClean="0"/>
              <a:t>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 smtClean="0"/>
              <a:t>Owner of Subsystem 1</a:t>
            </a:r>
            <a:endParaRPr sz="2980"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Interesting figure related to your subsystem </a:t>
            </a:r>
            <a:r>
              <a:rPr lang="en-US" dirty="0" smtClean="0"/>
              <a:t>progress ---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Best to show:</a:t>
            </a:r>
          </a:p>
          <a:p>
            <a:r>
              <a:rPr lang="en-US" dirty="0" smtClean="0"/>
              <a:t>Results from prep for integration =&gt; integration =&gt; test of integrated subsystems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Execution &amp; Plan (Show for </a:t>
            </a:r>
            <a:r>
              <a:rPr lang="en-US" dirty="0" smtClean="0"/>
              <a:t>1 minute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4454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subsystem functionality, integration of specific subsystems, test, and validation plans should be presented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things like final integration can be group owned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 – should indicate some 404 progress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 smtClean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11884</TotalTime>
  <Words>403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Team 99: Project Name Bi-Weekly Update 2 Team members list Sponsor: Sponsor Name TA: TA Name </vt:lpstr>
      <vt:lpstr>Project Summary (30 seconds)</vt:lpstr>
      <vt:lpstr>Project/Subsystem Overview (45 seconds) </vt:lpstr>
      <vt:lpstr>Project Timeline (30 seconds) </vt:lpstr>
      <vt:lpstr>Subsystem 1 (45 seconds) Owner</vt:lpstr>
      <vt:lpstr>Subsytem 1 (45 seconds) Owner of Subsystem 1</vt:lpstr>
      <vt:lpstr>Execution &amp; Plan (Show for 1 minute)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Nowka, Kevin J.</cp:lastModifiedBy>
  <cp:revision>179</cp:revision>
  <dcterms:created xsi:type="dcterms:W3CDTF">2013-06-18T16:37:55Z</dcterms:created>
  <dcterms:modified xsi:type="dcterms:W3CDTF">2021-09-17T12:09:26Z</dcterms:modified>
</cp:coreProperties>
</file>