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4AAD4A7-FDB9-4EF4-B6A2-3C5B1E8970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4FFB23-DE4A-4866-9B3C-AAC8A284F8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 noEditPoints="1"/>
          </p:cNvSpPr>
          <p:nvPr>
            <p:ph sz="half" idx="1"/>
          </p:nvPr>
        </p:nvSpPr>
        <p:spPr>
          <a:xfrm>
            <a:off x="279269" y="1195718"/>
            <a:ext cx="5740531" cy="4981245"/>
          </a:xfrm>
        </p:spPr>
        <p:txBody>
          <a:bodyPr/>
          <a:lstStyle/>
          <a:p>
            <a:pPr marL="0" indent="0">
              <a:buNone/>
            </a:pPr>
            <a:r>
              <a:t>Objective:</a:t>
            </a:r>
          </a:p>
          <a:p>
            <a:pPr marL="971550" lvl="1" indent="-514350">
              <a:buFont typeface="+mj-lt"/>
              <a:buAutoNum type="arabicPeriod"/>
            </a:pPr>
            <a:r>
              <a:t>Predict customer bookings using machine learning.</a:t>
            </a:r>
          </a:p>
          <a:p>
            <a:pPr marL="971550" lvl="1" indent="-514350">
              <a:buFont typeface="+mj-lt"/>
              <a:buAutoNum type="arabicPeriod"/>
            </a:pPr>
            <a:r>
              <a:t>Identify key factors influencing bookings.</a:t>
            </a:r>
          </a:p>
          <a:p>
            <a:pPr marL="0" indent="0">
              <a:buNone/>
            </a:pPr>
            <a:r>
              <a:t>Dataset Preparation:</a:t>
            </a:r>
          </a:p>
          <a:p>
            <a:pPr marL="971550" lvl="1" indent="-514350">
              <a:buFont typeface="+mj-lt"/>
              <a:buAutoNum type="arabicPeriod"/>
            </a:pPr>
            <a:r>
              <a:t>Explored key variables and distributions.</a:t>
            </a:r>
          </a:p>
          <a:p>
            <a:pPr marL="971550" lvl="1" indent="-514350">
              <a:buFont typeface="+mj-lt"/>
              <a:buAutoNum type="arabicPeriod"/>
            </a:pPr>
            <a:r>
              <a:t>Data cleaning: handled missing values, encoded categorical variables.</a:t>
            </a:r>
          </a:p>
          <a:p>
            <a:pPr marL="971550" lvl="1" indent="-514350">
              <a:buFont typeface="+mj-lt"/>
              <a:buAutoNum type="arabicPeriod"/>
            </a:pPr>
            <a:r>
              <a:t>Created new features to enhance predictive power.</a:t>
            </a:r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6172200" y="1195718"/>
            <a:ext cx="5456630" cy="4981245"/>
          </a:xfr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845952" y="81223"/>
            <a:ext cx="8652495" cy="1192484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Customer Booking Prediction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72200" y="1195717"/>
            <a:ext cx="5456630" cy="24906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2200" y="3792803"/>
            <a:ext cx="5456630" cy="238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 noEditPoints="1"/>
          </p:cNvSpPr>
          <p:nvPr>
            <p:ph sz="half" idx="1"/>
          </p:nvPr>
        </p:nvSpPr>
        <p:spPr>
          <a:xfrm>
            <a:off x="279269" y="1195718"/>
            <a:ext cx="5740531" cy="4981245"/>
          </a:xfrm>
        </p:spPr>
        <p:txBody>
          <a:bodyPr/>
          <a:lstStyle/>
          <a:p>
            <a:pPr marL="0" indent="0">
              <a:buNone/>
            </a:pPr>
            <a:r>
              <a:rPr b="1"/>
              <a:t>Model &amp; Evaluation</a:t>
            </a:r>
            <a: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sz="2000"/>
              <a:t>Trained a Random Forest model for interpretability.</a:t>
            </a:r>
          </a:p>
          <a:p>
            <a:pPr marL="914400" lvl="1" indent="-457200">
              <a:buFont typeface="+mj-lt"/>
              <a:buAutoNum type="arabicPeriod"/>
            </a:pPr>
            <a:r>
              <a:rPr sz="2000"/>
              <a:t>Applied cross-validation to assess performance.</a:t>
            </a:r>
          </a:p>
          <a:p>
            <a:pPr marL="0" indent="0">
              <a:buNone/>
            </a:pPr>
            <a:r>
              <a:rPr b="1"/>
              <a:t>Key Findings</a:t>
            </a:r>
            <a:r>
              <a:t>:</a:t>
            </a:r>
            <a:r>
              <a:rPr lang="en-GB"/>
              <a:t> </a:t>
            </a:r>
            <a:r>
              <a:rPr sz="2000"/>
              <a:t>Top factors influencing bookings</a:t>
            </a:r>
            <a:r>
              <a:rPr lang="en-GB" sz="2000"/>
              <a:t> were</a:t>
            </a:r>
            <a:r>
              <a:rPr sz="2000"/>
              <a:t> identified</a:t>
            </a:r>
            <a:r>
              <a:rPr lang="en-GB" sz="2000"/>
              <a:t> accordingly as v</a:t>
            </a:r>
            <a:r>
              <a:rPr sz="2000"/>
              <a:t>isualized </a:t>
            </a:r>
            <a:r>
              <a:rPr lang="en-GB" sz="2000"/>
              <a:t>in </a:t>
            </a:r>
            <a:r>
              <a:rPr sz="2000"/>
              <a:t>feature importance for decision-making.</a:t>
            </a: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800" b="1"/>
              <a:t>Note</a:t>
            </a:r>
            <a:r>
              <a:rPr lang="en-GB" sz="2800"/>
              <a:t>:</a:t>
            </a:r>
            <a:r>
              <a:rPr lang="en-GB" sz="2000"/>
              <a:t> The model's high accuracy masks its severe inability to correctly identify the minority class, as evidenced by the extremely low recall, necessitating strategies to address class imbalance.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8" name="Content Placeholder 7"/>
          <p:cNvSpPr>
            <a:spLocks noGrp="1" noEditPoints="1"/>
          </p:cNvSpPr>
          <p:nvPr>
            <p:ph sz="half" idx="2"/>
          </p:nvPr>
        </p:nvSpPr>
        <p:spPr>
          <a:xfrm>
            <a:off x="6172200" y="1195718"/>
            <a:ext cx="5456630" cy="4981245"/>
          </a:xfrm>
        </p:spPr>
        <p:txBody>
          <a:bodyPr/>
          <a:lstStyle/>
          <a:p>
            <a:pPr marL="0" indent="0">
              <a:buNone/>
            </a:pPr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845952" y="81223"/>
            <a:ext cx="8652495" cy="1192484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chemeClr val="tx1"/>
                </a:solidFill>
                <a:highlight>
                  <a:srgbClr val="00FF00"/>
                </a:highlight>
              </a:rPr>
              <a:t>Model Training and Insights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172200" y="1195718"/>
            <a:ext cx="5192545" cy="2490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72200" y="3780069"/>
            <a:ext cx="5456630" cy="23968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</cp:revision>
  <dcterms:created xsi:type="dcterms:W3CDTF">2022-12-06T11:13:27Z</dcterms:created>
  <dcterms:modified xsi:type="dcterms:W3CDTF">2025-01-16T21:18:48Z</dcterms:modified>
</cp:coreProperties>
</file>