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png" ContentType="image/png"/>
  <Override PartName="/ppt/slides/slide2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tableStyles" Target="tableStyles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Notes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6F5ACEC9-85AE-49D2-BB5D-03D3B044BF9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957C70E-66BC-4077-BDD8-660EE5E136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Subtitle</a:t>
            </a:r>
            <a:endParaRPr lang="en-GB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SOLELY FOR PURPOSES OF FORAGE WORK EXPERIENCE</a:t>
            </a:r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207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  <p:sp>
        <p:nvSpPr>
          <p:cNvPr id="7" name="Footer Placeholder 4"/>
          <p:cNvSpPr txBox="1"/>
          <p:nvPr userDrawn="1"/>
        </p:nvSpPr>
        <p:spPr>
          <a:xfrm>
            <a:off x="4038600" y="-17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SOLELY FOR PURPOSES OF FORAGE WORK EXPERIENCE</a:t>
            </a:r>
            <a:endParaRPr lang="en-GB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0FE10-F406-47AF-8AE1-E9BA4C7E25F2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AB4F7-4BD9-43F1-95BD-EA19DB6F96FE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062660" y="4612991"/>
            <a:ext cx="8656044" cy="183401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31107" y="674301"/>
            <a:ext cx="4122489" cy="6247309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595029" y="106052"/>
            <a:ext cx="9308327" cy="427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u="sng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FFFF"/>
                </a:highlight>
              </a:rPr>
              <a:t>British Airways Customer Review Analysis: Key Insights &amp; Recommendations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32577" y="674301"/>
          <a:ext cx="7859422" cy="6384248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7859422"/>
              </a:tblGrid>
              <a:tr h="638424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Data Source: 3,908 customer reviews scraped from airlinequality.com.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Overall Sentiment: Predominantly positive (72%), with a significant portion of negative feedback (27%) and a small number of neutral reviews (1%).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Review Length: Positive reviews are generally longer and more detailed, while neutral reviews are concise. Negative reviews fall in between.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Key Themes (LDA &amp; Word Clouds):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Positive: Crew service, in-flight experience (food, entertainment), punctuality (especially London/Heathrow) and premium classes.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Negative: Staff interactions, flight delays, seating, verification/check-in and baggage.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Neutral: Booking, payment, cancellations and transactional aspects.</a:t>
                      </a:r>
                    </a:p>
                    <a:p>
                      <a:pPr algn="just">
                        <a:lnSpc>
                          <a:spcPct val="150000"/>
                        </a:lnSpc>
                      </a:pPr>
                      <a:r>
                        <a:rPr lang="en-US" sz="18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Rating Distribution by Category: Overall positive ratings across all categories (Food, Comfort, Service, Value for Money, Entertainment), with medians around 4 out of 5. Entertainment shows slightly more variability with more low-end outliers.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34959" y="674301"/>
            <a:ext cx="3918637" cy="32190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31107" y="3797955"/>
            <a:ext cx="4201470" cy="31236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901810" y="0"/>
            <a:ext cx="10451990" cy="439682"/>
          </a:xfrm>
        </p:spPr>
        <p:txBody>
          <a:bodyPr/>
          <a:lstStyle/>
          <a:p>
            <a:pPr algn="ctr"/>
            <a:r>
              <a:rPr lang="en-GB" sz="2200" b="1" u="sng">
                <a:highlight>
                  <a:srgbClr val="00FFFF"/>
                </a:highlight>
              </a:rPr>
              <a:t>Enhancing Customer Experience: Actionable Recommendations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212698" y="577505"/>
            <a:ext cx="5500977" cy="6874552"/>
          </a:xfrm>
        </p:spPr>
        <p:txBody>
          <a:bodyPr/>
          <a:lstStyle/>
          <a:p>
            <a:endParaRPr lang="en-GB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713675" y="577505"/>
          <a:ext cx="6478325" cy="7001413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6478325"/>
              </a:tblGrid>
              <a:tr h="7001413">
                <a:tc>
                  <a:txBody>
                    <a:bodyPr/>
                    <a:lstStyle/>
                    <a:p>
                      <a:pPr algn="just"/>
                      <a:r>
                        <a:rPr lang="en-US" sz="20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Leverage Strengths: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Recognize high-performing staff for crew service and in-flight experience.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Enhance in-flight amenities (food, entertainment, comfort).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Promote punctuality on key routes.</a:t>
                      </a:r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r>
                        <a:rPr lang="en-US" sz="2000" b="1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Address Pain Points: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Invest in staff training on customer service and conflict resolution.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Minimize flight delays and improve communication during disruptions.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Optimize seating for comfort and customer satisfaction.</a:t>
                      </a: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Streamline check-in and baggage handling processes.</a:t>
                      </a:r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marL="342900" indent="-342900" algn="just">
                        <a:buFont typeface="+mj-lt"/>
                        <a:buAutoNum type="arabicPeriod"/>
                      </a:pPr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r>
                        <a:rPr lang="en-US" sz="20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Engage Neutral Customers:</a:t>
                      </a:r>
                      <a:r>
                        <a:rPr lang="en-GB" sz="20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Improve transactional processes (booking, check-in) to convert neutral feedback into positive sentiment.</a:t>
                      </a:r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r>
                        <a:rPr lang="en-US" sz="20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Monitor Trends:</a:t>
                      </a:r>
                      <a:r>
                        <a:rPr lang="en-GB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Continuously track feedback to assess changes and identify emerging issues.</a:t>
                      </a:r>
                      <a:endParaRPr lang="en-GB">
                        <a:solidFill>
                          <a:schemeClr val="tx1"/>
                        </a:solidFill>
                        <a:highlight>
                          <a:srgbClr val="C0C0C0"/>
                        </a:highlight>
                      </a:endParaRPr>
                    </a:p>
                    <a:p>
                      <a:pPr algn="just"/>
                      <a:r>
                        <a:rPr lang="en-US" sz="2000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Further Analysis:</a:t>
                      </a:r>
                      <a:r>
                        <a:rPr lang="en-GB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 </a:t>
                      </a:r>
                      <a:r>
                        <a:rPr lang="en-US">
                          <a:solidFill>
                            <a:schemeClr val="tx1"/>
                          </a:solidFill>
                          <a:highlight>
                            <a:srgbClr val="C0C0C0"/>
                          </a:highlight>
                        </a:rPr>
                        <a:t>Conduct deeper analysis on key topics (e.g., seating, baggage) from LDA insights.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12698" y="577504"/>
            <a:ext cx="5500977" cy="331858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12698" y="4069647"/>
            <a:ext cx="5397167" cy="27883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TITLE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Susan Robinson</dc:creator>
  <cp:lastModifiedBy>Jack Skinner</cp:lastModifiedBy>
  <cp:revision>1</cp:revision>
  <dcterms:created xsi:type="dcterms:W3CDTF">2022-12-06T11:13:27Z</dcterms:created>
  <dcterms:modified xsi:type="dcterms:W3CDTF">2025-01-14T22:04:05Z</dcterms:modified>
</cp:coreProperties>
</file>