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7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6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35548C25-9683-7088-A3C6-50A0BEDA2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3" r="-1" b="329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901F7-9C5D-8735-428B-A24E5DC8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135904"/>
            <a:ext cx="5257799" cy="1878144"/>
          </a:xfrm>
        </p:spPr>
        <p:txBody>
          <a:bodyPr anchor="b">
            <a:normAutofit/>
          </a:bodyPr>
          <a:lstStyle/>
          <a:p>
            <a:r>
              <a:rPr lang="en-US" sz="4400"/>
              <a:t>GIT: CONFLICT AND BRANCH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42313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92C7-9064-E1F1-9756-6575CEC8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none" strike="noStrike" baseline="0" dirty="0"/>
              <a:t>CONFLICT?</a:t>
            </a:r>
            <a:endParaRPr lang="en-ID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0EF21-84A5-0F65-1D4E-1D31131E2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045676"/>
            <a:ext cx="5498022" cy="3559969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001937-F700-EE3B-3A9A-E57EBB9A9A0B}"/>
              </a:ext>
            </a:extLst>
          </p:cNvPr>
          <p:cNvSpPr txBox="1">
            <a:spLocks/>
          </p:cNvSpPr>
          <p:nvPr/>
        </p:nvSpPr>
        <p:spPr>
          <a:xfrm>
            <a:off x="6696221" y="2045676"/>
            <a:ext cx="5134708" cy="413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How to resolve?</a:t>
            </a:r>
          </a:p>
          <a:p>
            <a:pPr marL="457200" indent="-457200">
              <a:buAutoNum type="arabicPeriod"/>
            </a:pPr>
            <a:r>
              <a:rPr lang="en-US" sz="2400" dirty="0"/>
              <a:t>Delete all the merge conflict messages</a:t>
            </a:r>
          </a:p>
          <a:p>
            <a:pPr marL="457200" indent="-457200">
              <a:buAutoNum type="arabicPeriod"/>
            </a:pPr>
            <a:r>
              <a:rPr lang="en-US" sz="2400" dirty="0"/>
              <a:t>Push the updated file with steps:</a:t>
            </a:r>
            <a:endParaRPr lang="en-ID" sz="2400" dirty="0"/>
          </a:p>
          <a:p>
            <a:pPr marL="749808" lvl="2" indent="-457200">
              <a:buAutoNum type="arabicPeriod"/>
            </a:pPr>
            <a:r>
              <a:rPr lang="en-ID" sz="2000" b="1" dirty="0"/>
              <a:t>git add &lt;filename&gt;</a:t>
            </a:r>
          </a:p>
          <a:p>
            <a:pPr marL="749808" lvl="2" indent="-457200">
              <a:buAutoNum type="arabicPeriod"/>
            </a:pPr>
            <a:r>
              <a:rPr lang="en-ID" sz="2000" b="1" dirty="0"/>
              <a:t>git commit –m “&lt;commit message&gt;”</a:t>
            </a:r>
          </a:p>
          <a:p>
            <a:pPr marL="749808" lvl="2" indent="-457200">
              <a:buAutoNum type="arabicPeriod"/>
            </a:pPr>
            <a:r>
              <a:rPr lang="en-ID" sz="2000" b="1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9912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92C7-9064-E1F1-9756-6575CEC8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none" strike="noStrike" baseline="0" dirty="0"/>
              <a:t>BRANCH</a:t>
            </a:r>
            <a:endParaRPr lang="en-ID" sz="3600" dirty="0"/>
          </a:p>
        </p:txBody>
      </p:sp>
      <p:pic>
        <p:nvPicPr>
          <p:cNvPr id="1026" name="Picture 2" descr="Git Branch | Atlassian Git Tutorial">
            <a:extLst>
              <a:ext uri="{FF2B5EF4-FFF2-40B4-BE49-F238E27FC236}">
                <a16:creationId xmlns:a16="http://schemas.microsoft.com/office/drawing/2014/main" id="{E506F715-7C9F-60F0-EFF7-471194822B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338643"/>
            <a:ext cx="6572643" cy="37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D9B9CEE-5BA1-9DD1-7347-D91A79EFA316}"/>
              </a:ext>
            </a:extLst>
          </p:cNvPr>
          <p:cNvSpPr txBox="1">
            <a:spLocks/>
          </p:cNvSpPr>
          <p:nvPr/>
        </p:nvSpPr>
        <p:spPr>
          <a:xfrm>
            <a:off x="7652825" y="2045676"/>
            <a:ext cx="4178104" cy="413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Syntax to check branch:</a:t>
            </a:r>
          </a:p>
          <a:p>
            <a:pPr marL="0" indent="0">
              <a:buNone/>
            </a:pPr>
            <a:r>
              <a:rPr lang="en-US" sz="2400" b="1" dirty="0"/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174138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167E-C111-B081-BF47-ADBD72DD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USE BRANCH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C23A-1661-B1A9-819D-D86F9833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Create new branch:</a:t>
            </a:r>
          </a:p>
          <a:p>
            <a:pPr marL="0" indent="0">
              <a:buNone/>
            </a:pPr>
            <a:r>
              <a:rPr lang="en-US" sz="1800" b="1" dirty="0"/>
              <a:t>	git checkout –b &lt;</a:t>
            </a:r>
            <a:r>
              <a:rPr lang="en-US" sz="1800" b="1" dirty="0" err="1"/>
              <a:t>branchname</a:t>
            </a:r>
            <a:r>
              <a:rPr lang="en-US" sz="1800" b="1" dirty="0"/>
              <a:t>&gt;</a:t>
            </a:r>
            <a:endParaRPr lang="en-ID" sz="1600" b="1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Push into master:</a:t>
            </a:r>
          </a:p>
          <a:p>
            <a:pPr marL="749808" lvl="2" indent="-457200">
              <a:buAutoNum type="arabicPeriod"/>
            </a:pPr>
            <a:r>
              <a:rPr lang="en-ID" sz="1800" b="1" dirty="0"/>
              <a:t>git add &lt;filename&gt;</a:t>
            </a:r>
          </a:p>
          <a:p>
            <a:pPr marL="749808" lvl="2" indent="-457200">
              <a:buAutoNum type="arabicPeriod"/>
            </a:pPr>
            <a:r>
              <a:rPr lang="en-ID" sz="1800" b="1" dirty="0"/>
              <a:t>git commit –m “&lt;commit message&gt;”</a:t>
            </a:r>
          </a:p>
          <a:p>
            <a:pPr marL="749808" lvl="2" indent="-457200">
              <a:buAutoNum type="arabicPeriod"/>
            </a:pPr>
            <a:r>
              <a:rPr lang="en-ID" sz="1800" dirty="0"/>
              <a:t>Move to branch main: </a:t>
            </a:r>
            <a:r>
              <a:rPr lang="en-ID" sz="1800" b="1" dirty="0"/>
              <a:t>git checkout main</a:t>
            </a:r>
            <a:endParaRPr lang="en-ID" sz="1800" dirty="0"/>
          </a:p>
          <a:p>
            <a:pPr marL="749808" lvl="2" indent="-457200">
              <a:buAutoNum type="arabicPeriod"/>
            </a:pPr>
            <a:r>
              <a:rPr lang="en-ID" sz="1800" dirty="0"/>
              <a:t>Merge from origin branch to main: </a:t>
            </a:r>
            <a:r>
              <a:rPr lang="en-ID" sz="1800" b="1" dirty="0"/>
              <a:t>git merge &lt;branch origin name&gt;</a:t>
            </a:r>
          </a:p>
          <a:p>
            <a:pPr marL="749808" lvl="2" indent="-457200">
              <a:buAutoNum type="arabicPeriod"/>
            </a:pPr>
            <a:r>
              <a:rPr lang="en-ID" sz="1800" b="1" dirty="0"/>
              <a:t>git push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758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54AA-8AC4-360B-5224-5F948402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GIT SYNTAX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DA04-B556-8AA2-D922-CB4BCDED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Remove specific file: </a:t>
            </a:r>
            <a:r>
              <a:rPr lang="en-US" sz="2800" b="1" dirty="0"/>
              <a:t>git rm &lt;filename&gt;</a:t>
            </a:r>
          </a:p>
          <a:p>
            <a:r>
              <a:rPr lang="en-US" sz="2800" dirty="0"/>
              <a:t>Shows the state of the local repository: </a:t>
            </a:r>
            <a:r>
              <a:rPr lang="en-US" sz="2800" b="1" dirty="0"/>
              <a:t>git status</a:t>
            </a:r>
          </a:p>
          <a:p>
            <a:r>
              <a:rPr lang="en-US" sz="2800" dirty="0"/>
              <a:t>Shows all commit information occurred in the project</a:t>
            </a:r>
          </a:p>
          <a:p>
            <a:pPr lvl="1"/>
            <a:r>
              <a:rPr lang="en-US" sz="2600" b="1"/>
              <a:t>git </a:t>
            </a:r>
            <a:r>
              <a:rPr lang="en-US" sz="2600" b="1" dirty="0"/>
              <a:t>log</a:t>
            </a:r>
            <a:endParaRPr lang="en-ID" sz="2600" b="1" dirty="0"/>
          </a:p>
        </p:txBody>
      </p:sp>
    </p:spTree>
    <p:extLst>
      <p:ext uri="{BB962C8B-B14F-4D97-AF65-F5344CB8AC3E}">
        <p14:creationId xmlns:p14="http://schemas.microsoft.com/office/powerpoint/2010/main" val="256229026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136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AfterglowVTI</vt:lpstr>
      <vt:lpstr>GIT: CONFLICT AND BRANCH</vt:lpstr>
      <vt:lpstr>CONFLICT?</vt:lpstr>
      <vt:lpstr>BRANCH</vt:lpstr>
      <vt:lpstr>HOW TO USE BRANCH</vt:lpstr>
      <vt:lpstr>ANOTHER GIT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preparing slides</dc:title>
  <dc:creator>Mutia Rahmi Dewi</dc:creator>
  <cp:lastModifiedBy>Mutia Rahmi Dewi</cp:lastModifiedBy>
  <cp:revision>35</cp:revision>
  <dcterms:created xsi:type="dcterms:W3CDTF">2022-09-14T03:06:31Z</dcterms:created>
  <dcterms:modified xsi:type="dcterms:W3CDTF">2022-10-17T00:40:12Z</dcterms:modified>
</cp:coreProperties>
</file>