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1AB75-8C4D-4536-9BCA-DFAC852290B7}" v="32" dt="2020-12-26T12:40:33.574"/>
    <p1510:client id="{7A88CE27-591A-48CB-BA68-3943874096AA}" v="40" dt="2020-11-09T04:41:43.396"/>
    <p1510:client id="{9710C9A5-CAD1-4CB9-8FD5-32303AE44822}" v="632" dt="2020-11-08T15:09:06.680"/>
    <p1510:client id="{9F81D1D9-15A3-4C0F-9EB0-CBBB600B4A78}" v="2532" dt="2020-11-08T16:42:15.737"/>
    <p1510:client id="{C7CDB949-3BA8-41A7-9499-1ABAD9A171DF}" v="1095" dt="2020-12-23T11:08:05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ареев Альберт" userId="70c88d83f9bc65ed" providerId="Windows Live" clId="Web-{C7CDB949-3BA8-41A7-9499-1ABAD9A171DF}"/>
    <pc:docChg chg="modSld">
      <pc:chgData name="Гареев Альберт" userId="70c88d83f9bc65ed" providerId="Windows Live" clId="Web-{C7CDB949-3BA8-41A7-9499-1ABAD9A171DF}" dt="2020-12-23T11:08:05.891" v="1096" actId="20577"/>
      <pc:docMkLst>
        <pc:docMk/>
      </pc:docMkLst>
      <pc:sldChg chg="modSp">
        <pc:chgData name="Гареев Альберт" userId="70c88d83f9bc65ed" providerId="Windows Live" clId="Web-{C7CDB949-3BA8-41A7-9499-1ABAD9A171DF}" dt="2020-12-22T02:53:13.117" v="479" actId="20577"/>
        <pc:sldMkLst>
          <pc:docMk/>
          <pc:sldMk cId="1347789897" sldId="257"/>
        </pc:sldMkLst>
        <pc:spChg chg="mod">
          <ac:chgData name="Гареев Альберт" userId="70c88d83f9bc65ed" providerId="Windows Live" clId="Web-{C7CDB949-3BA8-41A7-9499-1ABAD9A171DF}" dt="2020-12-22T02:53:13.117" v="479" actId="20577"/>
          <ac:spMkLst>
            <pc:docMk/>
            <pc:sldMk cId="1347789897" sldId="257"/>
            <ac:spMk id="3" creationId="{A522075B-AF20-4E94-B9C3-9E26110FEB46}"/>
          </ac:spMkLst>
        </pc:spChg>
      </pc:sldChg>
      <pc:sldChg chg="modSp">
        <pc:chgData name="Гареев Альберт" userId="70c88d83f9bc65ed" providerId="Windows Live" clId="Web-{C7CDB949-3BA8-41A7-9499-1ABAD9A171DF}" dt="2020-12-23T11:08:05.891" v="1096" actId="20577"/>
        <pc:sldMkLst>
          <pc:docMk/>
          <pc:sldMk cId="2190897114" sldId="258"/>
        </pc:sldMkLst>
        <pc:graphicFrameChg chg="modGraphic">
          <ac:chgData name="Гареев Альберт" userId="70c88d83f9bc65ed" providerId="Windows Live" clId="Web-{C7CDB949-3BA8-41A7-9499-1ABAD9A171DF}" dt="2020-12-23T11:08:05.891" v="1096" actId="20577"/>
          <ac:graphicFrameMkLst>
            <pc:docMk/>
            <pc:sldMk cId="2190897114" sldId="258"/>
            <ac:graphicFrameMk id="16" creationId="{2512C688-7409-4074-A8AA-1722851EE4F9}"/>
          </ac:graphicFrameMkLst>
        </pc:graphicFrameChg>
      </pc:sldChg>
      <pc:sldChg chg="modSp">
        <pc:chgData name="Гареев Альберт" userId="70c88d83f9bc65ed" providerId="Windows Live" clId="Web-{C7CDB949-3BA8-41A7-9499-1ABAD9A171DF}" dt="2020-12-22T03:00:39.569" v="753" actId="20577"/>
        <pc:sldMkLst>
          <pc:docMk/>
          <pc:sldMk cId="668426656" sldId="259"/>
        </pc:sldMkLst>
        <pc:graphicFrameChg chg="modGraphic">
          <ac:chgData name="Гареев Альберт" userId="70c88d83f9bc65ed" providerId="Windows Live" clId="Web-{C7CDB949-3BA8-41A7-9499-1ABAD9A171DF}" dt="2020-12-22T03:00:39.569" v="753" actId="20577"/>
          <ac:graphicFrameMkLst>
            <pc:docMk/>
            <pc:sldMk cId="668426656" sldId="259"/>
            <ac:graphicFrameMk id="11" creationId="{772A425B-556E-4E7A-89B6-618A23FA5FFB}"/>
          </ac:graphicFrameMkLst>
        </pc:graphicFrameChg>
      </pc:sldChg>
      <pc:sldChg chg="modSp">
        <pc:chgData name="Гареев Альберт" userId="70c88d83f9bc65ed" providerId="Windows Live" clId="Web-{C7CDB949-3BA8-41A7-9499-1ABAD9A171DF}" dt="2020-12-23T02:30:19.558" v="943" actId="20577"/>
        <pc:sldMkLst>
          <pc:docMk/>
          <pc:sldMk cId="2696986454" sldId="260"/>
        </pc:sldMkLst>
        <pc:graphicFrameChg chg="mod modGraphic">
          <ac:chgData name="Гареев Альберт" userId="70c88d83f9bc65ed" providerId="Windows Live" clId="Web-{C7CDB949-3BA8-41A7-9499-1ABAD9A171DF}" dt="2020-12-23T02:30:19.558" v="943" actId="20577"/>
          <ac:graphicFrameMkLst>
            <pc:docMk/>
            <pc:sldMk cId="2696986454" sldId="260"/>
            <ac:graphicFrameMk id="12" creationId="{39632CCE-3DF6-4163-949B-9BDF11D1C62D}"/>
          </ac:graphicFrameMkLst>
        </pc:graphicFrameChg>
      </pc:sldChg>
      <pc:sldChg chg="modSp">
        <pc:chgData name="Гареев Альберт" userId="70c88d83f9bc65ed" providerId="Windows Live" clId="Web-{C7CDB949-3BA8-41A7-9499-1ABAD9A171DF}" dt="2020-12-23T02:33:02.974" v="1065" actId="20577"/>
        <pc:sldMkLst>
          <pc:docMk/>
          <pc:sldMk cId="2923605258" sldId="261"/>
        </pc:sldMkLst>
        <pc:spChg chg="mod">
          <ac:chgData name="Гареев Альберт" userId="70c88d83f9bc65ed" providerId="Windows Live" clId="Web-{C7CDB949-3BA8-41A7-9499-1ABAD9A171DF}" dt="2020-12-23T02:33:02.974" v="1065" actId="20577"/>
          <ac:spMkLst>
            <pc:docMk/>
            <pc:sldMk cId="2923605258" sldId="261"/>
            <ac:spMk id="3" creationId="{5543AAB1-B60D-424D-AAC2-DE3CA282727B}"/>
          </ac:spMkLst>
        </pc:spChg>
      </pc:sldChg>
      <pc:sldChg chg="modSp">
        <pc:chgData name="Гареев Альберт" userId="70c88d83f9bc65ed" providerId="Windows Live" clId="Web-{C7CDB949-3BA8-41A7-9499-1ABAD9A171DF}" dt="2020-12-23T02:34:54.242" v="1093" actId="20577"/>
        <pc:sldMkLst>
          <pc:docMk/>
          <pc:sldMk cId="3701135855" sldId="262"/>
        </pc:sldMkLst>
        <pc:graphicFrameChg chg="modGraphic">
          <ac:chgData name="Гареев Альберт" userId="70c88d83f9bc65ed" providerId="Windows Live" clId="Web-{C7CDB949-3BA8-41A7-9499-1ABAD9A171DF}" dt="2020-12-23T02:34:54.242" v="1093" actId="20577"/>
          <ac:graphicFrameMkLst>
            <pc:docMk/>
            <pc:sldMk cId="3701135855" sldId="262"/>
            <ac:graphicFrameMk id="12" creationId="{0567443E-0C81-4668-8C1A-9B2DF276BEA5}"/>
          </ac:graphicFrameMkLst>
        </pc:graphicFrameChg>
      </pc:sldChg>
    </pc:docChg>
  </pc:docChgLst>
  <pc:docChgLst>
    <pc:chgData name="Гареев Альберт" userId="70c88d83f9bc65ed" providerId="Windows Live" clId="Web-{9F81D1D9-15A3-4C0F-9EB0-CBBB600B4A78}"/>
    <pc:docChg chg="addSld modSld">
      <pc:chgData name="Гареев Альберт" userId="70c88d83f9bc65ed" providerId="Windows Live" clId="Web-{9F81D1D9-15A3-4C0F-9EB0-CBBB600B4A78}" dt="2020-11-08T16:42:27.534" v="2538"/>
      <pc:docMkLst>
        <pc:docMk/>
      </pc:docMkLst>
      <pc:sldChg chg="modSp">
        <pc:chgData name="Гареев Альберт" userId="70c88d83f9bc65ed" providerId="Windows Live" clId="Web-{9F81D1D9-15A3-4C0F-9EB0-CBBB600B4A78}" dt="2020-11-08T15:30:37.142" v="498" actId="20577"/>
        <pc:sldMkLst>
          <pc:docMk/>
          <pc:sldMk cId="1347789897" sldId="257"/>
        </pc:sldMkLst>
        <pc:spChg chg="mod">
          <ac:chgData name="Гареев Альберт" userId="70c88d83f9bc65ed" providerId="Windows Live" clId="Web-{9F81D1D9-15A3-4C0F-9EB0-CBBB600B4A78}" dt="2020-11-08T15:30:37.142" v="498" actId="20577"/>
          <ac:spMkLst>
            <pc:docMk/>
            <pc:sldMk cId="1347789897" sldId="257"/>
            <ac:spMk id="3" creationId="{A522075B-AF20-4E94-B9C3-9E26110FEB46}"/>
          </ac:spMkLst>
        </pc:spChg>
      </pc:sldChg>
      <pc:sldChg chg="addSp delSp modSp new mod setBg">
        <pc:chgData name="Гареев Альберт" userId="70c88d83f9bc65ed" providerId="Windows Live" clId="Web-{9F81D1D9-15A3-4C0F-9EB0-CBBB600B4A78}" dt="2020-11-08T16:10:21.655" v="1569"/>
        <pc:sldMkLst>
          <pc:docMk/>
          <pc:sldMk cId="2190897114" sldId="258"/>
        </pc:sldMkLst>
        <pc:spChg chg="mod">
          <ac:chgData name="Гареев Альберт" userId="70c88d83f9bc65ed" providerId="Windows Live" clId="Web-{9F81D1D9-15A3-4C0F-9EB0-CBBB600B4A78}" dt="2020-11-08T15:54:58.263" v="1002"/>
          <ac:spMkLst>
            <pc:docMk/>
            <pc:sldMk cId="2190897114" sldId="258"/>
            <ac:spMk id="2" creationId="{14D4049C-1689-40C1-99F3-4C3C74C63B56}"/>
          </ac:spMkLst>
        </pc:spChg>
        <pc:spChg chg="add del mod">
          <ac:chgData name="Гареев Альберт" userId="70c88d83f9bc65ed" providerId="Windows Live" clId="Web-{9F81D1D9-15A3-4C0F-9EB0-CBBB600B4A78}" dt="2020-11-08T15:54:58.263" v="1002"/>
          <ac:spMkLst>
            <pc:docMk/>
            <pc:sldMk cId="2190897114" sldId="258"/>
            <ac:spMk id="3" creationId="{D21837D2-D3FE-4D41-8A9D-8D594F77059B}"/>
          </ac:spMkLst>
        </pc:spChg>
        <pc:spChg chg="add del">
          <ac:chgData name="Гареев Альберт" userId="70c88d83f9bc65ed" providerId="Windows Live" clId="Web-{9F81D1D9-15A3-4C0F-9EB0-CBBB600B4A78}" dt="2020-11-08T15:54:58.263" v="1002"/>
          <ac:spMkLst>
            <pc:docMk/>
            <pc:sldMk cId="2190897114" sldId="258"/>
            <ac:spMk id="5" creationId="{35C44DBB-AD7C-4682-B258-6367305D207B}"/>
          </ac:spMkLst>
        </pc:spChg>
        <pc:spChg chg="add del">
          <ac:chgData name="Гареев Альберт" userId="70c88d83f9bc65ed" providerId="Windows Live" clId="Web-{9F81D1D9-15A3-4C0F-9EB0-CBBB600B4A78}" dt="2020-11-08T15:32:57.239" v="516"/>
          <ac:spMkLst>
            <pc:docMk/>
            <pc:sldMk cId="2190897114" sldId="258"/>
            <ac:spMk id="8" creationId="{8775F366-526C-4C42-8931-696FFE8AA517}"/>
          </ac:spMkLst>
        </pc:spChg>
        <pc:spChg chg="add del">
          <ac:chgData name="Гареев Альберт" userId="70c88d83f9bc65ed" providerId="Windows Live" clId="Web-{9F81D1D9-15A3-4C0F-9EB0-CBBB600B4A78}" dt="2020-11-08T15:54:58.232" v="1001"/>
          <ac:spMkLst>
            <pc:docMk/>
            <pc:sldMk cId="2190897114" sldId="258"/>
            <ac:spMk id="9" creationId="{A3322B77-FA16-4D4E-BAA6-811C61DB3E85}"/>
          </ac:spMkLst>
        </pc:spChg>
        <pc:spChg chg="add del">
          <ac:chgData name="Гареев Альберт" userId="70c88d83f9bc65ed" providerId="Windows Live" clId="Web-{9F81D1D9-15A3-4C0F-9EB0-CBBB600B4A78}" dt="2020-11-08T15:32:57.239" v="516"/>
          <ac:spMkLst>
            <pc:docMk/>
            <pc:sldMk cId="2190897114" sldId="258"/>
            <ac:spMk id="10" creationId="{209699A8-9F52-4C34-9606-370C555BC9A1}"/>
          </ac:spMkLst>
        </pc:spChg>
        <pc:spChg chg="add del">
          <ac:chgData name="Гареев Альберт" userId="70c88d83f9bc65ed" providerId="Windows Live" clId="Web-{9F81D1D9-15A3-4C0F-9EB0-CBBB600B4A78}" dt="2020-11-08T16:10:21.655" v="1569"/>
          <ac:spMkLst>
            <pc:docMk/>
            <pc:sldMk cId="2190897114" sldId="258"/>
            <ac:spMk id="13" creationId="{A3322B77-FA16-4D4E-BAA6-811C61DB3E85}"/>
          </ac:spMkLst>
        </pc:spChg>
        <pc:spChg chg="add del">
          <ac:chgData name="Гареев Альберт" userId="70c88d83f9bc65ed" providerId="Windows Live" clId="Web-{9F81D1D9-15A3-4C0F-9EB0-CBBB600B4A78}" dt="2020-11-08T15:54:58.232" v="1001"/>
          <ac:spMkLst>
            <pc:docMk/>
            <pc:sldMk cId="2190897114" sldId="258"/>
            <ac:spMk id="14" creationId="{CA6EF34F-3BAD-4CD8-B05E-03BA773AE864}"/>
          </ac:spMkLst>
        </pc:spChg>
        <pc:spChg chg="add del">
          <ac:chgData name="Гареев Альберт" userId="70c88d83f9bc65ed" providerId="Windows Live" clId="Web-{9F81D1D9-15A3-4C0F-9EB0-CBBB600B4A78}" dt="2020-11-08T16:10:21.655" v="1569"/>
          <ac:spMkLst>
            <pc:docMk/>
            <pc:sldMk cId="2190897114" sldId="258"/>
            <ac:spMk id="15" creationId="{CA6EF34F-3BAD-4CD8-B05E-03BA773AE864}"/>
          </ac:spMkLst>
        </pc:spChg>
        <pc:spChg chg="add del">
          <ac:chgData name="Гареев Альберт" userId="70c88d83f9bc65ed" providerId="Windows Live" clId="Web-{9F81D1D9-15A3-4C0F-9EB0-CBBB600B4A78}" dt="2020-11-08T16:10:21.655" v="1569"/>
          <ac:spMkLst>
            <pc:docMk/>
            <pc:sldMk cId="2190897114" sldId="258"/>
            <ac:spMk id="21" creationId="{A3322B77-FA16-4D4E-BAA6-811C61DB3E85}"/>
          </ac:spMkLst>
        </pc:spChg>
        <pc:spChg chg="add del">
          <ac:chgData name="Гареев Альберт" userId="70c88d83f9bc65ed" providerId="Windows Live" clId="Web-{9F81D1D9-15A3-4C0F-9EB0-CBBB600B4A78}" dt="2020-11-08T16:10:21.655" v="1569"/>
          <ac:spMkLst>
            <pc:docMk/>
            <pc:sldMk cId="2190897114" sldId="258"/>
            <ac:spMk id="23" creationId="{CA6EF34F-3BAD-4CD8-B05E-03BA773AE864}"/>
          </ac:spMkLst>
        </pc:spChg>
        <pc:graphicFrameChg chg="add del">
          <ac:chgData name="Гареев Альберт" userId="70c88d83f9bc65ed" providerId="Windows Live" clId="Web-{9F81D1D9-15A3-4C0F-9EB0-CBBB600B4A78}" dt="2020-11-08T15:54:58.232" v="1001"/>
          <ac:graphicFrameMkLst>
            <pc:docMk/>
            <pc:sldMk cId="2190897114" sldId="258"/>
            <ac:graphicFrameMk id="11" creationId="{5329396B-9629-4C64-8D30-32E47EEB90F5}"/>
          </ac:graphicFrameMkLst>
        </pc:graphicFrameChg>
        <pc:graphicFrameChg chg="add mod modGraphic">
          <ac:chgData name="Гареев Альберт" userId="70c88d83f9bc65ed" providerId="Windows Live" clId="Web-{9F81D1D9-15A3-4C0F-9EB0-CBBB600B4A78}" dt="2020-11-08T16:10:21.655" v="1569"/>
          <ac:graphicFrameMkLst>
            <pc:docMk/>
            <pc:sldMk cId="2190897114" sldId="258"/>
            <ac:graphicFrameMk id="16" creationId="{2512C688-7409-4074-A8AA-1722851EE4F9}"/>
          </ac:graphicFrameMkLst>
        </pc:graphicFrameChg>
        <pc:cxnChg chg="add del">
          <ac:chgData name="Гареев Альберт" userId="70c88d83f9bc65ed" providerId="Windows Live" clId="Web-{9F81D1D9-15A3-4C0F-9EB0-CBBB600B4A78}" dt="2020-11-08T15:54:58.263" v="1002"/>
          <ac:cxnSpMkLst>
            <pc:docMk/>
            <pc:sldMk cId="2190897114" sldId="258"/>
            <ac:cxnSpMk id="6" creationId="{A1CED323-FAF0-4E0B-8717-FC1F468A28FE}"/>
          </ac:cxnSpMkLst>
        </pc:cxnChg>
        <pc:cxnChg chg="add del">
          <ac:chgData name="Гареев Альберт" userId="70c88d83f9bc65ed" providerId="Windows Live" clId="Web-{9F81D1D9-15A3-4C0F-9EB0-CBBB600B4A78}" dt="2020-11-08T15:32:57.239" v="516"/>
          <ac:cxnSpMkLst>
            <pc:docMk/>
            <pc:sldMk cId="2190897114" sldId="258"/>
            <ac:cxnSpMk id="12" creationId="{90CF8BA8-E7AA-4F97-9E4C-CD11742FA003}"/>
          </ac:cxnSpMkLst>
        </pc:cxnChg>
      </pc:sldChg>
      <pc:sldChg chg="addSp delSp modSp new mod setBg">
        <pc:chgData name="Гареев Альберт" userId="70c88d83f9bc65ed" providerId="Windows Live" clId="Web-{9F81D1D9-15A3-4C0F-9EB0-CBBB600B4A78}" dt="2020-11-08T15:54:07.590" v="999"/>
        <pc:sldMkLst>
          <pc:docMk/>
          <pc:sldMk cId="668426656" sldId="259"/>
        </pc:sldMkLst>
        <pc:spChg chg="mod">
          <ac:chgData name="Гареев Альберт" userId="70c88d83f9bc65ed" providerId="Windows Live" clId="Web-{9F81D1D9-15A3-4C0F-9EB0-CBBB600B4A78}" dt="2020-11-08T15:54:07.590" v="999"/>
          <ac:spMkLst>
            <pc:docMk/>
            <pc:sldMk cId="668426656" sldId="259"/>
            <ac:spMk id="2" creationId="{B724EC99-4394-4F30-9912-C9F7CD39DB54}"/>
          </ac:spMkLst>
        </pc:spChg>
        <pc:spChg chg="add del mod">
          <ac:chgData name="Гареев Альберт" userId="70c88d83f9bc65ed" providerId="Windows Live" clId="Web-{9F81D1D9-15A3-4C0F-9EB0-CBBB600B4A78}" dt="2020-11-08T15:54:07.590" v="999"/>
          <ac:spMkLst>
            <pc:docMk/>
            <pc:sldMk cId="668426656" sldId="259"/>
            <ac:spMk id="3" creationId="{51AB7A93-3E11-429E-9D7B-8D6E3F6A9094}"/>
          </ac:spMkLst>
        </pc:spChg>
        <pc:spChg chg="add del">
          <ac:chgData name="Гареев Альберт" userId="70c88d83f9bc65ed" providerId="Windows Live" clId="Web-{9F81D1D9-15A3-4C0F-9EB0-CBBB600B4A78}" dt="2020-11-08T15:54:07.590" v="999"/>
          <ac:spMkLst>
            <pc:docMk/>
            <pc:sldMk cId="668426656" sldId="259"/>
            <ac:spMk id="5" creationId="{35C44DBB-AD7C-4682-B258-6367305D207B}"/>
          </ac:spMkLst>
        </pc:spChg>
        <pc:spChg chg="add del">
          <ac:chgData name="Гареев Альберт" userId="70c88d83f9bc65ed" providerId="Windows Live" clId="Web-{9F81D1D9-15A3-4C0F-9EB0-CBBB600B4A78}" dt="2020-11-08T15:43:37.969" v="834"/>
          <ac:spMkLst>
            <pc:docMk/>
            <pc:sldMk cId="668426656" sldId="259"/>
            <ac:spMk id="8" creationId="{8775F366-526C-4C42-8931-696FFE8AA517}"/>
          </ac:spMkLst>
        </pc:spChg>
        <pc:spChg chg="add">
          <ac:chgData name="Гареев Альберт" userId="70c88d83f9bc65ed" providerId="Windows Live" clId="Web-{9F81D1D9-15A3-4C0F-9EB0-CBBB600B4A78}" dt="2020-11-08T15:54:07.590" v="999"/>
          <ac:spMkLst>
            <pc:docMk/>
            <pc:sldMk cId="668426656" sldId="259"/>
            <ac:spMk id="9" creationId="{B2B82547-2424-4E7A-A98B-75206EE73028}"/>
          </ac:spMkLst>
        </pc:spChg>
        <pc:spChg chg="add del">
          <ac:chgData name="Гареев Альберт" userId="70c88d83f9bc65ed" providerId="Windows Live" clId="Web-{9F81D1D9-15A3-4C0F-9EB0-CBBB600B4A78}" dt="2020-11-08T15:43:37.969" v="834"/>
          <ac:spMkLst>
            <pc:docMk/>
            <pc:sldMk cId="668426656" sldId="259"/>
            <ac:spMk id="10" creationId="{209699A8-9F52-4C34-9606-370C555BC9A1}"/>
          </ac:spMkLst>
        </pc:spChg>
        <pc:spChg chg="add">
          <ac:chgData name="Гареев Альберт" userId="70c88d83f9bc65ed" providerId="Windows Live" clId="Web-{9F81D1D9-15A3-4C0F-9EB0-CBBB600B4A78}" dt="2020-11-08T15:54:07.590" v="999"/>
          <ac:spMkLst>
            <pc:docMk/>
            <pc:sldMk cId="668426656" sldId="259"/>
            <ac:spMk id="14" creationId="{5109BC2F-9616-4D7D-9E98-57898009A828}"/>
          </ac:spMkLst>
        </pc:spChg>
        <pc:graphicFrameChg chg="add">
          <ac:chgData name="Гареев Альберт" userId="70c88d83f9bc65ed" providerId="Windows Live" clId="Web-{9F81D1D9-15A3-4C0F-9EB0-CBBB600B4A78}" dt="2020-11-08T15:54:07.590" v="999"/>
          <ac:graphicFrameMkLst>
            <pc:docMk/>
            <pc:sldMk cId="668426656" sldId="259"/>
            <ac:graphicFrameMk id="11" creationId="{772A425B-556E-4E7A-89B6-618A23FA5FFB}"/>
          </ac:graphicFrameMkLst>
        </pc:graphicFrameChg>
        <pc:cxnChg chg="add del">
          <ac:chgData name="Гареев Альберт" userId="70c88d83f9bc65ed" providerId="Windows Live" clId="Web-{9F81D1D9-15A3-4C0F-9EB0-CBBB600B4A78}" dt="2020-11-08T15:54:07.590" v="999"/>
          <ac:cxnSpMkLst>
            <pc:docMk/>
            <pc:sldMk cId="668426656" sldId="259"/>
            <ac:cxnSpMk id="6" creationId="{A1CED323-FAF0-4E0B-8717-FC1F468A28FE}"/>
          </ac:cxnSpMkLst>
        </pc:cxnChg>
        <pc:cxnChg chg="add del">
          <ac:chgData name="Гареев Альберт" userId="70c88d83f9bc65ed" providerId="Windows Live" clId="Web-{9F81D1D9-15A3-4C0F-9EB0-CBBB600B4A78}" dt="2020-11-08T15:43:37.969" v="834"/>
          <ac:cxnSpMkLst>
            <pc:docMk/>
            <pc:sldMk cId="668426656" sldId="259"/>
            <ac:cxnSpMk id="12" creationId="{90CF8BA8-E7AA-4F97-9E4C-CD11742FA003}"/>
          </ac:cxnSpMkLst>
        </pc:cxnChg>
      </pc:sldChg>
      <pc:sldChg chg="addSp delSp modSp new mod setBg">
        <pc:chgData name="Гареев Альберт" userId="70c88d83f9bc65ed" providerId="Windows Live" clId="Web-{9F81D1D9-15A3-4C0F-9EB0-CBBB600B4A78}" dt="2020-11-08T16:20:24.916" v="1800" actId="20577"/>
        <pc:sldMkLst>
          <pc:docMk/>
          <pc:sldMk cId="2696986454" sldId="260"/>
        </pc:sldMkLst>
        <pc:spChg chg="mod">
          <ac:chgData name="Гареев Альберт" userId="70c88d83f9bc65ed" providerId="Windows Live" clId="Web-{9F81D1D9-15A3-4C0F-9EB0-CBBB600B4A78}" dt="2020-11-08T16:20:12.947" v="1797"/>
          <ac:spMkLst>
            <pc:docMk/>
            <pc:sldMk cId="2696986454" sldId="260"/>
            <ac:spMk id="2" creationId="{57913EC4-ECE3-4095-AB63-F5FF6F785EDD}"/>
          </ac:spMkLst>
        </pc:spChg>
        <pc:spChg chg="del mod">
          <ac:chgData name="Гареев Альберт" userId="70c88d83f9bc65ed" providerId="Windows Live" clId="Web-{9F81D1D9-15A3-4C0F-9EB0-CBBB600B4A78}" dt="2020-11-08T16:07:58.668" v="1556"/>
          <ac:spMkLst>
            <pc:docMk/>
            <pc:sldMk cId="2696986454" sldId="260"/>
            <ac:spMk id="3" creationId="{E2C0DA14-C83A-4073-9B0E-31A321CB9F29}"/>
          </ac:spMkLst>
        </pc:spChg>
        <pc:spChg chg="add del">
          <ac:chgData name="Гареев Альберт" userId="70c88d83f9bc65ed" providerId="Windows Live" clId="Web-{9F81D1D9-15A3-4C0F-9EB0-CBBB600B4A78}" dt="2020-11-08T16:07:58.668" v="1556"/>
          <ac:spMkLst>
            <pc:docMk/>
            <pc:sldMk cId="2696986454" sldId="260"/>
            <ac:spMk id="8" creationId="{35C44DBB-AD7C-4682-B258-6367305D207B}"/>
          </ac:spMkLst>
        </pc:spChg>
        <pc:spChg chg="add del">
          <ac:chgData name="Гареев Альберт" userId="70c88d83f9bc65ed" providerId="Windows Live" clId="Web-{9F81D1D9-15A3-4C0F-9EB0-CBBB600B4A78}" dt="2020-11-08T16:20:12.947" v="1797"/>
          <ac:spMkLst>
            <pc:docMk/>
            <pc:sldMk cId="2696986454" sldId="260"/>
            <ac:spMk id="17" creationId="{A3322B77-FA16-4D4E-BAA6-811C61DB3E85}"/>
          </ac:spMkLst>
        </pc:spChg>
        <pc:spChg chg="add del">
          <ac:chgData name="Гареев Альберт" userId="70c88d83f9bc65ed" providerId="Windows Live" clId="Web-{9F81D1D9-15A3-4C0F-9EB0-CBBB600B4A78}" dt="2020-11-08T16:20:12.947" v="1797"/>
          <ac:spMkLst>
            <pc:docMk/>
            <pc:sldMk cId="2696986454" sldId="260"/>
            <ac:spMk id="19" creationId="{CA6EF34F-3BAD-4CD8-B05E-03BA773AE864}"/>
          </ac:spMkLst>
        </pc:spChg>
        <pc:graphicFrameChg chg="add mod modGraphic">
          <ac:chgData name="Гареев Альберт" userId="70c88d83f9bc65ed" providerId="Windows Live" clId="Web-{9F81D1D9-15A3-4C0F-9EB0-CBBB600B4A78}" dt="2020-11-08T16:20:24.916" v="1800" actId="20577"/>
          <ac:graphicFrameMkLst>
            <pc:docMk/>
            <pc:sldMk cId="2696986454" sldId="260"/>
            <ac:graphicFrameMk id="12" creationId="{39632CCE-3DF6-4163-949B-9BDF11D1C62D}"/>
          </ac:graphicFrameMkLst>
        </pc:graphicFrameChg>
        <pc:cxnChg chg="add del">
          <ac:chgData name="Гареев Альберт" userId="70c88d83f9bc65ed" providerId="Windows Live" clId="Web-{9F81D1D9-15A3-4C0F-9EB0-CBBB600B4A78}" dt="2020-11-08T16:07:58.668" v="1556"/>
          <ac:cxnSpMkLst>
            <pc:docMk/>
            <pc:sldMk cId="2696986454" sldId="260"/>
            <ac:cxnSpMk id="10" creationId="{A1CED323-FAF0-4E0B-8717-FC1F468A28FE}"/>
          </ac:cxnSpMkLst>
        </pc:cxnChg>
      </pc:sldChg>
      <pc:sldChg chg="addSp modSp new mod setBg">
        <pc:chgData name="Гареев Альберт" userId="70c88d83f9bc65ed" providerId="Windows Live" clId="Web-{9F81D1D9-15A3-4C0F-9EB0-CBBB600B4A78}" dt="2020-11-08T16:39:57.015" v="2519" actId="20577"/>
        <pc:sldMkLst>
          <pc:docMk/>
          <pc:sldMk cId="2923605258" sldId="261"/>
        </pc:sldMkLst>
        <pc:spChg chg="mod">
          <ac:chgData name="Гареев Альберт" userId="70c88d83f9bc65ed" providerId="Windows Live" clId="Web-{9F81D1D9-15A3-4C0F-9EB0-CBBB600B4A78}" dt="2020-11-08T16:14:57.691" v="1575"/>
          <ac:spMkLst>
            <pc:docMk/>
            <pc:sldMk cId="2923605258" sldId="261"/>
            <ac:spMk id="2" creationId="{B519C3F8-0D81-4CB0-AAB5-5BF3CE1275C5}"/>
          </ac:spMkLst>
        </pc:spChg>
        <pc:spChg chg="mod">
          <ac:chgData name="Гареев Альберт" userId="70c88d83f9bc65ed" providerId="Windows Live" clId="Web-{9F81D1D9-15A3-4C0F-9EB0-CBBB600B4A78}" dt="2020-11-08T16:39:57.015" v="2519" actId="20577"/>
          <ac:spMkLst>
            <pc:docMk/>
            <pc:sldMk cId="2923605258" sldId="261"/>
            <ac:spMk id="3" creationId="{5543AAB1-B60D-424D-AAC2-DE3CA282727B}"/>
          </ac:spMkLst>
        </pc:spChg>
        <pc:spChg chg="add">
          <ac:chgData name="Гареев Альберт" userId="70c88d83f9bc65ed" providerId="Windows Live" clId="Web-{9F81D1D9-15A3-4C0F-9EB0-CBBB600B4A78}" dt="2020-11-08T16:14:57.691" v="1575"/>
          <ac:spMkLst>
            <pc:docMk/>
            <pc:sldMk cId="2923605258" sldId="261"/>
            <ac:spMk id="8" creationId="{35C44DBB-AD7C-4682-B258-6367305D207B}"/>
          </ac:spMkLst>
        </pc:spChg>
        <pc:cxnChg chg="add">
          <ac:chgData name="Гареев Альберт" userId="70c88d83f9bc65ed" providerId="Windows Live" clId="Web-{9F81D1D9-15A3-4C0F-9EB0-CBBB600B4A78}" dt="2020-11-08T16:14:57.691" v="1575"/>
          <ac:cxnSpMkLst>
            <pc:docMk/>
            <pc:sldMk cId="2923605258" sldId="261"/>
            <ac:cxnSpMk id="10" creationId="{A1CED323-FAF0-4E0B-8717-FC1F468A28FE}"/>
          </ac:cxnSpMkLst>
        </pc:cxnChg>
      </pc:sldChg>
      <pc:sldChg chg="addSp delSp modSp new mod setBg">
        <pc:chgData name="Гареев Альберт" userId="70c88d83f9bc65ed" providerId="Windows Live" clId="Web-{9F81D1D9-15A3-4C0F-9EB0-CBBB600B4A78}" dt="2020-11-08T16:40:10.734" v="2522"/>
        <pc:sldMkLst>
          <pc:docMk/>
          <pc:sldMk cId="3701135855" sldId="262"/>
        </pc:sldMkLst>
        <pc:spChg chg="mod">
          <ac:chgData name="Гареев Альберт" userId="70c88d83f9bc65ed" providerId="Windows Live" clId="Web-{9F81D1D9-15A3-4C0F-9EB0-CBBB600B4A78}" dt="2020-11-08T16:40:10.734" v="2522"/>
          <ac:spMkLst>
            <pc:docMk/>
            <pc:sldMk cId="3701135855" sldId="262"/>
            <ac:spMk id="2" creationId="{2524B2A0-7EF7-41CC-BA31-2C662BF7F9D3}"/>
          </ac:spMkLst>
        </pc:spChg>
        <pc:spChg chg="del mod">
          <ac:chgData name="Гареев Альберт" userId="70c88d83f9bc65ed" providerId="Windows Live" clId="Web-{9F81D1D9-15A3-4C0F-9EB0-CBBB600B4A78}" dt="2020-11-08T16:40:10.734" v="2522"/>
          <ac:spMkLst>
            <pc:docMk/>
            <pc:sldMk cId="3701135855" sldId="262"/>
            <ac:spMk id="3" creationId="{278F6E93-F00E-415C-8243-CCE6FEB75388}"/>
          </ac:spMkLst>
        </pc:spChg>
        <pc:spChg chg="add del">
          <ac:chgData name="Гареев Альберт" userId="70c88d83f9bc65ed" providerId="Windows Live" clId="Web-{9F81D1D9-15A3-4C0F-9EB0-CBBB600B4A78}" dt="2020-11-08T16:40:10.734" v="2522"/>
          <ac:spMkLst>
            <pc:docMk/>
            <pc:sldMk cId="3701135855" sldId="262"/>
            <ac:spMk id="8" creationId="{35C44DBB-AD7C-4682-B258-6367305D207B}"/>
          </ac:spMkLst>
        </pc:spChg>
        <pc:spChg chg="add">
          <ac:chgData name="Гареев Альберт" userId="70c88d83f9bc65ed" providerId="Windows Live" clId="Web-{9F81D1D9-15A3-4C0F-9EB0-CBBB600B4A78}" dt="2020-11-08T16:40:10.734" v="2522"/>
          <ac:spMkLst>
            <pc:docMk/>
            <pc:sldMk cId="3701135855" sldId="262"/>
            <ac:spMk id="16" creationId="{B2B82547-2424-4E7A-A98B-75206EE73028}"/>
          </ac:spMkLst>
        </pc:spChg>
        <pc:spChg chg="add">
          <ac:chgData name="Гареев Альберт" userId="70c88d83f9bc65ed" providerId="Windows Live" clId="Web-{9F81D1D9-15A3-4C0F-9EB0-CBBB600B4A78}" dt="2020-11-08T16:40:10.734" v="2522"/>
          <ac:spMkLst>
            <pc:docMk/>
            <pc:sldMk cId="3701135855" sldId="262"/>
            <ac:spMk id="18" creationId="{5109BC2F-9616-4D7D-9E98-57898009A828}"/>
          </ac:spMkLst>
        </pc:spChg>
        <pc:graphicFrameChg chg="add">
          <ac:chgData name="Гареев Альберт" userId="70c88d83f9bc65ed" providerId="Windows Live" clId="Web-{9F81D1D9-15A3-4C0F-9EB0-CBBB600B4A78}" dt="2020-11-08T16:40:10.734" v="2522"/>
          <ac:graphicFrameMkLst>
            <pc:docMk/>
            <pc:sldMk cId="3701135855" sldId="262"/>
            <ac:graphicFrameMk id="12" creationId="{0567443E-0C81-4668-8C1A-9B2DF276BEA5}"/>
          </ac:graphicFrameMkLst>
        </pc:graphicFrameChg>
        <pc:cxnChg chg="add del">
          <ac:chgData name="Гареев Альберт" userId="70c88d83f9bc65ed" providerId="Windows Live" clId="Web-{9F81D1D9-15A3-4C0F-9EB0-CBBB600B4A78}" dt="2020-11-08T16:40:10.734" v="2522"/>
          <ac:cxnSpMkLst>
            <pc:docMk/>
            <pc:sldMk cId="3701135855" sldId="262"/>
            <ac:cxnSpMk id="10" creationId="{A1CED323-FAF0-4E0B-8717-FC1F468A28FE}"/>
          </ac:cxnSpMkLst>
        </pc:cxnChg>
      </pc:sldChg>
      <pc:sldChg chg="addSp delSp modSp new mod setBg">
        <pc:chgData name="Гареев Альберт" userId="70c88d83f9bc65ed" providerId="Windows Live" clId="Web-{9F81D1D9-15A3-4C0F-9EB0-CBBB600B4A78}" dt="2020-11-08T16:42:27.534" v="2538"/>
        <pc:sldMkLst>
          <pc:docMk/>
          <pc:sldMk cId="3158423602" sldId="263"/>
        </pc:sldMkLst>
        <pc:spChg chg="mod">
          <ac:chgData name="Гареев Альберт" userId="70c88d83f9bc65ed" providerId="Windows Live" clId="Web-{9F81D1D9-15A3-4C0F-9EB0-CBBB600B4A78}" dt="2020-11-08T16:42:27.534" v="2538"/>
          <ac:spMkLst>
            <pc:docMk/>
            <pc:sldMk cId="3158423602" sldId="263"/>
            <ac:spMk id="2" creationId="{6E54F09F-867B-4CA1-9D8B-B8EDEB2C6237}"/>
          </ac:spMkLst>
        </pc:spChg>
        <pc:spChg chg="add">
          <ac:chgData name="Гареев Альберт" userId="70c88d83f9bc65ed" providerId="Windows Live" clId="Web-{9F81D1D9-15A3-4C0F-9EB0-CBBB600B4A78}" dt="2020-11-08T16:42:27.534" v="2538"/>
          <ac:spMkLst>
            <pc:docMk/>
            <pc:sldMk cId="3158423602" sldId="263"/>
            <ac:spMk id="4" creationId="{8775F366-526C-4C42-8931-696FFE8AA517}"/>
          </ac:spMkLst>
        </pc:spChg>
        <pc:spChg chg="add">
          <ac:chgData name="Гареев Альберт" userId="70c88d83f9bc65ed" providerId="Windows Live" clId="Web-{9F81D1D9-15A3-4C0F-9EB0-CBBB600B4A78}" dt="2020-11-08T16:42:27.534" v="2538"/>
          <ac:spMkLst>
            <pc:docMk/>
            <pc:sldMk cId="3158423602" sldId="263"/>
            <ac:spMk id="5" creationId="{2FE8DED1-24FF-4A79-873B-ECE3ABE73035}"/>
          </ac:spMkLst>
        </pc:spChg>
        <pc:spChg chg="add">
          <ac:chgData name="Гареев Альберт" userId="70c88d83f9bc65ed" providerId="Windows Live" clId="Web-{9F81D1D9-15A3-4C0F-9EB0-CBBB600B4A78}" dt="2020-11-08T16:42:27.534" v="2538"/>
          <ac:spMkLst>
            <pc:docMk/>
            <pc:sldMk cId="3158423602" sldId="263"/>
            <ac:spMk id="6" creationId="{0AA6A048-501A-4387-906B-B8A8543E7B11}"/>
          </ac:spMkLst>
        </pc:spChg>
        <pc:spChg chg="add del">
          <ac:chgData name="Гареев Альберт" userId="70c88d83f9bc65ed" providerId="Windows Live" clId="Web-{9F81D1D9-15A3-4C0F-9EB0-CBBB600B4A78}" dt="2020-11-08T16:42:27.518" v="2537"/>
          <ac:spMkLst>
            <pc:docMk/>
            <pc:sldMk cId="3158423602" sldId="263"/>
            <ac:spMk id="7" creationId="{8775F366-526C-4C42-8931-696FFE8AA517}"/>
          </ac:spMkLst>
        </pc:spChg>
        <pc:spChg chg="add del">
          <ac:chgData name="Гареев Альберт" userId="70c88d83f9bc65ed" providerId="Windows Live" clId="Web-{9F81D1D9-15A3-4C0F-9EB0-CBBB600B4A78}" dt="2020-11-08T16:42:27.518" v="2537"/>
          <ac:spMkLst>
            <pc:docMk/>
            <pc:sldMk cId="3158423602" sldId="263"/>
            <ac:spMk id="9" creationId="{12839A1C-34CB-4C3C-8531-CA67525FDE9E}"/>
          </ac:spMkLst>
        </pc:spChg>
        <pc:spChg chg="add del">
          <ac:chgData name="Гареев Альберт" userId="70c88d83f9bc65ed" providerId="Windows Live" clId="Web-{9F81D1D9-15A3-4C0F-9EB0-CBBB600B4A78}" dt="2020-11-08T16:42:27.518" v="2537"/>
          <ac:spMkLst>
            <pc:docMk/>
            <pc:sldMk cId="3158423602" sldId="263"/>
            <ac:spMk id="11" creationId="{FAC94EAF-F7F7-4727-AE69-A7036B4A5122}"/>
          </ac:spMkLst>
        </pc:spChg>
      </pc:sldChg>
    </pc:docChg>
  </pc:docChgLst>
  <pc:docChgLst>
    <pc:chgData name="Гареев Альберт" userId="70c88d83f9bc65ed" providerId="Windows Live" clId="Web-{2141AB75-8C4D-4536-9BCA-DFAC852290B7}"/>
    <pc:docChg chg="modSld">
      <pc:chgData name="Гареев Альберт" userId="70c88d83f9bc65ed" providerId="Windows Live" clId="Web-{2141AB75-8C4D-4536-9BCA-DFAC852290B7}" dt="2020-12-26T12:34:56.128" v="29" actId="20577"/>
      <pc:docMkLst>
        <pc:docMk/>
      </pc:docMkLst>
      <pc:sldChg chg="modSp">
        <pc:chgData name="Гареев Альберт" userId="70c88d83f9bc65ed" providerId="Windows Live" clId="Web-{2141AB75-8C4D-4536-9BCA-DFAC852290B7}" dt="2020-12-26T12:34:54.972" v="27" actId="20577"/>
        <pc:sldMkLst>
          <pc:docMk/>
          <pc:sldMk cId="2029002549" sldId="256"/>
        </pc:sldMkLst>
        <pc:spChg chg="mod">
          <ac:chgData name="Гареев Альберт" userId="70c88d83f9bc65ed" providerId="Windows Live" clId="Web-{2141AB75-8C4D-4536-9BCA-DFAC852290B7}" dt="2020-12-26T12:34:54.972" v="27" actId="20577"/>
          <ac:spMkLst>
            <pc:docMk/>
            <pc:sldMk cId="2029002549" sldId="256"/>
            <ac:spMk id="3" creationId="{00000000-0000-0000-0000-000000000000}"/>
          </ac:spMkLst>
        </pc:spChg>
      </pc:sldChg>
      <pc:sldChg chg="modSp">
        <pc:chgData name="Гареев Альберт" userId="70c88d83f9bc65ed" providerId="Windows Live" clId="Web-{2141AB75-8C4D-4536-9BCA-DFAC852290B7}" dt="2020-12-26T11:56:26.593" v="26" actId="20577"/>
        <pc:sldMkLst>
          <pc:docMk/>
          <pc:sldMk cId="2696986454" sldId="260"/>
        </pc:sldMkLst>
        <pc:graphicFrameChg chg="modGraphic">
          <ac:chgData name="Гареев Альберт" userId="70c88d83f9bc65ed" providerId="Windows Live" clId="Web-{2141AB75-8C4D-4536-9BCA-DFAC852290B7}" dt="2020-12-26T11:56:26.593" v="26" actId="20577"/>
          <ac:graphicFrameMkLst>
            <pc:docMk/>
            <pc:sldMk cId="2696986454" sldId="260"/>
            <ac:graphicFrameMk id="12" creationId="{39632CCE-3DF6-4163-949B-9BDF11D1C62D}"/>
          </ac:graphicFrameMkLst>
        </pc:graphicFrameChg>
      </pc:sldChg>
    </pc:docChg>
  </pc:docChgLst>
  <pc:docChgLst>
    <pc:chgData name="Гареев Альберт" userId="70c88d83f9bc65ed" providerId="Windows Live" clId="Web-{7A88CE27-591A-48CB-BA68-3943874096AA}"/>
    <pc:docChg chg="modSld">
      <pc:chgData name="Гареев Альберт" userId="70c88d83f9bc65ed" providerId="Windows Live" clId="Web-{7A88CE27-591A-48CB-BA68-3943874096AA}" dt="2020-11-09T04:41:43.396" v="39"/>
      <pc:docMkLst>
        <pc:docMk/>
      </pc:docMkLst>
      <pc:sldChg chg="modSp">
        <pc:chgData name="Гареев Альберт" userId="70c88d83f9bc65ed" providerId="Windows Live" clId="Web-{7A88CE27-591A-48CB-BA68-3943874096AA}" dt="2020-11-09T04:41:43.396" v="39"/>
        <pc:sldMkLst>
          <pc:docMk/>
          <pc:sldMk cId="2696986454" sldId="260"/>
        </pc:sldMkLst>
        <pc:graphicFrameChg chg="modGraphic">
          <ac:chgData name="Гареев Альберт" userId="70c88d83f9bc65ed" providerId="Windows Live" clId="Web-{7A88CE27-591A-48CB-BA68-3943874096AA}" dt="2020-11-09T04:41:43.396" v="39"/>
          <ac:graphicFrameMkLst>
            <pc:docMk/>
            <pc:sldMk cId="2696986454" sldId="260"/>
            <ac:graphicFrameMk id="12" creationId="{39632CCE-3DF6-4163-949B-9BDF11D1C62D}"/>
          </ac:graphicFrameMkLst>
        </pc:graphicFrameChg>
      </pc:sldChg>
    </pc:docChg>
  </pc:docChgLst>
  <pc:docChgLst>
    <pc:chgData name="Гареев Альберт" userId="70c88d83f9bc65ed" providerId="Windows Live" clId="Web-{9710C9A5-CAD1-4CB9-8FD5-32303AE44822}"/>
    <pc:docChg chg="addSld modSld">
      <pc:chgData name="Гареев Альберт" userId="70c88d83f9bc65ed" providerId="Windows Live" clId="Web-{9710C9A5-CAD1-4CB9-8FD5-32303AE44822}" dt="2020-11-08T15:09:06.680" v="636" actId="20577"/>
      <pc:docMkLst>
        <pc:docMk/>
      </pc:docMkLst>
      <pc:sldChg chg="modSp">
        <pc:chgData name="Гареев Альберт" userId="70c88d83f9bc65ed" providerId="Windows Live" clId="Web-{9710C9A5-CAD1-4CB9-8FD5-32303AE44822}" dt="2020-11-08T14:47:33.257" v="128" actId="20577"/>
        <pc:sldMkLst>
          <pc:docMk/>
          <pc:sldMk cId="2029002549" sldId="256"/>
        </pc:sldMkLst>
        <pc:spChg chg="mod">
          <ac:chgData name="Гареев Альберт" userId="70c88d83f9bc65ed" providerId="Windows Live" clId="Web-{9710C9A5-CAD1-4CB9-8FD5-32303AE44822}" dt="2020-11-08T14:47:26.663" v="125" actId="20577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Гареев Альберт" userId="70c88d83f9bc65ed" providerId="Windows Live" clId="Web-{9710C9A5-CAD1-4CB9-8FD5-32303AE44822}" dt="2020-11-08T14:47:33.257" v="128" actId="20577"/>
          <ac:spMkLst>
            <pc:docMk/>
            <pc:sldMk cId="2029002549" sldId="256"/>
            <ac:spMk id="3" creationId="{00000000-0000-0000-0000-000000000000}"/>
          </ac:spMkLst>
        </pc:spChg>
      </pc:sldChg>
      <pc:sldChg chg="addSp delSp modSp new mod setBg">
        <pc:chgData name="Гареев Альберт" userId="70c88d83f9bc65ed" providerId="Windows Live" clId="Web-{9710C9A5-CAD1-4CB9-8FD5-32303AE44822}" dt="2020-11-08T15:09:06.680" v="635" actId="20577"/>
        <pc:sldMkLst>
          <pc:docMk/>
          <pc:sldMk cId="1347789897" sldId="257"/>
        </pc:sldMkLst>
        <pc:spChg chg="mod">
          <ac:chgData name="Гареев Альберт" userId="70c88d83f9bc65ed" providerId="Windows Live" clId="Web-{9710C9A5-CAD1-4CB9-8FD5-32303AE44822}" dt="2020-11-08T14:58:14.898" v="320"/>
          <ac:spMkLst>
            <pc:docMk/>
            <pc:sldMk cId="1347789897" sldId="257"/>
            <ac:spMk id="2" creationId="{0555DCBF-1992-4E54-B3FE-0F8893E9CDE3}"/>
          </ac:spMkLst>
        </pc:spChg>
        <pc:spChg chg="mod">
          <ac:chgData name="Гареев Альберт" userId="70c88d83f9bc65ed" providerId="Windows Live" clId="Web-{9710C9A5-CAD1-4CB9-8FD5-32303AE44822}" dt="2020-11-08T15:09:06.680" v="635" actId="20577"/>
          <ac:spMkLst>
            <pc:docMk/>
            <pc:sldMk cId="1347789897" sldId="257"/>
            <ac:spMk id="3" creationId="{A522075B-AF20-4E94-B9C3-9E26110FEB46}"/>
          </ac:spMkLst>
        </pc:spChg>
        <pc:spChg chg="add del">
          <ac:chgData name="Гареев Альберт" userId="70c88d83f9bc65ed" providerId="Windows Live" clId="Web-{9710C9A5-CAD1-4CB9-8FD5-32303AE44822}" dt="2020-11-08T14:52:58.570" v="311"/>
          <ac:spMkLst>
            <pc:docMk/>
            <pc:sldMk cId="1347789897" sldId="257"/>
            <ac:spMk id="8" creationId="{089A69AF-D57B-49B4-886C-D4A5DC194421}"/>
          </ac:spMkLst>
        </pc:spChg>
        <pc:spChg chg="add del">
          <ac:chgData name="Гареев Альберт" userId="70c88d83f9bc65ed" providerId="Windows Live" clId="Web-{9710C9A5-CAD1-4CB9-8FD5-32303AE44822}" dt="2020-11-08T14:52:58.570" v="311"/>
          <ac:spMkLst>
            <pc:docMk/>
            <pc:sldMk cId="1347789897" sldId="257"/>
            <ac:spMk id="10" creationId="{CABDC08D-6093-4397-92D4-54D00E2BB1C2}"/>
          </ac:spMkLst>
        </pc:spChg>
        <pc:spChg chg="add del">
          <ac:chgData name="Гареев Альберт" userId="70c88d83f9bc65ed" providerId="Windows Live" clId="Web-{9710C9A5-CAD1-4CB9-8FD5-32303AE44822}" dt="2020-11-08T14:58:14.898" v="320"/>
          <ac:spMkLst>
            <pc:docMk/>
            <pc:sldMk cId="1347789897" sldId="257"/>
            <ac:spMk id="15" creationId="{8775F366-526C-4C42-8931-696FFE8AA517}"/>
          </ac:spMkLst>
        </pc:spChg>
        <pc:spChg chg="add del">
          <ac:chgData name="Гареев Альберт" userId="70c88d83f9bc65ed" providerId="Windows Live" clId="Web-{9710C9A5-CAD1-4CB9-8FD5-32303AE44822}" dt="2020-11-08T14:58:14.898" v="320"/>
          <ac:spMkLst>
            <pc:docMk/>
            <pc:sldMk cId="1347789897" sldId="257"/>
            <ac:spMk id="17" creationId="{21DCC7BA-3740-47E1-91B9-6269381397AE}"/>
          </ac:spMkLst>
        </pc:spChg>
        <pc:spChg chg="add del">
          <ac:chgData name="Гареев Альберт" userId="70c88d83f9bc65ed" providerId="Windows Live" clId="Web-{9710C9A5-CAD1-4CB9-8FD5-32303AE44822}" dt="2020-11-08T14:58:14.898" v="320"/>
          <ac:spMkLst>
            <pc:docMk/>
            <pc:sldMk cId="1347789897" sldId="257"/>
            <ac:spMk id="19" creationId="{84CEFA49-6B2F-4FE6-B6AF-31D49E68C23B}"/>
          </ac:spMkLst>
        </pc:spChg>
        <pc:spChg chg="add del">
          <ac:chgData name="Гареев Альберт" userId="70c88d83f9bc65ed" providerId="Windows Live" clId="Web-{9710C9A5-CAD1-4CB9-8FD5-32303AE44822}" dt="2020-11-08T14:58:14.883" v="319"/>
          <ac:spMkLst>
            <pc:docMk/>
            <pc:sldMk cId="1347789897" sldId="257"/>
            <ac:spMk id="21" creationId="{8775F366-526C-4C42-8931-696FFE8AA517}"/>
          </ac:spMkLst>
        </pc:spChg>
        <pc:spChg chg="add del">
          <ac:chgData name="Гареев Альберт" userId="70c88d83f9bc65ed" providerId="Windows Live" clId="Web-{9710C9A5-CAD1-4CB9-8FD5-32303AE44822}" dt="2020-11-08T14:58:14.883" v="319"/>
          <ac:spMkLst>
            <pc:docMk/>
            <pc:sldMk cId="1347789897" sldId="257"/>
            <ac:spMk id="22" creationId="{209699A8-9F52-4C34-9606-370C555BC9A1}"/>
          </ac:spMkLst>
        </pc:spChg>
        <pc:spChg chg="add del">
          <ac:chgData name="Гареев Альберт" userId="70c88d83f9bc65ed" providerId="Windows Live" clId="Web-{9710C9A5-CAD1-4CB9-8FD5-32303AE44822}" dt="2020-11-08T14:57:45.695" v="317"/>
          <ac:spMkLst>
            <pc:docMk/>
            <pc:sldMk cId="1347789897" sldId="257"/>
            <ac:spMk id="24" creationId="{8775F366-526C-4C42-8931-696FFE8AA517}"/>
          </ac:spMkLst>
        </pc:spChg>
        <pc:spChg chg="add">
          <ac:chgData name="Гареев Альберт" userId="70c88d83f9bc65ed" providerId="Windows Live" clId="Web-{9710C9A5-CAD1-4CB9-8FD5-32303AE44822}" dt="2020-11-08T14:58:14.898" v="320"/>
          <ac:spMkLst>
            <pc:docMk/>
            <pc:sldMk cId="1347789897" sldId="257"/>
            <ac:spMk id="25" creationId="{35C44DBB-AD7C-4682-B258-6367305D207B}"/>
          </ac:spMkLst>
        </pc:spChg>
        <pc:spChg chg="add del">
          <ac:chgData name="Гареев Альберт" userId="70c88d83f9bc65ed" providerId="Windows Live" clId="Web-{9710C9A5-CAD1-4CB9-8FD5-32303AE44822}" dt="2020-11-08T14:57:45.695" v="317"/>
          <ac:spMkLst>
            <pc:docMk/>
            <pc:sldMk cId="1347789897" sldId="257"/>
            <ac:spMk id="26" creationId="{2FE8DED1-24FF-4A79-873B-ECE3ABE73035}"/>
          </ac:spMkLst>
        </pc:spChg>
        <pc:spChg chg="add del">
          <ac:chgData name="Гареев Альберт" userId="70c88d83f9bc65ed" providerId="Windows Live" clId="Web-{9710C9A5-CAD1-4CB9-8FD5-32303AE44822}" dt="2020-11-08T14:57:45.695" v="317"/>
          <ac:spMkLst>
            <pc:docMk/>
            <pc:sldMk cId="1347789897" sldId="257"/>
            <ac:spMk id="28" creationId="{0AA6A048-501A-4387-906B-B8A8543E7B11}"/>
          </ac:spMkLst>
        </pc:spChg>
        <pc:cxnChg chg="add del">
          <ac:chgData name="Гареев Альберт" userId="70c88d83f9bc65ed" providerId="Windows Live" clId="Web-{9710C9A5-CAD1-4CB9-8FD5-32303AE44822}" dt="2020-11-08T14:58:14.883" v="319"/>
          <ac:cxnSpMkLst>
            <pc:docMk/>
            <pc:sldMk cId="1347789897" sldId="257"/>
            <ac:cxnSpMk id="23" creationId="{90CF8BA8-E7AA-4F97-9E4C-CD11742FA003}"/>
          </ac:cxnSpMkLst>
        </pc:cxnChg>
        <pc:cxnChg chg="add">
          <ac:chgData name="Гареев Альберт" userId="70c88d83f9bc65ed" providerId="Windows Live" clId="Web-{9710C9A5-CAD1-4CB9-8FD5-32303AE44822}" dt="2020-11-08T14:58:14.898" v="320"/>
          <ac:cxnSpMkLst>
            <pc:docMk/>
            <pc:sldMk cId="1347789897" sldId="257"/>
            <ac:cxnSpMk id="27" creationId="{A1CED323-FAF0-4E0B-8717-FC1F468A28FE}"/>
          </ac:cxnSpMkLst>
        </pc:cxnChg>
      </pc:sld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A5F5F-5C92-4948-B7FC-F29EDBC82758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92A8BE-D5E5-46B2-B481-3A3F91B2AA49}">
      <dgm:prSet/>
      <dgm:spPr/>
      <dgm:t>
        <a:bodyPr/>
        <a:lstStyle/>
        <a:p>
          <a:pPr rtl="0"/>
          <a:r>
            <a:rPr lang="ru-RU" dirty="0" err="1"/>
            <a:t>Class</a:t>
          </a:r>
          <a:r>
            <a:rPr lang="ru-RU" dirty="0"/>
            <a:t> </a:t>
          </a:r>
          <a:r>
            <a:rPr lang="en-US" dirty="0" smtClean="0"/>
            <a:t>Hero</a:t>
          </a:r>
          <a:r>
            <a:rPr lang="ru-RU" dirty="0" smtClean="0"/>
            <a:t>: класс главного героя</a:t>
          </a:r>
          <a:endParaRPr lang="en-US" dirty="0"/>
        </a:p>
      </dgm:t>
    </dgm:pt>
    <dgm:pt modelId="{948E21D5-DD11-4CE5-BA03-FA3DFB27FEC5}" type="parTrans" cxnId="{9D649029-A0EE-4BF4-9D0C-4E724110C0D3}">
      <dgm:prSet/>
      <dgm:spPr/>
      <dgm:t>
        <a:bodyPr/>
        <a:lstStyle/>
        <a:p>
          <a:endParaRPr lang="en-US"/>
        </a:p>
      </dgm:t>
    </dgm:pt>
    <dgm:pt modelId="{74D60593-D85D-44B6-B3F3-76D01687B6D6}" type="sibTrans" cxnId="{9D649029-A0EE-4BF4-9D0C-4E724110C0D3}">
      <dgm:prSet/>
      <dgm:spPr/>
      <dgm:t>
        <a:bodyPr/>
        <a:lstStyle/>
        <a:p>
          <a:endParaRPr lang="en-US"/>
        </a:p>
      </dgm:t>
    </dgm:pt>
    <dgm:pt modelId="{69F93ABD-078C-45EE-9FB1-0C6255621E7B}">
      <dgm:prSet/>
      <dgm:spPr/>
      <dgm:t>
        <a:bodyPr/>
        <a:lstStyle/>
        <a:p>
          <a:pPr rtl="0"/>
          <a:r>
            <a:rPr lang="ru-RU" dirty="0" err="1" smtClean="0"/>
            <a:t>Class</a:t>
          </a:r>
          <a:r>
            <a:rPr lang="ru-RU" dirty="0" smtClean="0"/>
            <a:t> </a:t>
          </a:r>
          <a:r>
            <a:rPr lang="en-US" dirty="0" smtClean="0"/>
            <a:t>Enemy</a:t>
          </a:r>
          <a:r>
            <a:rPr lang="ru-RU" dirty="0" smtClean="0"/>
            <a:t>: класс </a:t>
          </a:r>
          <a:endParaRPr lang="en-US" dirty="0" smtClean="0"/>
        </a:p>
        <a:p>
          <a:pPr rtl="0"/>
          <a:r>
            <a:rPr lang="ru-RU" dirty="0" smtClean="0"/>
            <a:t>Вражеских кораблей</a:t>
          </a:r>
          <a:endParaRPr lang="en-US" dirty="0"/>
        </a:p>
      </dgm:t>
    </dgm:pt>
    <dgm:pt modelId="{3C1A985E-A7B1-4A22-AD60-B5CEF2FBA2B6}" type="parTrans" cxnId="{1D7100A3-5840-43D8-9A50-C54E92B749E6}">
      <dgm:prSet/>
      <dgm:spPr/>
      <dgm:t>
        <a:bodyPr/>
        <a:lstStyle/>
        <a:p>
          <a:endParaRPr lang="en-US"/>
        </a:p>
      </dgm:t>
    </dgm:pt>
    <dgm:pt modelId="{EC41A648-FD97-4839-841A-54805E7CBF43}" type="sibTrans" cxnId="{1D7100A3-5840-43D8-9A50-C54E92B749E6}">
      <dgm:prSet/>
      <dgm:spPr/>
      <dgm:t>
        <a:bodyPr/>
        <a:lstStyle/>
        <a:p>
          <a:endParaRPr lang="en-US"/>
        </a:p>
      </dgm:t>
    </dgm:pt>
    <dgm:pt modelId="{3DB3CF5C-7D90-46EB-BA59-DFCEE30BBF12}">
      <dgm:prSet/>
      <dgm:spPr/>
      <dgm:t>
        <a:bodyPr/>
        <a:lstStyle/>
        <a:p>
          <a:pPr rtl="0"/>
          <a:r>
            <a:rPr lang="ru-RU" dirty="0" err="1" smtClean="0"/>
            <a:t>Class</a:t>
          </a:r>
          <a:r>
            <a:rPr lang="ru-RU" dirty="0" smtClean="0"/>
            <a:t> </a:t>
          </a:r>
          <a:r>
            <a:rPr lang="en-US" dirty="0" smtClean="0"/>
            <a:t>Bullet</a:t>
          </a:r>
          <a:r>
            <a:rPr lang="ru-RU" dirty="0" smtClean="0"/>
            <a:t>: класс пули</a:t>
          </a:r>
          <a:endParaRPr lang="en-US" dirty="0"/>
        </a:p>
      </dgm:t>
    </dgm:pt>
    <dgm:pt modelId="{514E1683-1CBF-458E-B234-432EB6224741}" type="parTrans" cxnId="{8310D773-9003-4C6E-8800-7EE31F674308}">
      <dgm:prSet/>
      <dgm:spPr/>
      <dgm:t>
        <a:bodyPr/>
        <a:lstStyle/>
        <a:p>
          <a:endParaRPr lang="en-US"/>
        </a:p>
      </dgm:t>
    </dgm:pt>
    <dgm:pt modelId="{AFCD115E-6A9A-4381-8982-1702038C1888}" type="sibTrans" cxnId="{8310D773-9003-4C6E-8800-7EE31F674308}">
      <dgm:prSet/>
      <dgm:spPr/>
      <dgm:t>
        <a:bodyPr/>
        <a:lstStyle/>
        <a:p>
          <a:endParaRPr lang="en-US"/>
        </a:p>
      </dgm:t>
    </dgm:pt>
    <dgm:pt modelId="{B93B9970-30B1-4BAC-AC64-4E23D23DBEB6}">
      <dgm:prSet/>
      <dgm:spPr/>
      <dgm:t>
        <a:bodyPr/>
        <a:lstStyle/>
        <a:p>
          <a:pPr rtl="0"/>
          <a:r>
            <a:rPr lang="ru-RU" dirty="0" err="1" smtClean="0"/>
            <a:t>Class</a:t>
          </a:r>
          <a:r>
            <a:rPr lang="ru-RU" dirty="0" smtClean="0"/>
            <a:t> </a:t>
          </a:r>
          <a:r>
            <a:rPr lang="en-US" dirty="0" smtClean="0"/>
            <a:t>Asteroid</a:t>
          </a:r>
          <a:r>
            <a:rPr lang="ru-RU" dirty="0" smtClean="0"/>
            <a:t>: класс астероида</a:t>
          </a:r>
          <a:endParaRPr lang="en-US" dirty="0"/>
        </a:p>
      </dgm:t>
    </dgm:pt>
    <dgm:pt modelId="{44B03172-AC52-4C4D-9021-20696E8E340C}" type="parTrans" cxnId="{D0F9D721-847F-43F5-8FA4-8F67B2EA7DDB}">
      <dgm:prSet/>
      <dgm:spPr/>
      <dgm:t>
        <a:bodyPr/>
        <a:lstStyle/>
        <a:p>
          <a:endParaRPr lang="en-US"/>
        </a:p>
      </dgm:t>
    </dgm:pt>
    <dgm:pt modelId="{D2F3BAA0-D16C-4B86-B6F3-D3510A720B69}" type="sibTrans" cxnId="{D0F9D721-847F-43F5-8FA4-8F67B2EA7DDB}">
      <dgm:prSet/>
      <dgm:spPr/>
      <dgm:t>
        <a:bodyPr/>
        <a:lstStyle/>
        <a:p>
          <a:endParaRPr lang="en-US"/>
        </a:p>
      </dgm:t>
    </dgm:pt>
    <dgm:pt modelId="{A9C029E8-B819-4155-89E6-873302B0483C}">
      <dgm:prSet/>
      <dgm:spPr/>
      <dgm:t>
        <a:bodyPr/>
        <a:lstStyle/>
        <a:p>
          <a:pPr rtl="0"/>
          <a:r>
            <a:rPr lang="ru-RU" dirty="0" err="1" smtClean="0"/>
            <a:t>Class</a:t>
          </a:r>
          <a:r>
            <a:rPr lang="ru-RU" dirty="0" smtClean="0"/>
            <a:t> </a:t>
          </a:r>
          <a:r>
            <a:rPr lang="en-US" dirty="0" smtClean="0"/>
            <a:t>BG</a:t>
          </a:r>
          <a:r>
            <a:rPr lang="ru-RU" dirty="0" smtClean="0"/>
            <a:t>: класс фона</a:t>
          </a:r>
          <a:endParaRPr lang="en-US" dirty="0">
            <a:latin typeface="Century Gothic" panose="020B0502020202020204"/>
          </a:endParaRPr>
        </a:p>
      </dgm:t>
    </dgm:pt>
    <dgm:pt modelId="{E9164473-B829-4B2C-A749-F54FF4440602}" type="parTrans" cxnId="{F276DECE-1632-4516-B733-B050A519EFE9}">
      <dgm:prSet/>
      <dgm:spPr/>
      <dgm:t>
        <a:bodyPr/>
        <a:lstStyle/>
        <a:p>
          <a:endParaRPr lang="en-US"/>
        </a:p>
      </dgm:t>
    </dgm:pt>
    <dgm:pt modelId="{86F4C005-BF48-4A9F-BC5A-2D54C8E973E4}" type="sibTrans" cxnId="{F276DECE-1632-4516-B733-B050A519EFE9}">
      <dgm:prSet/>
      <dgm:spPr/>
      <dgm:t>
        <a:bodyPr/>
        <a:lstStyle/>
        <a:p>
          <a:endParaRPr lang="en-US"/>
        </a:p>
      </dgm:t>
    </dgm:pt>
    <dgm:pt modelId="{85214700-E7D3-414F-8281-36E6D58B610F}">
      <dgm:prSet/>
      <dgm:spPr/>
      <dgm:t>
        <a:bodyPr/>
        <a:lstStyle/>
        <a:p>
          <a:pPr rtl="0"/>
          <a:r>
            <a:rPr lang="ru-RU" dirty="0" err="1" smtClean="0"/>
            <a:t>Class</a:t>
          </a:r>
          <a:r>
            <a:rPr lang="ru-RU" dirty="0" smtClean="0"/>
            <a:t> </a:t>
          </a:r>
          <a:r>
            <a:rPr lang="en-US" dirty="0" err="1" smtClean="0"/>
            <a:t>SuperAsteroid</a:t>
          </a:r>
          <a:r>
            <a:rPr lang="ru-RU" dirty="0" smtClean="0"/>
            <a:t>: класс </a:t>
          </a:r>
          <a:r>
            <a:rPr lang="ru-RU" dirty="0" err="1" smtClean="0"/>
            <a:t>суперастероида</a:t>
          </a:r>
          <a:endParaRPr lang="en-US" dirty="0"/>
        </a:p>
      </dgm:t>
    </dgm:pt>
    <dgm:pt modelId="{D9B9E939-4BFB-44FB-A04C-FA2ECB245E0B}" type="parTrans" cxnId="{05B799CE-E5FF-4415-A38B-AE8C8D48B5B7}">
      <dgm:prSet/>
      <dgm:spPr/>
      <dgm:t>
        <a:bodyPr/>
        <a:lstStyle/>
        <a:p>
          <a:endParaRPr lang="ru-RU"/>
        </a:p>
      </dgm:t>
    </dgm:pt>
    <dgm:pt modelId="{E44A2D79-BCF4-41EC-A863-4501B5453910}" type="sibTrans" cxnId="{05B799CE-E5FF-4415-A38B-AE8C8D48B5B7}">
      <dgm:prSet/>
      <dgm:spPr/>
      <dgm:t>
        <a:bodyPr/>
        <a:lstStyle/>
        <a:p>
          <a:endParaRPr lang="ru-RU"/>
        </a:p>
      </dgm:t>
    </dgm:pt>
    <dgm:pt modelId="{9BE94C18-E119-438F-A23F-A1B399EF29EF}">
      <dgm:prSet/>
      <dgm:spPr/>
      <dgm:t>
        <a:bodyPr/>
        <a:lstStyle/>
        <a:p>
          <a:pPr rtl="0"/>
          <a:r>
            <a:rPr lang="ru-RU" dirty="0" smtClean="0"/>
            <a:t>С</a:t>
          </a:r>
          <a:r>
            <a:rPr lang="en-US" dirty="0" smtClean="0"/>
            <a:t>lass Buff: </a:t>
          </a:r>
          <a:r>
            <a:rPr lang="ru-RU" dirty="0" smtClean="0"/>
            <a:t>класс усилений героя</a:t>
          </a:r>
          <a:endParaRPr lang="en-US" dirty="0"/>
        </a:p>
      </dgm:t>
    </dgm:pt>
    <dgm:pt modelId="{4BBDA930-654C-40C3-ACBC-DD7613B34369}" type="parTrans" cxnId="{546B39C2-278C-4C6E-9AA9-3AD3508C18CA}">
      <dgm:prSet/>
      <dgm:spPr/>
      <dgm:t>
        <a:bodyPr/>
        <a:lstStyle/>
        <a:p>
          <a:endParaRPr lang="ru-RU"/>
        </a:p>
      </dgm:t>
    </dgm:pt>
    <dgm:pt modelId="{3E3BF659-C345-486E-85E1-2CC3A3AFA249}" type="sibTrans" cxnId="{546B39C2-278C-4C6E-9AA9-3AD3508C18CA}">
      <dgm:prSet/>
      <dgm:spPr/>
      <dgm:t>
        <a:bodyPr/>
        <a:lstStyle/>
        <a:p>
          <a:endParaRPr lang="ru-RU"/>
        </a:p>
      </dgm:t>
    </dgm:pt>
    <dgm:pt modelId="{ACA12539-D8D0-4984-AA69-BD37B487EC9A}">
      <dgm:prSet/>
      <dgm:spPr/>
      <dgm:t>
        <a:bodyPr/>
        <a:lstStyle/>
        <a:p>
          <a:pPr rtl="0"/>
          <a:r>
            <a:rPr lang="en-US" dirty="0" smtClean="0"/>
            <a:t>Class Game: </a:t>
          </a:r>
          <a:r>
            <a:rPr lang="ru-RU" dirty="0" smtClean="0"/>
            <a:t>общий класс игр</a:t>
          </a:r>
          <a:endParaRPr lang="en-US" dirty="0"/>
        </a:p>
      </dgm:t>
    </dgm:pt>
    <dgm:pt modelId="{1F9B2663-8722-449F-B975-2A86E8C3A6C0}" type="parTrans" cxnId="{6970F55B-428C-48DC-B6CE-59C438D15ABE}">
      <dgm:prSet/>
      <dgm:spPr/>
      <dgm:t>
        <a:bodyPr/>
        <a:lstStyle/>
        <a:p>
          <a:endParaRPr lang="ru-RU"/>
        </a:p>
      </dgm:t>
    </dgm:pt>
    <dgm:pt modelId="{EEA12596-7CE7-4BCE-BFCA-82117B5928FB}" type="sibTrans" cxnId="{6970F55B-428C-48DC-B6CE-59C438D15ABE}">
      <dgm:prSet/>
      <dgm:spPr/>
      <dgm:t>
        <a:bodyPr/>
        <a:lstStyle/>
        <a:p>
          <a:endParaRPr lang="ru-RU"/>
        </a:p>
      </dgm:t>
    </dgm:pt>
    <dgm:pt modelId="{3DCA1935-0F5C-4C97-875E-C65A3C93846F}" type="pres">
      <dgm:prSet presAssocID="{D5CA5F5F-5C92-4948-B7FC-F29EDBC8275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2451235-A77D-4815-8C44-E820678183E4}" type="pres">
      <dgm:prSet presAssocID="{8792A8BE-D5E5-46B2-B481-3A3F91B2AA49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D0F7F5-9FD7-48F2-BC5F-54AD802A852C}" type="pres">
      <dgm:prSet presAssocID="{74D60593-D85D-44B6-B3F3-76D01687B6D6}" presName="sibTrans" presStyleCnt="0"/>
      <dgm:spPr/>
    </dgm:pt>
    <dgm:pt modelId="{0DBA0DFD-9776-480C-A90C-4C7512269B1A}" type="pres">
      <dgm:prSet presAssocID="{69F93ABD-078C-45EE-9FB1-0C6255621E7B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08C284-36D8-4EEF-94B3-543F05F2F140}" type="pres">
      <dgm:prSet presAssocID="{EC41A648-FD97-4839-841A-54805E7CBF43}" presName="sibTrans" presStyleCnt="0"/>
      <dgm:spPr/>
    </dgm:pt>
    <dgm:pt modelId="{030748EB-4590-4863-8875-1E0A5DC1A54D}" type="pres">
      <dgm:prSet presAssocID="{3DB3CF5C-7D90-46EB-BA59-DFCEE30BBF1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7E571D-7611-4E12-8C7D-029020ECC08B}" type="pres">
      <dgm:prSet presAssocID="{AFCD115E-6A9A-4381-8982-1702038C1888}" presName="sibTrans" presStyleCnt="0"/>
      <dgm:spPr/>
    </dgm:pt>
    <dgm:pt modelId="{805D7C10-0862-4B84-BD35-62DF8A01C78B}" type="pres">
      <dgm:prSet presAssocID="{B93B9970-30B1-4BAC-AC64-4E23D23DBEB6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96390D-E855-41A3-857F-A8B1925A5CBD}" type="pres">
      <dgm:prSet presAssocID="{D2F3BAA0-D16C-4B86-B6F3-D3510A720B69}" presName="sibTrans" presStyleCnt="0"/>
      <dgm:spPr/>
    </dgm:pt>
    <dgm:pt modelId="{89B50C64-4E28-4844-AA2B-AA71781080EC}" type="pres">
      <dgm:prSet presAssocID="{A9C029E8-B819-4155-89E6-873302B0483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007C8B-46C6-43D1-AE72-8CFAB1F0DC69}" type="pres">
      <dgm:prSet presAssocID="{86F4C005-BF48-4A9F-BC5A-2D54C8E973E4}" presName="sibTrans" presStyleCnt="0"/>
      <dgm:spPr/>
    </dgm:pt>
    <dgm:pt modelId="{873A77AB-73C7-4AC2-82A1-A68DAA75A851}" type="pres">
      <dgm:prSet presAssocID="{85214700-E7D3-414F-8281-36E6D58B610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950161-3CA3-4277-8DAB-FCCD0DAB32B6}" type="pres">
      <dgm:prSet presAssocID="{E44A2D79-BCF4-41EC-A863-4501B5453910}" presName="sibTrans" presStyleCnt="0"/>
      <dgm:spPr/>
    </dgm:pt>
    <dgm:pt modelId="{923E3C53-47CB-48A2-B33D-AC97BF58B75B}" type="pres">
      <dgm:prSet presAssocID="{9BE94C18-E119-438F-A23F-A1B399EF29EF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471128-DD5F-4B51-B9F8-10F7859AC666}" type="pres">
      <dgm:prSet presAssocID="{3E3BF659-C345-486E-85E1-2CC3A3AFA249}" presName="sibTrans" presStyleCnt="0"/>
      <dgm:spPr/>
    </dgm:pt>
    <dgm:pt modelId="{DD892E3C-CB93-4D7F-A9DE-9AE9D886D0D5}" type="pres">
      <dgm:prSet presAssocID="{ACA12539-D8D0-4984-AA69-BD37B487EC9A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970F55B-428C-48DC-B6CE-59C438D15ABE}" srcId="{D5CA5F5F-5C92-4948-B7FC-F29EDBC82758}" destId="{ACA12539-D8D0-4984-AA69-BD37B487EC9A}" srcOrd="7" destOrd="0" parTransId="{1F9B2663-8722-449F-B975-2A86E8C3A6C0}" sibTransId="{EEA12596-7CE7-4BCE-BFCA-82117B5928FB}"/>
    <dgm:cxn modelId="{546B39C2-278C-4C6E-9AA9-3AD3508C18CA}" srcId="{D5CA5F5F-5C92-4948-B7FC-F29EDBC82758}" destId="{9BE94C18-E119-438F-A23F-A1B399EF29EF}" srcOrd="6" destOrd="0" parTransId="{4BBDA930-654C-40C3-ACBC-DD7613B34369}" sibTransId="{3E3BF659-C345-486E-85E1-2CC3A3AFA249}"/>
    <dgm:cxn modelId="{8310D773-9003-4C6E-8800-7EE31F674308}" srcId="{D5CA5F5F-5C92-4948-B7FC-F29EDBC82758}" destId="{3DB3CF5C-7D90-46EB-BA59-DFCEE30BBF12}" srcOrd="2" destOrd="0" parTransId="{514E1683-1CBF-458E-B234-432EB6224741}" sibTransId="{AFCD115E-6A9A-4381-8982-1702038C1888}"/>
    <dgm:cxn modelId="{4C23E8BA-1CE5-43B6-A626-C69A1148C3C5}" type="presOf" srcId="{85214700-E7D3-414F-8281-36E6D58B610F}" destId="{873A77AB-73C7-4AC2-82A1-A68DAA75A851}" srcOrd="0" destOrd="0" presId="urn:microsoft.com/office/officeart/2005/8/layout/default"/>
    <dgm:cxn modelId="{B3017771-2EAA-4B76-A8E7-4F87BD01B629}" type="presOf" srcId="{69F93ABD-078C-45EE-9FB1-0C6255621E7B}" destId="{0DBA0DFD-9776-480C-A90C-4C7512269B1A}" srcOrd="0" destOrd="0" presId="urn:microsoft.com/office/officeart/2005/8/layout/default"/>
    <dgm:cxn modelId="{536EE3F2-6B63-4D93-9CA2-4A33CB38A1CF}" type="presOf" srcId="{9BE94C18-E119-438F-A23F-A1B399EF29EF}" destId="{923E3C53-47CB-48A2-B33D-AC97BF58B75B}" srcOrd="0" destOrd="0" presId="urn:microsoft.com/office/officeart/2005/8/layout/default"/>
    <dgm:cxn modelId="{7578C2B3-D999-4D2D-AD67-BD6A43564EFE}" type="presOf" srcId="{8792A8BE-D5E5-46B2-B481-3A3F91B2AA49}" destId="{72451235-A77D-4815-8C44-E820678183E4}" srcOrd="0" destOrd="0" presId="urn:microsoft.com/office/officeart/2005/8/layout/default"/>
    <dgm:cxn modelId="{9D649029-A0EE-4BF4-9D0C-4E724110C0D3}" srcId="{D5CA5F5F-5C92-4948-B7FC-F29EDBC82758}" destId="{8792A8BE-D5E5-46B2-B481-3A3F91B2AA49}" srcOrd="0" destOrd="0" parTransId="{948E21D5-DD11-4CE5-BA03-FA3DFB27FEC5}" sibTransId="{74D60593-D85D-44B6-B3F3-76D01687B6D6}"/>
    <dgm:cxn modelId="{D0F9D721-847F-43F5-8FA4-8F67B2EA7DDB}" srcId="{D5CA5F5F-5C92-4948-B7FC-F29EDBC82758}" destId="{B93B9970-30B1-4BAC-AC64-4E23D23DBEB6}" srcOrd="3" destOrd="0" parTransId="{44B03172-AC52-4C4D-9021-20696E8E340C}" sibTransId="{D2F3BAA0-D16C-4B86-B6F3-D3510A720B69}"/>
    <dgm:cxn modelId="{4F62B293-A6A7-487F-96CB-AAAC751D01D5}" type="presOf" srcId="{ACA12539-D8D0-4984-AA69-BD37B487EC9A}" destId="{DD892E3C-CB93-4D7F-A9DE-9AE9D886D0D5}" srcOrd="0" destOrd="0" presId="urn:microsoft.com/office/officeart/2005/8/layout/default"/>
    <dgm:cxn modelId="{CD2C3D1E-850E-49BD-BCED-A24435CB822B}" type="presOf" srcId="{D5CA5F5F-5C92-4948-B7FC-F29EDBC82758}" destId="{3DCA1935-0F5C-4C97-875E-C65A3C93846F}" srcOrd="0" destOrd="0" presId="urn:microsoft.com/office/officeart/2005/8/layout/default"/>
    <dgm:cxn modelId="{18F47952-4DCA-4113-9E98-CB9DC7C18CC8}" type="presOf" srcId="{A9C029E8-B819-4155-89E6-873302B0483C}" destId="{89B50C64-4E28-4844-AA2B-AA71781080EC}" srcOrd="0" destOrd="0" presId="urn:microsoft.com/office/officeart/2005/8/layout/default"/>
    <dgm:cxn modelId="{F1BC7D55-F159-4EAA-B0C6-6CC59E048C04}" type="presOf" srcId="{B93B9970-30B1-4BAC-AC64-4E23D23DBEB6}" destId="{805D7C10-0862-4B84-BD35-62DF8A01C78B}" srcOrd="0" destOrd="0" presId="urn:microsoft.com/office/officeart/2005/8/layout/default"/>
    <dgm:cxn modelId="{05B799CE-E5FF-4415-A38B-AE8C8D48B5B7}" srcId="{D5CA5F5F-5C92-4948-B7FC-F29EDBC82758}" destId="{85214700-E7D3-414F-8281-36E6D58B610F}" srcOrd="5" destOrd="0" parTransId="{D9B9E939-4BFB-44FB-A04C-FA2ECB245E0B}" sibTransId="{E44A2D79-BCF4-41EC-A863-4501B5453910}"/>
    <dgm:cxn modelId="{1D7100A3-5840-43D8-9A50-C54E92B749E6}" srcId="{D5CA5F5F-5C92-4948-B7FC-F29EDBC82758}" destId="{69F93ABD-078C-45EE-9FB1-0C6255621E7B}" srcOrd="1" destOrd="0" parTransId="{3C1A985E-A7B1-4A22-AD60-B5CEF2FBA2B6}" sibTransId="{EC41A648-FD97-4839-841A-54805E7CBF43}"/>
    <dgm:cxn modelId="{F276DECE-1632-4516-B733-B050A519EFE9}" srcId="{D5CA5F5F-5C92-4948-B7FC-F29EDBC82758}" destId="{A9C029E8-B819-4155-89E6-873302B0483C}" srcOrd="4" destOrd="0" parTransId="{E9164473-B829-4B2C-A749-F54FF4440602}" sibTransId="{86F4C005-BF48-4A9F-BC5A-2D54C8E973E4}"/>
    <dgm:cxn modelId="{3103668E-9368-4066-B054-6BA523F2EA5D}" type="presOf" srcId="{3DB3CF5C-7D90-46EB-BA59-DFCEE30BBF12}" destId="{030748EB-4590-4863-8875-1E0A5DC1A54D}" srcOrd="0" destOrd="0" presId="urn:microsoft.com/office/officeart/2005/8/layout/default"/>
    <dgm:cxn modelId="{A4A1BC73-8357-46DF-AA15-4A354EEC84CA}" type="presParOf" srcId="{3DCA1935-0F5C-4C97-875E-C65A3C93846F}" destId="{72451235-A77D-4815-8C44-E820678183E4}" srcOrd="0" destOrd="0" presId="urn:microsoft.com/office/officeart/2005/8/layout/default"/>
    <dgm:cxn modelId="{0525855F-1133-46BD-9DA2-0C2D1F257631}" type="presParOf" srcId="{3DCA1935-0F5C-4C97-875E-C65A3C93846F}" destId="{F7D0F7F5-9FD7-48F2-BC5F-54AD802A852C}" srcOrd="1" destOrd="0" presId="urn:microsoft.com/office/officeart/2005/8/layout/default"/>
    <dgm:cxn modelId="{F21A3D03-4BC0-4DE5-86C5-D4846037C0EE}" type="presParOf" srcId="{3DCA1935-0F5C-4C97-875E-C65A3C93846F}" destId="{0DBA0DFD-9776-480C-A90C-4C7512269B1A}" srcOrd="2" destOrd="0" presId="urn:microsoft.com/office/officeart/2005/8/layout/default"/>
    <dgm:cxn modelId="{EE0E6FF3-82C8-4603-A6A4-3ABCCE54872C}" type="presParOf" srcId="{3DCA1935-0F5C-4C97-875E-C65A3C93846F}" destId="{AC08C284-36D8-4EEF-94B3-543F05F2F140}" srcOrd="3" destOrd="0" presId="urn:microsoft.com/office/officeart/2005/8/layout/default"/>
    <dgm:cxn modelId="{703D90DC-2AB0-4361-B8A6-2EE89CD23491}" type="presParOf" srcId="{3DCA1935-0F5C-4C97-875E-C65A3C93846F}" destId="{030748EB-4590-4863-8875-1E0A5DC1A54D}" srcOrd="4" destOrd="0" presId="urn:microsoft.com/office/officeart/2005/8/layout/default"/>
    <dgm:cxn modelId="{CF8F533E-3321-4C48-B749-BE40F015BD4E}" type="presParOf" srcId="{3DCA1935-0F5C-4C97-875E-C65A3C93846F}" destId="{7F7E571D-7611-4E12-8C7D-029020ECC08B}" srcOrd="5" destOrd="0" presId="urn:microsoft.com/office/officeart/2005/8/layout/default"/>
    <dgm:cxn modelId="{D92127D1-55D5-4E3A-B9C8-011AE19AC156}" type="presParOf" srcId="{3DCA1935-0F5C-4C97-875E-C65A3C93846F}" destId="{805D7C10-0862-4B84-BD35-62DF8A01C78B}" srcOrd="6" destOrd="0" presId="urn:microsoft.com/office/officeart/2005/8/layout/default"/>
    <dgm:cxn modelId="{E3D68061-8D08-45EC-9079-CD0C16EC41A3}" type="presParOf" srcId="{3DCA1935-0F5C-4C97-875E-C65A3C93846F}" destId="{4896390D-E855-41A3-857F-A8B1925A5CBD}" srcOrd="7" destOrd="0" presId="urn:microsoft.com/office/officeart/2005/8/layout/default"/>
    <dgm:cxn modelId="{A5FCA1ED-D987-4426-B12D-66F0F71FD530}" type="presParOf" srcId="{3DCA1935-0F5C-4C97-875E-C65A3C93846F}" destId="{89B50C64-4E28-4844-AA2B-AA71781080EC}" srcOrd="8" destOrd="0" presId="urn:microsoft.com/office/officeart/2005/8/layout/default"/>
    <dgm:cxn modelId="{FA68972A-E1E5-4316-A198-834313BBB52F}" type="presParOf" srcId="{3DCA1935-0F5C-4C97-875E-C65A3C93846F}" destId="{E5007C8B-46C6-43D1-AE72-8CFAB1F0DC69}" srcOrd="9" destOrd="0" presId="urn:microsoft.com/office/officeart/2005/8/layout/default"/>
    <dgm:cxn modelId="{92F1D98C-7418-448E-B348-E4BE2A668949}" type="presParOf" srcId="{3DCA1935-0F5C-4C97-875E-C65A3C93846F}" destId="{873A77AB-73C7-4AC2-82A1-A68DAA75A851}" srcOrd="10" destOrd="0" presId="urn:microsoft.com/office/officeart/2005/8/layout/default"/>
    <dgm:cxn modelId="{DCF48C03-BC1D-4079-AF80-0565214F7764}" type="presParOf" srcId="{3DCA1935-0F5C-4C97-875E-C65A3C93846F}" destId="{EF950161-3CA3-4277-8DAB-FCCD0DAB32B6}" srcOrd="11" destOrd="0" presId="urn:microsoft.com/office/officeart/2005/8/layout/default"/>
    <dgm:cxn modelId="{1267E850-22C0-4C52-8FB8-0F0B16353A07}" type="presParOf" srcId="{3DCA1935-0F5C-4C97-875E-C65A3C93846F}" destId="{923E3C53-47CB-48A2-B33D-AC97BF58B75B}" srcOrd="12" destOrd="0" presId="urn:microsoft.com/office/officeart/2005/8/layout/default"/>
    <dgm:cxn modelId="{1073BEFB-1E34-40E2-983A-640F091AC44E}" type="presParOf" srcId="{3DCA1935-0F5C-4C97-875E-C65A3C93846F}" destId="{94471128-DD5F-4B51-B9F8-10F7859AC666}" srcOrd="13" destOrd="0" presId="urn:microsoft.com/office/officeart/2005/8/layout/default"/>
    <dgm:cxn modelId="{35F49912-0A32-4395-A246-94CA7BFBF9F4}" type="presParOf" srcId="{3DCA1935-0F5C-4C97-875E-C65A3C93846F}" destId="{DD892E3C-CB93-4D7F-A9DE-9AE9D886D0D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06DC4F-CC73-49DB-827D-ECE744FD36A8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9617F3-1E7E-48CE-B71A-D7436C72AF8C}">
      <dgm:prSet/>
      <dgm:spPr/>
      <dgm:t>
        <a:bodyPr/>
        <a:lstStyle/>
        <a:p>
          <a:r>
            <a:rPr lang="ru-RU" dirty="0" smtClean="0"/>
            <a:t>P</a:t>
          </a:r>
          <a:r>
            <a:rPr lang="en-US" dirty="0" err="1" smtClean="0"/>
            <a:t>ygame</a:t>
          </a:r>
          <a:r>
            <a:rPr lang="en-US" dirty="0" smtClean="0"/>
            <a:t>	</a:t>
          </a:r>
          <a:endParaRPr lang="en-US" dirty="0"/>
        </a:p>
      </dgm:t>
    </dgm:pt>
    <dgm:pt modelId="{D5E6B994-56DB-47AB-A4DA-23CC6CBBAB79}" type="parTrans" cxnId="{CDF913DC-D2FB-45DC-A758-0C4E6A6DDC73}">
      <dgm:prSet/>
      <dgm:spPr/>
      <dgm:t>
        <a:bodyPr/>
        <a:lstStyle/>
        <a:p>
          <a:endParaRPr lang="en-US"/>
        </a:p>
      </dgm:t>
    </dgm:pt>
    <dgm:pt modelId="{2C8315D6-BDBC-42FD-A07B-BC4BA487C342}" type="sibTrans" cxnId="{CDF913DC-D2FB-45DC-A758-0C4E6A6DDC73}">
      <dgm:prSet/>
      <dgm:spPr/>
      <dgm:t>
        <a:bodyPr/>
        <a:lstStyle/>
        <a:p>
          <a:endParaRPr lang="en-US"/>
        </a:p>
      </dgm:t>
    </dgm:pt>
    <dgm:pt modelId="{A403C1AD-97E5-49E0-8254-AF57A9DAEF8D}">
      <dgm:prSet/>
      <dgm:spPr/>
      <dgm:t>
        <a:bodyPr/>
        <a:lstStyle/>
        <a:p>
          <a:r>
            <a:rPr lang="en-US" dirty="0" err="1" smtClean="0"/>
            <a:t>Pygame_menu</a:t>
          </a:r>
          <a:r>
            <a:rPr lang="en-US" dirty="0" smtClean="0"/>
            <a:t>	</a:t>
          </a:r>
        </a:p>
      </dgm:t>
    </dgm:pt>
    <dgm:pt modelId="{43596B34-FE81-4875-A179-27C346331BCE}" type="parTrans" cxnId="{DA8957CB-89CC-4E5D-BA1F-8F602F221710}">
      <dgm:prSet/>
      <dgm:spPr/>
      <dgm:t>
        <a:bodyPr/>
        <a:lstStyle/>
        <a:p>
          <a:endParaRPr lang="en-US"/>
        </a:p>
      </dgm:t>
    </dgm:pt>
    <dgm:pt modelId="{2DF69E89-4BB7-40DB-8F42-4DD3414B12B8}" type="sibTrans" cxnId="{DA8957CB-89CC-4E5D-BA1F-8F602F221710}">
      <dgm:prSet/>
      <dgm:spPr/>
      <dgm:t>
        <a:bodyPr/>
        <a:lstStyle/>
        <a:p>
          <a:endParaRPr lang="en-US"/>
        </a:p>
      </dgm:t>
    </dgm:pt>
    <dgm:pt modelId="{C2EC0C26-EC4C-4A8D-A85C-3BDF42F9B236}">
      <dgm:prSet/>
      <dgm:spPr/>
      <dgm:t>
        <a:bodyPr/>
        <a:lstStyle/>
        <a:p>
          <a:r>
            <a:rPr lang="en-US" dirty="0" err="1" smtClean="0"/>
            <a:t>Pygame_gui</a:t>
          </a:r>
          <a:endParaRPr lang="en-US" dirty="0"/>
        </a:p>
      </dgm:t>
    </dgm:pt>
    <dgm:pt modelId="{AD6303B4-3235-4DB1-B5CF-2B948DF9A9C4}" type="parTrans" cxnId="{DA5BEE06-6AC4-4394-80D0-8C112F3A2444}">
      <dgm:prSet/>
      <dgm:spPr/>
      <dgm:t>
        <a:bodyPr/>
        <a:lstStyle/>
        <a:p>
          <a:endParaRPr lang="en-US"/>
        </a:p>
      </dgm:t>
    </dgm:pt>
    <dgm:pt modelId="{4D31DBF5-3EB1-4695-AB04-538CA9FAD95D}" type="sibTrans" cxnId="{DA5BEE06-6AC4-4394-80D0-8C112F3A2444}">
      <dgm:prSet/>
      <dgm:spPr/>
      <dgm:t>
        <a:bodyPr/>
        <a:lstStyle/>
        <a:p>
          <a:endParaRPr lang="en-US"/>
        </a:p>
      </dgm:t>
    </dgm:pt>
    <dgm:pt modelId="{4F5839DE-4EE1-41AA-AC8F-11123159A607}">
      <dgm:prSet/>
      <dgm:spPr/>
      <dgm:t>
        <a:bodyPr/>
        <a:lstStyle/>
        <a:p>
          <a:r>
            <a:rPr lang="en-US" dirty="0" err="1" smtClean="0"/>
            <a:t>Json</a:t>
          </a:r>
          <a:endParaRPr lang="en-US" dirty="0"/>
        </a:p>
      </dgm:t>
    </dgm:pt>
    <dgm:pt modelId="{2C7500A2-7473-4333-A4E9-A6A4DDD27FD2}" type="parTrans" cxnId="{93F1387F-EE19-4704-9232-4FF94470376C}">
      <dgm:prSet/>
      <dgm:spPr/>
      <dgm:t>
        <a:bodyPr/>
        <a:lstStyle/>
        <a:p>
          <a:endParaRPr lang="en-US"/>
        </a:p>
      </dgm:t>
    </dgm:pt>
    <dgm:pt modelId="{5FB19D4E-0451-46C2-808D-527EA0FE5E5A}" type="sibTrans" cxnId="{93F1387F-EE19-4704-9232-4FF94470376C}">
      <dgm:prSet/>
      <dgm:spPr/>
      <dgm:t>
        <a:bodyPr/>
        <a:lstStyle/>
        <a:p>
          <a:endParaRPr lang="en-US"/>
        </a:p>
      </dgm:t>
    </dgm:pt>
    <dgm:pt modelId="{A7DE532D-690A-4210-95E9-D8F12586014F}">
      <dgm:prSet phldr="0"/>
      <dgm:spPr/>
      <dgm:t>
        <a:bodyPr/>
        <a:lstStyle/>
        <a:p>
          <a:r>
            <a:rPr lang="ru-RU">
              <a:latin typeface="Century Gothic" panose="020B0502020202020204"/>
            </a:rPr>
            <a:t>GIT</a:t>
          </a:r>
        </a:p>
      </dgm:t>
    </dgm:pt>
    <dgm:pt modelId="{AE515DDE-BE39-4F02-97D9-0E0698C61A6F}" type="parTrans" cxnId="{2EFA961A-079B-4127-B1C1-2A272CA25EB1}">
      <dgm:prSet/>
      <dgm:spPr/>
      <dgm:t>
        <a:bodyPr/>
        <a:lstStyle/>
        <a:p>
          <a:endParaRPr lang="ru-RU"/>
        </a:p>
      </dgm:t>
    </dgm:pt>
    <dgm:pt modelId="{4A9CB658-B5DE-486F-A0F2-6C01D8DB14E6}" type="sibTrans" cxnId="{2EFA961A-079B-4127-B1C1-2A272CA25EB1}">
      <dgm:prSet/>
      <dgm:spPr/>
      <dgm:t>
        <a:bodyPr/>
        <a:lstStyle/>
        <a:p>
          <a:endParaRPr lang="ru-RU"/>
        </a:p>
      </dgm:t>
    </dgm:pt>
    <dgm:pt modelId="{2652CBBE-AD6D-4D93-A81E-3398465AD23A}" type="pres">
      <dgm:prSet presAssocID="{3C06DC4F-CC73-49DB-827D-ECE744FD36A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3474B4A3-7B04-426A-BBFD-FD2C7A858976}" type="pres">
      <dgm:prSet presAssocID="{549617F3-1E7E-48CE-B71A-D7436C72AF8C}" presName="thickLine" presStyleLbl="alignNode1" presStyleIdx="0" presStyleCnt="5"/>
      <dgm:spPr/>
    </dgm:pt>
    <dgm:pt modelId="{E2A09117-9761-45B0-8CF9-23BB8E2AE4C6}" type="pres">
      <dgm:prSet presAssocID="{549617F3-1E7E-48CE-B71A-D7436C72AF8C}" presName="horz1" presStyleCnt="0"/>
      <dgm:spPr/>
    </dgm:pt>
    <dgm:pt modelId="{736C11BC-AA19-4217-834D-DF2B25A7FF38}" type="pres">
      <dgm:prSet presAssocID="{549617F3-1E7E-48CE-B71A-D7436C72AF8C}" presName="tx1" presStyleLbl="revTx" presStyleIdx="0" presStyleCnt="5"/>
      <dgm:spPr/>
      <dgm:t>
        <a:bodyPr/>
        <a:lstStyle/>
        <a:p>
          <a:endParaRPr lang="ru-RU"/>
        </a:p>
      </dgm:t>
    </dgm:pt>
    <dgm:pt modelId="{BB08BD05-8E49-4120-8678-351A8EAECBE1}" type="pres">
      <dgm:prSet presAssocID="{549617F3-1E7E-48CE-B71A-D7436C72AF8C}" presName="vert1" presStyleCnt="0"/>
      <dgm:spPr/>
    </dgm:pt>
    <dgm:pt modelId="{F372C4DB-A1DB-400D-BF32-C5418F3FE6EC}" type="pres">
      <dgm:prSet presAssocID="{A403C1AD-97E5-49E0-8254-AF57A9DAEF8D}" presName="thickLine" presStyleLbl="alignNode1" presStyleIdx="1" presStyleCnt="5"/>
      <dgm:spPr/>
    </dgm:pt>
    <dgm:pt modelId="{7EAE01BE-020F-420D-AB36-3B286423FFA0}" type="pres">
      <dgm:prSet presAssocID="{A403C1AD-97E5-49E0-8254-AF57A9DAEF8D}" presName="horz1" presStyleCnt="0"/>
      <dgm:spPr/>
    </dgm:pt>
    <dgm:pt modelId="{C49A4C4A-4592-4745-8047-CFFA39086ADB}" type="pres">
      <dgm:prSet presAssocID="{A403C1AD-97E5-49E0-8254-AF57A9DAEF8D}" presName="tx1" presStyleLbl="revTx" presStyleIdx="1" presStyleCnt="5"/>
      <dgm:spPr/>
      <dgm:t>
        <a:bodyPr/>
        <a:lstStyle/>
        <a:p>
          <a:endParaRPr lang="ru-RU"/>
        </a:p>
      </dgm:t>
    </dgm:pt>
    <dgm:pt modelId="{8B32F1EF-51FF-4933-BDED-829DD44645B2}" type="pres">
      <dgm:prSet presAssocID="{A403C1AD-97E5-49E0-8254-AF57A9DAEF8D}" presName="vert1" presStyleCnt="0"/>
      <dgm:spPr/>
    </dgm:pt>
    <dgm:pt modelId="{F0F0EFF8-C9E7-4950-8EAB-BFF6360D16ED}" type="pres">
      <dgm:prSet presAssocID="{C2EC0C26-EC4C-4A8D-A85C-3BDF42F9B236}" presName="thickLine" presStyleLbl="alignNode1" presStyleIdx="2" presStyleCnt="5"/>
      <dgm:spPr/>
    </dgm:pt>
    <dgm:pt modelId="{0BF12EFE-B3B1-4887-A45D-E5C05F64EB2F}" type="pres">
      <dgm:prSet presAssocID="{C2EC0C26-EC4C-4A8D-A85C-3BDF42F9B236}" presName="horz1" presStyleCnt="0"/>
      <dgm:spPr/>
    </dgm:pt>
    <dgm:pt modelId="{635D7F4C-2A90-401A-A2CB-FF8DF6FC6C94}" type="pres">
      <dgm:prSet presAssocID="{C2EC0C26-EC4C-4A8D-A85C-3BDF42F9B236}" presName="tx1" presStyleLbl="revTx" presStyleIdx="2" presStyleCnt="5"/>
      <dgm:spPr/>
      <dgm:t>
        <a:bodyPr/>
        <a:lstStyle/>
        <a:p>
          <a:endParaRPr lang="ru-RU"/>
        </a:p>
      </dgm:t>
    </dgm:pt>
    <dgm:pt modelId="{68B58DD0-17FE-45C2-85FD-DB63A548142F}" type="pres">
      <dgm:prSet presAssocID="{C2EC0C26-EC4C-4A8D-A85C-3BDF42F9B236}" presName="vert1" presStyleCnt="0"/>
      <dgm:spPr/>
    </dgm:pt>
    <dgm:pt modelId="{3AD42246-2BC7-4759-B4CE-D19A9B9DB547}" type="pres">
      <dgm:prSet presAssocID="{4F5839DE-4EE1-41AA-AC8F-11123159A607}" presName="thickLine" presStyleLbl="alignNode1" presStyleIdx="3" presStyleCnt="5"/>
      <dgm:spPr/>
    </dgm:pt>
    <dgm:pt modelId="{03332D59-1BA7-476C-95EA-46B1BD50E385}" type="pres">
      <dgm:prSet presAssocID="{4F5839DE-4EE1-41AA-AC8F-11123159A607}" presName="horz1" presStyleCnt="0"/>
      <dgm:spPr/>
    </dgm:pt>
    <dgm:pt modelId="{CD28AFA1-1D57-4A76-81E7-15F5B88892CA}" type="pres">
      <dgm:prSet presAssocID="{4F5839DE-4EE1-41AA-AC8F-11123159A607}" presName="tx1" presStyleLbl="revTx" presStyleIdx="3" presStyleCnt="5"/>
      <dgm:spPr/>
      <dgm:t>
        <a:bodyPr/>
        <a:lstStyle/>
        <a:p>
          <a:endParaRPr lang="ru-RU"/>
        </a:p>
      </dgm:t>
    </dgm:pt>
    <dgm:pt modelId="{327586C9-46B7-4D67-8371-84371C3D06E0}" type="pres">
      <dgm:prSet presAssocID="{4F5839DE-4EE1-41AA-AC8F-11123159A607}" presName="vert1" presStyleCnt="0"/>
      <dgm:spPr/>
    </dgm:pt>
    <dgm:pt modelId="{5217C414-824B-4066-8A6D-9E0196272C71}" type="pres">
      <dgm:prSet presAssocID="{A7DE532D-690A-4210-95E9-D8F12586014F}" presName="thickLine" presStyleLbl="alignNode1" presStyleIdx="4" presStyleCnt="5"/>
      <dgm:spPr/>
    </dgm:pt>
    <dgm:pt modelId="{9FDF720F-C920-4AFB-B23B-D2BC09466CDD}" type="pres">
      <dgm:prSet presAssocID="{A7DE532D-690A-4210-95E9-D8F12586014F}" presName="horz1" presStyleCnt="0"/>
      <dgm:spPr/>
    </dgm:pt>
    <dgm:pt modelId="{280245C3-5570-4C94-B777-1332672F4529}" type="pres">
      <dgm:prSet presAssocID="{A7DE532D-690A-4210-95E9-D8F12586014F}" presName="tx1" presStyleLbl="revTx" presStyleIdx="4" presStyleCnt="5"/>
      <dgm:spPr/>
      <dgm:t>
        <a:bodyPr/>
        <a:lstStyle/>
        <a:p>
          <a:endParaRPr lang="ru-RU"/>
        </a:p>
      </dgm:t>
    </dgm:pt>
    <dgm:pt modelId="{B9D3AB4E-4416-4295-AD00-2639CCA256B1}" type="pres">
      <dgm:prSet presAssocID="{A7DE532D-690A-4210-95E9-D8F12586014F}" presName="vert1" presStyleCnt="0"/>
      <dgm:spPr/>
    </dgm:pt>
  </dgm:ptLst>
  <dgm:cxnLst>
    <dgm:cxn modelId="{CDF913DC-D2FB-45DC-A758-0C4E6A6DDC73}" srcId="{3C06DC4F-CC73-49DB-827D-ECE744FD36A8}" destId="{549617F3-1E7E-48CE-B71A-D7436C72AF8C}" srcOrd="0" destOrd="0" parTransId="{D5E6B994-56DB-47AB-A4DA-23CC6CBBAB79}" sibTransId="{2C8315D6-BDBC-42FD-A07B-BC4BA487C342}"/>
    <dgm:cxn modelId="{B8581BC6-67A6-44FD-ABE4-BD5E262F642B}" type="presOf" srcId="{549617F3-1E7E-48CE-B71A-D7436C72AF8C}" destId="{736C11BC-AA19-4217-834D-DF2B25A7FF38}" srcOrd="0" destOrd="0" presId="urn:microsoft.com/office/officeart/2008/layout/LinedList"/>
    <dgm:cxn modelId="{2EFA961A-079B-4127-B1C1-2A272CA25EB1}" srcId="{3C06DC4F-CC73-49DB-827D-ECE744FD36A8}" destId="{A7DE532D-690A-4210-95E9-D8F12586014F}" srcOrd="4" destOrd="0" parTransId="{AE515DDE-BE39-4F02-97D9-0E0698C61A6F}" sibTransId="{4A9CB658-B5DE-486F-A0F2-6C01D8DB14E6}"/>
    <dgm:cxn modelId="{8ABC87CF-8085-4F7C-8157-8F422EB3F8B6}" type="presOf" srcId="{A403C1AD-97E5-49E0-8254-AF57A9DAEF8D}" destId="{C49A4C4A-4592-4745-8047-CFFA39086ADB}" srcOrd="0" destOrd="0" presId="urn:microsoft.com/office/officeart/2008/layout/LinedList"/>
    <dgm:cxn modelId="{F62AB114-7A38-4648-9F6A-9461A8E7E9B1}" type="presOf" srcId="{3C06DC4F-CC73-49DB-827D-ECE744FD36A8}" destId="{2652CBBE-AD6D-4D93-A81E-3398465AD23A}" srcOrd="0" destOrd="0" presId="urn:microsoft.com/office/officeart/2008/layout/LinedList"/>
    <dgm:cxn modelId="{62322DB0-9E55-4A40-9BF3-F324C03FC6E4}" type="presOf" srcId="{C2EC0C26-EC4C-4A8D-A85C-3BDF42F9B236}" destId="{635D7F4C-2A90-401A-A2CB-FF8DF6FC6C94}" srcOrd="0" destOrd="0" presId="urn:microsoft.com/office/officeart/2008/layout/LinedList"/>
    <dgm:cxn modelId="{93F1387F-EE19-4704-9232-4FF94470376C}" srcId="{3C06DC4F-CC73-49DB-827D-ECE744FD36A8}" destId="{4F5839DE-4EE1-41AA-AC8F-11123159A607}" srcOrd="3" destOrd="0" parTransId="{2C7500A2-7473-4333-A4E9-A6A4DDD27FD2}" sibTransId="{5FB19D4E-0451-46C2-808D-527EA0FE5E5A}"/>
    <dgm:cxn modelId="{E32828CF-F7C9-426B-8162-F7BD94EDD0AA}" type="presOf" srcId="{A7DE532D-690A-4210-95E9-D8F12586014F}" destId="{280245C3-5570-4C94-B777-1332672F4529}" srcOrd="0" destOrd="0" presId="urn:microsoft.com/office/officeart/2008/layout/LinedList"/>
    <dgm:cxn modelId="{C67C3820-BB2C-4286-BEE0-565653E46B6A}" type="presOf" srcId="{4F5839DE-4EE1-41AA-AC8F-11123159A607}" destId="{CD28AFA1-1D57-4A76-81E7-15F5B88892CA}" srcOrd="0" destOrd="0" presId="urn:microsoft.com/office/officeart/2008/layout/LinedList"/>
    <dgm:cxn modelId="{DA8957CB-89CC-4E5D-BA1F-8F602F221710}" srcId="{3C06DC4F-CC73-49DB-827D-ECE744FD36A8}" destId="{A403C1AD-97E5-49E0-8254-AF57A9DAEF8D}" srcOrd="1" destOrd="0" parTransId="{43596B34-FE81-4875-A179-27C346331BCE}" sibTransId="{2DF69E89-4BB7-40DB-8F42-4DD3414B12B8}"/>
    <dgm:cxn modelId="{DA5BEE06-6AC4-4394-80D0-8C112F3A2444}" srcId="{3C06DC4F-CC73-49DB-827D-ECE744FD36A8}" destId="{C2EC0C26-EC4C-4A8D-A85C-3BDF42F9B236}" srcOrd="2" destOrd="0" parTransId="{AD6303B4-3235-4DB1-B5CF-2B948DF9A9C4}" sibTransId="{4D31DBF5-3EB1-4695-AB04-538CA9FAD95D}"/>
    <dgm:cxn modelId="{0451E0FC-E488-4612-874A-CD051E0585A3}" type="presParOf" srcId="{2652CBBE-AD6D-4D93-A81E-3398465AD23A}" destId="{3474B4A3-7B04-426A-BBFD-FD2C7A858976}" srcOrd="0" destOrd="0" presId="urn:microsoft.com/office/officeart/2008/layout/LinedList"/>
    <dgm:cxn modelId="{48193AB8-AABF-4B27-BA9E-0777DA44158E}" type="presParOf" srcId="{2652CBBE-AD6D-4D93-A81E-3398465AD23A}" destId="{E2A09117-9761-45B0-8CF9-23BB8E2AE4C6}" srcOrd="1" destOrd="0" presId="urn:microsoft.com/office/officeart/2008/layout/LinedList"/>
    <dgm:cxn modelId="{397F2AA4-290C-44D8-8E53-E1907FA1F819}" type="presParOf" srcId="{E2A09117-9761-45B0-8CF9-23BB8E2AE4C6}" destId="{736C11BC-AA19-4217-834D-DF2B25A7FF38}" srcOrd="0" destOrd="0" presId="urn:microsoft.com/office/officeart/2008/layout/LinedList"/>
    <dgm:cxn modelId="{EA20A1BC-7A96-4A62-8231-A5CB9AE7C190}" type="presParOf" srcId="{E2A09117-9761-45B0-8CF9-23BB8E2AE4C6}" destId="{BB08BD05-8E49-4120-8678-351A8EAECBE1}" srcOrd="1" destOrd="0" presId="urn:microsoft.com/office/officeart/2008/layout/LinedList"/>
    <dgm:cxn modelId="{85C24169-D80E-4A84-A3D8-87CD72D0BB64}" type="presParOf" srcId="{2652CBBE-AD6D-4D93-A81E-3398465AD23A}" destId="{F372C4DB-A1DB-400D-BF32-C5418F3FE6EC}" srcOrd="2" destOrd="0" presId="urn:microsoft.com/office/officeart/2008/layout/LinedList"/>
    <dgm:cxn modelId="{D7DACB53-C833-4FA7-A178-393115216D61}" type="presParOf" srcId="{2652CBBE-AD6D-4D93-A81E-3398465AD23A}" destId="{7EAE01BE-020F-420D-AB36-3B286423FFA0}" srcOrd="3" destOrd="0" presId="urn:microsoft.com/office/officeart/2008/layout/LinedList"/>
    <dgm:cxn modelId="{069B1781-F4E9-4601-9A2B-DA345FFED598}" type="presParOf" srcId="{7EAE01BE-020F-420D-AB36-3B286423FFA0}" destId="{C49A4C4A-4592-4745-8047-CFFA39086ADB}" srcOrd="0" destOrd="0" presId="urn:microsoft.com/office/officeart/2008/layout/LinedList"/>
    <dgm:cxn modelId="{5F683BCC-3D4F-4FB9-B1BE-1B49E5F4154D}" type="presParOf" srcId="{7EAE01BE-020F-420D-AB36-3B286423FFA0}" destId="{8B32F1EF-51FF-4933-BDED-829DD44645B2}" srcOrd="1" destOrd="0" presId="urn:microsoft.com/office/officeart/2008/layout/LinedList"/>
    <dgm:cxn modelId="{C4CEE739-AC46-4E41-B4A6-C22CD2FC4EF1}" type="presParOf" srcId="{2652CBBE-AD6D-4D93-A81E-3398465AD23A}" destId="{F0F0EFF8-C9E7-4950-8EAB-BFF6360D16ED}" srcOrd="4" destOrd="0" presId="urn:microsoft.com/office/officeart/2008/layout/LinedList"/>
    <dgm:cxn modelId="{88B65BEA-28D2-4B5A-96DC-DAD698ACC7FE}" type="presParOf" srcId="{2652CBBE-AD6D-4D93-A81E-3398465AD23A}" destId="{0BF12EFE-B3B1-4887-A45D-E5C05F64EB2F}" srcOrd="5" destOrd="0" presId="urn:microsoft.com/office/officeart/2008/layout/LinedList"/>
    <dgm:cxn modelId="{776EA4F0-BAF2-4E55-AA57-915B1108D887}" type="presParOf" srcId="{0BF12EFE-B3B1-4887-A45D-E5C05F64EB2F}" destId="{635D7F4C-2A90-401A-A2CB-FF8DF6FC6C94}" srcOrd="0" destOrd="0" presId="urn:microsoft.com/office/officeart/2008/layout/LinedList"/>
    <dgm:cxn modelId="{FA6DF9EC-E178-491C-913D-102507FB6755}" type="presParOf" srcId="{0BF12EFE-B3B1-4887-A45D-E5C05F64EB2F}" destId="{68B58DD0-17FE-45C2-85FD-DB63A548142F}" srcOrd="1" destOrd="0" presId="urn:microsoft.com/office/officeart/2008/layout/LinedList"/>
    <dgm:cxn modelId="{4F1B7389-45E8-43C6-98FF-2FF33F5D4AC8}" type="presParOf" srcId="{2652CBBE-AD6D-4D93-A81E-3398465AD23A}" destId="{3AD42246-2BC7-4759-B4CE-D19A9B9DB547}" srcOrd="6" destOrd="0" presId="urn:microsoft.com/office/officeart/2008/layout/LinedList"/>
    <dgm:cxn modelId="{CAD6BBAE-0804-4409-885C-224DE1D7FEEC}" type="presParOf" srcId="{2652CBBE-AD6D-4D93-A81E-3398465AD23A}" destId="{03332D59-1BA7-476C-95EA-46B1BD50E385}" srcOrd="7" destOrd="0" presId="urn:microsoft.com/office/officeart/2008/layout/LinedList"/>
    <dgm:cxn modelId="{CC35BFC5-0AD0-41EE-9C94-6D259BD5C162}" type="presParOf" srcId="{03332D59-1BA7-476C-95EA-46B1BD50E385}" destId="{CD28AFA1-1D57-4A76-81E7-15F5B88892CA}" srcOrd="0" destOrd="0" presId="urn:microsoft.com/office/officeart/2008/layout/LinedList"/>
    <dgm:cxn modelId="{8E1866C1-94B9-4691-8A9D-ADE72B8D0AC6}" type="presParOf" srcId="{03332D59-1BA7-476C-95EA-46B1BD50E385}" destId="{327586C9-46B7-4D67-8371-84371C3D06E0}" srcOrd="1" destOrd="0" presId="urn:microsoft.com/office/officeart/2008/layout/LinedList"/>
    <dgm:cxn modelId="{AF7139C0-7DCE-4D8D-9EA4-D9372BD66988}" type="presParOf" srcId="{2652CBBE-AD6D-4D93-A81E-3398465AD23A}" destId="{5217C414-824B-4066-8A6D-9E0196272C71}" srcOrd="8" destOrd="0" presId="urn:microsoft.com/office/officeart/2008/layout/LinedList"/>
    <dgm:cxn modelId="{2173FCB2-F2A2-4085-AFD2-2BDCB1D257DE}" type="presParOf" srcId="{2652CBBE-AD6D-4D93-A81E-3398465AD23A}" destId="{9FDF720F-C920-4AFB-B23B-D2BC09466CDD}" srcOrd="9" destOrd="0" presId="urn:microsoft.com/office/officeart/2008/layout/LinedList"/>
    <dgm:cxn modelId="{B242CBC4-6C31-45B7-A1BD-4F4ADA0A3BD6}" type="presParOf" srcId="{9FDF720F-C920-4AFB-B23B-D2BC09466CDD}" destId="{280245C3-5570-4C94-B777-1332672F4529}" srcOrd="0" destOrd="0" presId="urn:microsoft.com/office/officeart/2008/layout/LinedList"/>
    <dgm:cxn modelId="{6D3C5D3D-010B-4842-907E-1898ABE5C902}" type="presParOf" srcId="{9FDF720F-C920-4AFB-B23B-D2BC09466CDD}" destId="{B9D3AB4E-4416-4295-AD00-2639CCA256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5594EA-1177-4E0B-ABD5-45B7162B7FEE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0BA371-23BD-4F4F-A56E-5BE96DA8F91F}">
      <dgm:prSet/>
      <dgm:spPr/>
      <dgm:t>
        <a:bodyPr/>
        <a:lstStyle/>
        <a:p>
          <a:pPr rtl="0"/>
          <a:r>
            <a:rPr lang="ru-RU" dirty="0" smtClean="0">
              <a:latin typeface="Century Gothic" panose="020B0502020202020204"/>
            </a:rPr>
            <a:t>Наличие выбора уровня сложности</a:t>
          </a:r>
          <a:endParaRPr lang="en-US" dirty="0">
            <a:latin typeface="Century Gothic" panose="020B0502020202020204"/>
          </a:endParaRPr>
        </a:p>
      </dgm:t>
    </dgm:pt>
    <dgm:pt modelId="{C9D7197A-3090-4483-AB1B-0FC2FEE2C8AA}" type="parTrans" cxnId="{8DC680BA-932A-419D-92CE-4E745E85A6DD}">
      <dgm:prSet/>
      <dgm:spPr/>
      <dgm:t>
        <a:bodyPr/>
        <a:lstStyle/>
        <a:p>
          <a:endParaRPr lang="en-US"/>
        </a:p>
      </dgm:t>
    </dgm:pt>
    <dgm:pt modelId="{8897765E-EEFB-4731-8296-F7AB0E27A659}" type="sibTrans" cxnId="{8DC680BA-932A-419D-92CE-4E745E85A6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66F468-4152-4A2A-A75A-570F714378C7}">
      <dgm:prSet phldr="0"/>
      <dgm:spPr/>
      <dgm:t>
        <a:bodyPr/>
        <a:lstStyle/>
        <a:p>
          <a:r>
            <a:rPr lang="ru-RU" dirty="0" smtClean="0">
              <a:latin typeface="Century Gothic" panose="020B0502020202020204"/>
            </a:rPr>
            <a:t>Звуковое сопровождения</a:t>
          </a:r>
          <a:endParaRPr lang="ru-RU" dirty="0"/>
        </a:p>
      </dgm:t>
    </dgm:pt>
    <dgm:pt modelId="{C2ED99EE-4055-42D3-9B17-3ECD3168D789}" type="parTrans" cxnId="{E1A79161-7A51-457D-8DCE-75868491EF71}">
      <dgm:prSet/>
      <dgm:spPr/>
      <dgm:t>
        <a:bodyPr/>
        <a:lstStyle/>
        <a:p>
          <a:endParaRPr lang="en-US"/>
        </a:p>
      </dgm:t>
    </dgm:pt>
    <dgm:pt modelId="{752BED05-09DA-4BDB-BA74-F84BDDEF0ABF}" type="sibTrans" cxnId="{E1A79161-7A51-457D-8DCE-75868491EF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6840A1-5856-48CD-9549-6E10E21B5A71}">
      <dgm:prSet phldr="0"/>
      <dgm:spPr/>
      <dgm:t>
        <a:bodyPr/>
        <a:lstStyle/>
        <a:p>
          <a:r>
            <a:rPr lang="ru-RU" dirty="0" smtClean="0"/>
            <a:t>Игра</a:t>
          </a:r>
          <a:r>
            <a:rPr lang="ru-RU" baseline="0" dirty="0" smtClean="0"/>
            <a:t> состоит из 3 галактик, чтобы победить нужно пройти все 3</a:t>
          </a:r>
          <a:endParaRPr lang="ru-RU" dirty="0"/>
        </a:p>
      </dgm:t>
    </dgm:pt>
    <dgm:pt modelId="{C5387BA4-32BA-4B65-9B23-B7E346796D6A}" type="parTrans" cxnId="{153DE88A-CEB8-48FD-BDFE-EC94A3ABD4F4}">
      <dgm:prSet/>
      <dgm:spPr/>
      <dgm:t>
        <a:bodyPr/>
        <a:lstStyle/>
        <a:p>
          <a:endParaRPr lang="en-US"/>
        </a:p>
      </dgm:t>
    </dgm:pt>
    <dgm:pt modelId="{A4421803-BFF4-4FAA-95DE-CD3B76BA5D90}" type="sibTrans" cxnId="{153DE88A-CEB8-48FD-BDFE-EC94A3ABD4F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7CB8A7-CBE1-493C-8EF2-C76071D570CD}">
      <dgm:prSet phldr="0"/>
      <dgm:spPr/>
      <dgm:t>
        <a:bodyPr/>
        <a:lstStyle/>
        <a:p>
          <a:pPr rtl="0"/>
          <a:r>
            <a:rPr lang="ru-RU" dirty="0" smtClean="0"/>
            <a:t>Босс </a:t>
          </a:r>
          <a:r>
            <a:rPr lang="ru-RU" dirty="0" err="1" smtClean="0"/>
            <a:t>суперастероид</a:t>
          </a:r>
          <a:r>
            <a:rPr lang="ru-RU" dirty="0" smtClean="0"/>
            <a:t>, который делится на 2 части</a:t>
          </a:r>
          <a:endParaRPr lang="ru-RU" dirty="0"/>
        </a:p>
      </dgm:t>
    </dgm:pt>
    <dgm:pt modelId="{1EAFE151-1431-4A53-B0EC-A3A6C32BE4A1}" type="parTrans" cxnId="{8E53BDE4-510B-468E-B35F-D898939EA87B}">
      <dgm:prSet/>
      <dgm:spPr/>
      <dgm:t>
        <a:bodyPr/>
        <a:lstStyle/>
        <a:p>
          <a:endParaRPr lang="ru-RU"/>
        </a:p>
      </dgm:t>
    </dgm:pt>
    <dgm:pt modelId="{B676B7C4-12EF-4B58-87E8-6C8B8EDE2380}" type="sibTrans" cxnId="{8E53BDE4-510B-468E-B35F-D898939EA87B}">
      <dgm:prSet/>
      <dgm:spPr/>
      <dgm:t>
        <a:bodyPr/>
        <a:lstStyle/>
        <a:p>
          <a:endParaRPr lang="ru-RU"/>
        </a:p>
      </dgm:t>
    </dgm:pt>
    <dgm:pt modelId="{4298248A-3981-4EE7-84AA-74810C789A8A}" type="pres">
      <dgm:prSet presAssocID="{1C5594EA-1177-4E0B-ABD5-45B7162B7FE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1DD1908-FF8C-4C40-98F5-959BBDACF808}" type="pres">
      <dgm:prSet presAssocID="{CB0BA371-23BD-4F4F-A56E-5BE96DA8F91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C184C3-927F-4E3C-B59C-F0F571DDE2B9}" type="pres">
      <dgm:prSet presAssocID="{8897765E-EEFB-4731-8296-F7AB0E27A659}" presName="sibTrans" presStyleCnt="0"/>
      <dgm:spPr/>
    </dgm:pt>
    <dgm:pt modelId="{82D621B6-64E5-4082-96FE-501BA9EA8877}" type="pres">
      <dgm:prSet presAssocID="{657CB8A7-CBE1-493C-8EF2-C76071D570C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093DB3-01BD-4DAD-B76B-1F281F91D359}" type="pres">
      <dgm:prSet presAssocID="{B676B7C4-12EF-4B58-87E8-6C8B8EDE2380}" presName="sibTrans" presStyleCnt="0"/>
      <dgm:spPr/>
    </dgm:pt>
    <dgm:pt modelId="{532E2B83-4061-4A6B-A250-A6F9138360D1}" type="pres">
      <dgm:prSet presAssocID="{A766F468-4152-4A2A-A75A-570F714378C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8C5354-E0B7-4CC2-94DC-1C07446984C9}" type="pres">
      <dgm:prSet presAssocID="{752BED05-09DA-4BDB-BA74-F84BDDEF0ABF}" presName="sibTrans" presStyleCnt="0"/>
      <dgm:spPr/>
    </dgm:pt>
    <dgm:pt modelId="{293786DA-3947-4B95-9335-789D7AD246A6}" type="pres">
      <dgm:prSet presAssocID="{F56840A1-5856-48CD-9549-6E10E21B5A7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5E3D6C5-B673-4DAF-B5B2-E9C0916875B8}" type="presOf" srcId="{1C5594EA-1177-4E0B-ABD5-45B7162B7FEE}" destId="{4298248A-3981-4EE7-84AA-74810C789A8A}" srcOrd="0" destOrd="0" presId="urn:microsoft.com/office/officeart/2005/8/layout/default"/>
    <dgm:cxn modelId="{0A5E96D5-7DBB-400F-A8F5-AFFD674F258A}" type="presOf" srcId="{A766F468-4152-4A2A-A75A-570F714378C7}" destId="{532E2B83-4061-4A6B-A250-A6F9138360D1}" srcOrd="0" destOrd="0" presId="urn:microsoft.com/office/officeart/2005/8/layout/default"/>
    <dgm:cxn modelId="{E43C33F4-4EA5-47F9-9E1A-2883064C95E9}" type="presOf" srcId="{657CB8A7-CBE1-493C-8EF2-C76071D570CD}" destId="{82D621B6-64E5-4082-96FE-501BA9EA8877}" srcOrd="0" destOrd="0" presId="urn:microsoft.com/office/officeart/2005/8/layout/default"/>
    <dgm:cxn modelId="{E1A79161-7A51-457D-8DCE-75868491EF71}" srcId="{1C5594EA-1177-4E0B-ABD5-45B7162B7FEE}" destId="{A766F468-4152-4A2A-A75A-570F714378C7}" srcOrd="2" destOrd="0" parTransId="{C2ED99EE-4055-42D3-9B17-3ECD3168D789}" sibTransId="{752BED05-09DA-4BDB-BA74-F84BDDEF0ABF}"/>
    <dgm:cxn modelId="{8E53BDE4-510B-468E-B35F-D898939EA87B}" srcId="{1C5594EA-1177-4E0B-ABD5-45B7162B7FEE}" destId="{657CB8A7-CBE1-493C-8EF2-C76071D570CD}" srcOrd="1" destOrd="0" parTransId="{1EAFE151-1431-4A53-B0EC-A3A6C32BE4A1}" sibTransId="{B676B7C4-12EF-4B58-87E8-6C8B8EDE2380}"/>
    <dgm:cxn modelId="{CE4F7A48-AC8C-42F2-AE90-FAE2476629DE}" type="presOf" srcId="{CB0BA371-23BD-4F4F-A56E-5BE96DA8F91F}" destId="{61DD1908-FF8C-4C40-98F5-959BBDACF808}" srcOrd="0" destOrd="0" presId="urn:microsoft.com/office/officeart/2005/8/layout/default"/>
    <dgm:cxn modelId="{8DC680BA-932A-419D-92CE-4E745E85A6DD}" srcId="{1C5594EA-1177-4E0B-ABD5-45B7162B7FEE}" destId="{CB0BA371-23BD-4F4F-A56E-5BE96DA8F91F}" srcOrd="0" destOrd="0" parTransId="{C9D7197A-3090-4483-AB1B-0FC2FEE2C8AA}" sibTransId="{8897765E-EEFB-4731-8296-F7AB0E27A659}"/>
    <dgm:cxn modelId="{153DE88A-CEB8-48FD-BDFE-EC94A3ABD4F4}" srcId="{1C5594EA-1177-4E0B-ABD5-45B7162B7FEE}" destId="{F56840A1-5856-48CD-9549-6E10E21B5A71}" srcOrd="3" destOrd="0" parTransId="{C5387BA4-32BA-4B65-9B23-B7E346796D6A}" sibTransId="{A4421803-BFF4-4FAA-95DE-CD3B76BA5D90}"/>
    <dgm:cxn modelId="{687F2E8C-5614-4733-8871-641569D468C6}" type="presOf" srcId="{F56840A1-5856-48CD-9549-6E10E21B5A71}" destId="{293786DA-3947-4B95-9335-789D7AD246A6}" srcOrd="0" destOrd="0" presId="urn:microsoft.com/office/officeart/2005/8/layout/default"/>
    <dgm:cxn modelId="{519DD133-CBC4-4FBE-A9DF-C011B719143E}" type="presParOf" srcId="{4298248A-3981-4EE7-84AA-74810C789A8A}" destId="{61DD1908-FF8C-4C40-98F5-959BBDACF808}" srcOrd="0" destOrd="0" presId="urn:microsoft.com/office/officeart/2005/8/layout/default"/>
    <dgm:cxn modelId="{36176672-7C72-428E-B284-4F8FDBF85726}" type="presParOf" srcId="{4298248A-3981-4EE7-84AA-74810C789A8A}" destId="{E2C184C3-927F-4E3C-B59C-F0F571DDE2B9}" srcOrd="1" destOrd="0" presId="urn:microsoft.com/office/officeart/2005/8/layout/default"/>
    <dgm:cxn modelId="{DB10E184-EA3E-4ECF-BC68-8CF11D56AA96}" type="presParOf" srcId="{4298248A-3981-4EE7-84AA-74810C789A8A}" destId="{82D621B6-64E5-4082-96FE-501BA9EA8877}" srcOrd="2" destOrd="0" presId="urn:microsoft.com/office/officeart/2005/8/layout/default"/>
    <dgm:cxn modelId="{0DE52C96-888A-4991-BC74-C638EB5BF12A}" type="presParOf" srcId="{4298248A-3981-4EE7-84AA-74810C789A8A}" destId="{43093DB3-01BD-4DAD-B76B-1F281F91D359}" srcOrd="3" destOrd="0" presId="urn:microsoft.com/office/officeart/2005/8/layout/default"/>
    <dgm:cxn modelId="{10E5A11D-D9C6-47C7-9053-1D63E3D18820}" type="presParOf" srcId="{4298248A-3981-4EE7-84AA-74810C789A8A}" destId="{532E2B83-4061-4A6B-A250-A6F9138360D1}" srcOrd="4" destOrd="0" presId="urn:microsoft.com/office/officeart/2005/8/layout/default"/>
    <dgm:cxn modelId="{8CBB5203-317E-4416-A58E-72AC61A19432}" type="presParOf" srcId="{4298248A-3981-4EE7-84AA-74810C789A8A}" destId="{588C5354-E0B7-4CC2-94DC-1C07446984C9}" srcOrd="5" destOrd="0" presId="urn:microsoft.com/office/officeart/2005/8/layout/default"/>
    <dgm:cxn modelId="{44AD915A-637C-4A5B-8F72-B168E9F8B35F}" type="presParOf" srcId="{4298248A-3981-4EE7-84AA-74810C789A8A}" destId="{293786DA-3947-4B95-9335-789D7AD246A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6EBB5A-0BF1-495B-A353-EE651555F6FC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321B72-EEB3-46D3-B92C-FA091839CE97}">
      <dgm:prSet/>
      <dgm:spPr/>
      <dgm:t>
        <a:bodyPr/>
        <a:lstStyle/>
        <a:p>
          <a:r>
            <a:rPr lang="ru-RU" dirty="0" smtClean="0"/>
            <a:t>Добавить 3 босса</a:t>
          </a:r>
          <a:endParaRPr lang="en-US" dirty="0"/>
        </a:p>
      </dgm:t>
    </dgm:pt>
    <dgm:pt modelId="{FD484D11-684C-4529-8EC8-03A03230B2DC}" type="parTrans" cxnId="{813C0D6B-6A2A-425E-B719-53F859EC168F}">
      <dgm:prSet/>
      <dgm:spPr/>
      <dgm:t>
        <a:bodyPr/>
        <a:lstStyle/>
        <a:p>
          <a:endParaRPr lang="en-US"/>
        </a:p>
      </dgm:t>
    </dgm:pt>
    <dgm:pt modelId="{397B7983-B773-4A2A-BB26-8D196C706E98}" type="sibTrans" cxnId="{813C0D6B-6A2A-425E-B719-53F859EC168F}">
      <dgm:prSet/>
      <dgm:spPr/>
      <dgm:t>
        <a:bodyPr/>
        <a:lstStyle/>
        <a:p>
          <a:endParaRPr lang="en-US"/>
        </a:p>
      </dgm:t>
    </dgm:pt>
    <dgm:pt modelId="{1CEF89ED-6D65-4E1A-A78B-01A7B7D1876E}">
      <dgm:prSet/>
      <dgm:spPr/>
      <dgm:t>
        <a:bodyPr/>
        <a:lstStyle/>
        <a:p>
          <a:r>
            <a:rPr lang="ru-RU" dirty="0" smtClean="0"/>
            <a:t>Компиляция игры под </a:t>
          </a:r>
          <a:r>
            <a:rPr lang="en-US" dirty="0" smtClean="0"/>
            <a:t>Android</a:t>
          </a:r>
          <a:endParaRPr lang="en-US" dirty="0"/>
        </a:p>
      </dgm:t>
    </dgm:pt>
    <dgm:pt modelId="{5BE48FA1-05C4-487E-85DD-780E6E60CC2F}" type="parTrans" cxnId="{DFD97D89-853A-4FEA-8F8A-07358A386A82}">
      <dgm:prSet/>
      <dgm:spPr/>
      <dgm:t>
        <a:bodyPr/>
        <a:lstStyle/>
        <a:p>
          <a:endParaRPr lang="en-US"/>
        </a:p>
      </dgm:t>
    </dgm:pt>
    <dgm:pt modelId="{76F4663E-76BD-478A-84E4-70B96567AA26}" type="sibTrans" cxnId="{DFD97D89-853A-4FEA-8F8A-07358A386A82}">
      <dgm:prSet/>
      <dgm:spPr/>
      <dgm:t>
        <a:bodyPr/>
        <a:lstStyle/>
        <a:p>
          <a:endParaRPr lang="en-US"/>
        </a:p>
      </dgm:t>
    </dgm:pt>
    <dgm:pt modelId="{606817D7-1F55-4BD1-9F1F-78E194340740}">
      <dgm:prSet phldr="0"/>
      <dgm:spPr/>
      <dgm:t>
        <a:bodyPr/>
        <a:lstStyle/>
        <a:p>
          <a:pPr rtl="0"/>
          <a:r>
            <a:rPr lang="ru-RU" dirty="0" smtClean="0">
              <a:latin typeface="Century Gothic" panose="020B0502020202020204"/>
            </a:rPr>
            <a:t>Добавление таблицы рекордов</a:t>
          </a:r>
          <a:endParaRPr lang="ru-RU" dirty="0">
            <a:latin typeface="Century Gothic" panose="020B0502020202020204"/>
          </a:endParaRPr>
        </a:p>
      </dgm:t>
    </dgm:pt>
    <dgm:pt modelId="{70A683F8-41D9-4EFA-92C3-925D021CF0D5}" type="parTrans" cxnId="{664D37BE-BBC3-428B-9DBD-84FA30EDD253}">
      <dgm:prSet/>
      <dgm:spPr/>
      <dgm:t>
        <a:bodyPr/>
        <a:lstStyle/>
        <a:p>
          <a:endParaRPr lang="ru-RU"/>
        </a:p>
      </dgm:t>
    </dgm:pt>
    <dgm:pt modelId="{A335BEE7-EA79-4599-B1BA-3547FE69E48F}" type="sibTrans" cxnId="{664D37BE-BBC3-428B-9DBD-84FA30EDD253}">
      <dgm:prSet/>
      <dgm:spPr/>
      <dgm:t>
        <a:bodyPr/>
        <a:lstStyle/>
        <a:p>
          <a:endParaRPr lang="ru-RU"/>
        </a:p>
      </dgm:t>
    </dgm:pt>
    <dgm:pt modelId="{31FB7E14-FBE6-412A-9255-745DC0DF3DDE}">
      <dgm:prSet/>
      <dgm:spPr/>
      <dgm:t>
        <a:bodyPr/>
        <a:lstStyle/>
        <a:p>
          <a:pPr rtl="0"/>
          <a:r>
            <a:rPr lang="ru-RU" dirty="0" smtClean="0"/>
            <a:t>Оптимизация игрового процесса</a:t>
          </a:r>
          <a:endParaRPr lang="ru-RU" dirty="0">
            <a:latin typeface="Century Gothic" panose="020B0502020202020204"/>
          </a:endParaRPr>
        </a:p>
      </dgm:t>
    </dgm:pt>
    <dgm:pt modelId="{36EBE2EA-15FF-4253-877D-0A47062729A5}" type="parTrans" cxnId="{A3D16DB6-3A6E-4AA1-8526-626754B495B5}">
      <dgm:prSet/>
      <dgm:spPr/>
      <dgm:t>
        <a:bodyPr/>
        <a:lstStyle/>
        <a:p>
          <a:endParaRPr lang="ru-RU"/>
        </a:p>
      </dgm:t>
    </dgm:pt>
    <dgm:pt modelId="{B8749F49-2131-4A18-91C5-778AB8A70474}" type="sibTrans" cxnId="{A3D16DB6-3A6E-4AA1-8526-626754B495B5}">
      <dgm:prSet/>
      <dgm:spPr/>
      <dgm:t>
        <a:bodyPr/>
        <a:lstStyle/>
        <a:p>
          <a:endParaRPr lang="ru-RU"/>
        </a:p>
      </dgm:t>
    </dgm:pt>
    <dgm:pt modelId="{2AF92E77-A58F-4524-9F58-460A53652A1E}">
      <dgm:prSet phldr="0"/>
      <dgm:spPr/>
      <dgm:t>
        <a:bodyPr/>
        <a:lstStyle/>
        <a:p>
          <a:pPr rtl="0"/>
          <a:r>
            <a:rPr lang="ru-RU" dirty="0" smtClean="0">
              <a:latin typeface="Century Gothic" panose="020B0502020202020204"/>
            </a:rPr>
            <a:t>Добавление </a:t>
          </a:r>
          <a:r>
            <a:rPr lang="ru-RU" dirty="0" err="1" smtClean="0">
              <a:latin typeface="Century Gothic" panose="020B0502020202020204"/>
            </a:rPr>
            <a:t>анимаций</a:t>
          </a:r>
          <a:endParaRPr lang="ru-RU" dirty="0">
            <a:latin typeface="Century Gothic" panose="020B0502020202020204"/>
          </a:endParaRPr>
        </a:p>
      </dgm:t>
    </dgm:pt>
    <dgm:pt modelId="{BEA2996E-BEDA-49B1-9D98-09C2AC598B71}" type="parTrans" cxnId="{3600EE85-7E75-4082-B644-3B23D6566AFA}">
      <dgm:prSet/>
      <dgm:spPr/>
      <dgm:t>
        <a:bodyPr/>
        <a:lstStyle/>
        <a:p>
          <a:endParaRPr lang="ru-RU"/>
        </a:p>
      </dgm:t>
    </dgm:pt>
    <dgm:pt modelId="{9F073BED-F225-490F-AEF2-90A39111CF03}" type="sibTrans" cxnId="{3600EE85-7E75-4082-B644-3B23D6566AFA}">
      <dgm:prSet/>
      <dgm:spPr/>
      <dgm:t>
        <a:bodyPr/>
        <a:lstStyle/>
        <a:p>
          <a:endParaRPr lang="ru-RU"/>
        </a:p>
      </dgm:t>
    </dgm:pt>
    <dgm:pt modelId="{3ADF3CEA-A3E5-4EF0-9E2D-E73CABD1A33B}" type="pres">
      <dgm:prSet presAssocID="{9A6EBB5A-0BF1-495B-A353-EE651555F6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9611EF5-2BF4-4BDB-B4F0-A4E02552E473}" type="pres">
      <dgm:prSet presAssocID="{1CEF89ED-6D65-4E1A-A78B-01A7B7D1876E}" presName="boxAndChildren" presStyleCnt="0"/>
      <dgm:spPr/>
    </dgm:pt>
    <dgm:pt modelId="{16AF9C30-1D3E-4AD2-982A-F7C329470A1D}" type="pres">
      <dgm:prSet presAssocID="{1CEF89ED-6D65-4E1A-A78B-01A7B7D1876E}" presName="parentTextBox" presStyleLbl="node1" presStyleIdx="0" presStyleCnt="5"/>
      <dgm:spPr/>
      <dgm:t>
        <a:bodyPr/>
        <a:lstStyle/>
        <a:p>
          <a:endParaRPr lang="ru-RU"/>
        </a:p>
      </dgm:t>
    </dgm:pt>
    <dgm:pt modelId="{BEFAC33A-EA5F-496A-92B8-6AC12C15DFB9}" type="pres">
      <dgm:prSet presAssocID="{B8749F49-2131-4A18-91C5-778AB8A70474}" presName="sp" presStyleCnt="0"/>
      <dgm:spPr/>
    </dgm:pt>
    <dgm:pt modelId="{47074E35-1192-49F3-85B9-2A72D77F48EB}" type="pres">
      <dgm:prSet presAssocID="{31FB7E14-FBE6-412A-9255-745DC0DF3DDE}" presName="arrowAndChildren" presStyleCnt="0"/>
      <dgm:spPr/>
    </dgm:pt>
    <dgm:pt modelId="{0BF6FFF0-8940-4C5B-8833-097FE86DC2F3}" type="pres">
      <dgm:prSet presAssocID="{31FB7E14-FBE6-412A-9255-745DC0DF3DDE}" presName="parentTextArrow" presStyleLbl="node1" presStyleIdx="1" presStyleCnt="5"/>
      <dgm:spPr/>
      <dgm:t>
        <a:bodyPr/>
        <a:lstStyle/>
        <a:p>
          <a:endParaRPr lang="ru-RU"/>
        </a:p>
      </dgm:t>
    </dgm:pt>
    <dgm:pt modelId="{4095A00B-978A-4B78-91F1-3999B656C09E}" type="pres">
      <dgm:prSet presAssocID="{9F073BED-F225-490F-AEF2-90A39111CF03}" presName="sp" presStyleCnt="0"/>
      <dgm:spPr/>
    </dgm:pt>
    <dgm:pt modelId="{2FF8A988-4738-4DCC-BE9D-2C593D108DC6}" type="pres">
      <dgm:prSet presAssocID="{2AF92E77-A58F-4524-9F58-460A53652A1E}" presName="arrowAndChildren" presStyleCnt="0"/>
      <dgm:spPr/>
    </dgm:pt>
    <dgm:pt modelId="{B321B965-A07E-492D-8180-92FB0A997D6B}" type="pres">
      <dgm:prSet presAssocID="{2AF92E77-A58F-4524-9F58-460A53652A1E}" presName="parentTextArrow" presStyleLbl="node1" presStyleIdx="2" presStyleCnt="5"/>
      <dgm:spPr/>
      <dgm:t>
        <a:bodyPr/>
        <a:lstStyle/>
        <a:p>
          <a:endParaRPr lang="ru-RU"/>
        </a:p>
      </dgm:t>
    </dgm:pt>
    <dgm:pt modelId="{85A556C1-7604-4636-BE1E-2E1850B65C22}" type="pres">
      <dgm:prSet presAssocID="{A335BEE7-EA79-4599-B1BA-3547FE69E48F}" presName="sp" presStyleCnt="0"/>
      <dgm:spPr/>
    </dgm:pt>
    <dgm:pt modelId="{D8280D99-369D-4B02-A164-4BE6D55B44A9}" type="pres">
      <dgm:prSet presAssocID="{606817D7-1F55-4BD1-9F1F-78E194340740}" presName="arrowAndChildren" presStyleCnt="0"/>
      <dgm:spPr/>
    </dgm:pt>
    <dgm:pt modelId="{60E46E91-9CA7-46C4-9352-1553F2C461F8}" type="pres">
      <dgm:prSet presAssocID="{606817D7-1F55-4BD1-9F1F-78E194340740}" presName="parentTextArrow" presStyleLbl="node1" presStyleIdx="3" presStyleCnt="5"/>
      <dgm:spPr/>
      <dgm:t>
        <a:bodyPr/>
        <a:lstStyle/>
        <a:p>
          <a:endParaRPr lang="ru-RU"/>
        </a:p>
      </dgm:t>
    </dgm:pt>
    <dgm:pt modelId="{B5C4066F-4FD7-4144-8BAD-CC8A7CE7B413}" type="pres">
      <dgm:prSet presAssocID="{397B7983-B773-4A2A-BB26-8D196C706E98}" presName="sp" presStyleCnt="0"/>
      <dgm:spPr/>
    </dgm:pt>
    <dgm:pt modelId="{77B20E5E-98C9-424D-9BF5-5348DC7FE2BB}" type="pres">
      <dgm:prSet presAssocID="{70321B72-EEB3-46D3-B92C-FA091839CE97}" presName="arrowAndChildren" presStyleCnt="0"/>
      <dgm:spPr/>
    </dgm:pt>
    <dgm:pt modelId="{907FEE18-C8C9-40F9-9E50-39F8396275FF}" type="pres">
      <dgm:prSet presAssocID="{70321B72-EEB3-46D3-B92C-FA091839CE97}" presName="parentTextArrow" presStyleLbl="node1" presStyleIdx="4" presStyleCnt="5"/>
      <dgm:spPr/>
      <dgm:t>
        <a:bodyPr/>
        <a:lstStyle/>
        <a:p>
          <a:endParaRPr lang="ru-RU"/>
        </a:p>
      </dgm:t>
    </dgm:pt>
  </dgm:ptLst>
  <dgm:cxnLst>
    <dgm:cxn modelId="{4BB2FBAD-B34E-4203-B5F8-F595EB0E0B94}" type="presOf" srcId="{606817D7-1F55-4BD1-9F1F-78E194340740}" destId="{60E46E91-9CA7-46C4-9352-1553F2C461F8}" srcOrd="0" destOrd="0" presId="urn:microsoft.com/office/officeart/2005/8/layout/process4"/>
    <dgm:cxn modelId="{813C0D6B-6A2A-425E-B719-53F859EC168F}" srcId="{9A6EBB5A-0BF1-495B-A353-EE651555F6FC}" destId="{70321B72-EEB3-46D3-B92C-FA091839CE97}" srcOrd="0" destOrd="0" parTransId="{FD484D11-684C-4529-8EC8-03A03230B2DC}" sibTransId="{397B7983-B773-4A2A-BB26-8D196C706E98}"/>
    <dgm:cxn modelId="{23762AB3-B4B9-4667-B62E-8199458E4828}" type="presOf" srcId="{70321B72-EEB3-46D3-B92C-FA091839CE97}" destId="{907FEE18-C8C9-40F9-9E50-39F8396275FF}" srcOrd="0" destOrd="0" presId="urn:microsoft.com/office/officeart/2005/8/layout/process4"/>
    <dgm:cxn modelId="{A3D16DB6-3A6E-4AA1-8526-626754B495B5}" srcId="{9A6EBB5A-0BF1-495B-A353-EE651555F6FC}" destId="{31FB7E14-FBE6-412A-9255-745DC0DF3DDE}" srcOrd="3" destOrd="0" parTransId="{36EBE2EA-15FF-4253-877D-0A47062729A5}" sibTransId="{B8749F49-2131-4A18-91C5-778AB8A70474}"/>
    <dgm:cxn modelId="{3600EE85-7E75-4082-B644-3B23D6566AFA}" srcId="{9A6EBB5A-0BF1-495B-A353-EE651555F6FC}" destId="{2AF92E77-A58F-4524-9F58-460A53652A1E}" srcOrd="2" destOrd="0" parTransId="{BEA2996E-BEDA-49B1-9D98-09C2AC598B71}" sibTransId="{9F073BED-F225-490F-AEF2-90A39111CF03}"/>
    <dgm:cxn modelId="{7C91E544-2F3A-4641-91C5-9A1FE0CF5A8D}" type="presOf" srcId="{31FB7E14-FBE6-412A-9255-745DC0DF3DDE}" destId="{0BF6FFF0-8940-4C5B-8833-097FE86DC2F3}" srcOrd="0" destOrd="0" presId="urn:microsoft.com/office/officeart/2005/8/layout/process4"/>
    <dgm:cxn modelId="{A71855E9-4BB0-4013-B407-D28B3A11A58D}" type="presOf" srcId="{9A6EBB5A-0BF1-495B-A353-EE651555F6FC}" destId="{3ADF3CEA-A3E5-4EF0-9E2D-E73CABD1A33B}" srcOrd="0" destOrd="0" presId="urn:microsoft.com/office/officeart/2005/8/layout/process4"/>
    <dgm:cxn modelId="{DFD97D89-853A-4FEA-8F8A-07358A386A82}" srcId="{9A6EBB5A-0BF1-495B-A353-EE651555F6FC}" destId="{1CEF89ED-6D65-4E1A-A78B-01A7B7D1876E}" srcOrd="4" destOrd="0" parTransId="{5BE48FA1-05C4-487E-85DD-780E6E60CC2F}" sibTransId="{76F4663E-76BD-478A-84E4-70B96567AA26}"/>
    <dgm:cxn modelId="{F9F67EAE-57E5-4C4D-8B0E-EB5A3064ACB5}" type="presOf" srcId="{1CEF89ED-6D65-4E1A-A78B-01A7B7D1876E}" destId="{16AF9C30-1D3E-4AD2-982A-F7C329470A1D}" srcOrd="0" destOrd="0" presId="urn:microsoft.com/office/officeart/2005/8/layout/process4"/>
    <dgm:cxn modelId="{52719A78-F8B2-4FED-82B1-D520AFC4059C}" type="presOf" srcId="{2AF92E77-A58F-4524-9F58-460A53652A1E}" destId="{B321B965-A07E-492D-8180-92FB0A997D6B}" srcOrd="0" destOrd="0" presId="urn:microsoft.com/office/officeart/2005/8/layout/process4"/>
    <dgm:cxn modelId="{664D37BE-BBC3-428B-9DBD-84FA30EDD253}" srcId="{9A6EBB5A-0BF1-495B-A353-EE651555F6FC}" destId="{606817D7-1F55-4BD1-9F1F-78E194340740}" srcOrd="1" destOrd="0" parTransId="{70A683F8-41D9-4EFA-92C3-925D021CF0D5}" sibTransId="{A335BEE7-EA79-4599-B1BA-3547FE69E48F}"/>
    <dgm:cxn modelId="{9620208C-4373-4A39-9098-308C746B3C80}" type="presParOf" srcId="{3ADF3CEA-A3E5-4EF0-9E2D-E73CABD1A33B}" destId="{99611EF5-2BF4-4BDB-B4F0-A4E02552E473}" srcOrd="0" destOrd="0" presId="urn:microsoft.com/office/officeart/2005/8/layout/process4"/>
    <dgm:cxn modelId="{F28B51AF-D613-47C1-91FB-EDC5643149A7}" type="presParOf" srcId="{99611EF5-2BF4-4BDB-B4F0-A4E02552E473}" destId="{16AF9C30-1D3E-4AD2-982A-F7C329470A1D}" srcOrd="0" destOrd="0" presId="urn:microsoft.com/office/officeart/2005/8/layout/process4"/>
    <dgm:cxn modelId="{38C55037-1D16-4B84-8B83-3528145E35E9}" type="presParOf" srcId="{3ADF3CEA-A3E5-4EF0-9E2D-E73CABD1A33B}" destId="{BEFAC33A-EA5F-496A-92B8-6AC12C15DFB9}" srcOrd="1" destOrd="0" presId="urn:microsoft.com/office/officeart/2005/8/layout/process4"/>
    <dgm:cxn modelId="{26E54718-D76F-4A8E-80A3-ADC6817A927E}" type="presParOf" srcId="{3ADF3CEA-A3E5-4EF0-9E2D-E73CABD1A33B}" destId="{47074E35-1192-49F3-85B9-2A72D77F48EB}" srcOrd="2" destOrd="0" presId="urn:microsoft.com/office/officeart/2005/8/layout/process4"/>
    <dgm:cxn modelId="{DA29FA7A-D05E-47D2-BDE6-B00BDBEEEC49}" type="presParOf" srcId="{47074E35-1192-49F3-85B9-2A72D77F48EB}" destId="{0BF6FFF0-8940-4C5B-8833-097FE86DC2F3}" srcOrd="0" destOrd="0" presId="urn:microsoft.com/office/officeart/2005/8/layout/process4"/>
    <dgm:cxn modelId="{D791F09E-74A1-4E5F-9BF9-0A63D1194508}" type="presParOf" srcId="{3ADF3CEA-A3E5-4EF0-9E2D-E73CABD1A33B}" destId="{4095A00B-978A-4B78-91F1-3999B656C09E}" srcOrd="3" destOrd="0" presId="urn:microsoft.com/office/officeart/2005/8/layout/process4"/>
    <dgm:cxn modelId="{6090F096-F1C4-4A0A-A2A3-9F3D02BD7DAE}" type="presParOf" srcId="{3ADF3CEA-A3E5-4EF0-9E2D-E73CABD1A33B}" destId="{2FF8A988-4738-4DCC-BE9D-2C593D108DC6}" srcOrd="4" destOrd="0" presId="urn:microsoft.com/office/officeart/2005/8/layout/process4"/>
    <dgm:cxn modelId="{AA230A44-43BD-406D-91AE-DB5D2D872712}" type="presParOf" srcId="{2FF8A988-4738-4DCC-BE9D-2C593D108DC6}" destId="{B321B965-A07E-492D-8180-92FB0A997D6B}" srcOrd="0" destOrd="0" presId="urn:microsoft.com/office/officeart/2005/8/layout/process4"/>
    <dgm:cxn modelId="{3AAD9BD2-2917-4003-9D44-E41C15B4AED2}" type="presParOf" srcId="{3ADF3CEA-A3E5-4EF0-9E2D-E73CABD1A33B}" destId="{85A556C1-7604-4636-BE1E-2E1850B65C22}" srcOrd="5" destOrd="0" presId="urn:microsoft.com/office/officeart/2005/8/layout/process4"/>
    <dgm:cxn modelId="{8BF3A198-3143-4563-B53A-6749C9AE9938}" type="presParOf" srcId="{3ADF3CEA-A3E5-4EF0-9E2D-E73CABD1A33B}" destId="{D8280D99-369D-4B02-A164-4BE6D55B44A9}" srcOrd="6" destOrd="0" presId="urn:microsoft.com/office/officeart/2005/8/layout/process4"/>
    <dgm:cxn modelId="{629AB50D-D361-4B81-BA66-8DB205EEACDC}" type="presParOf" srcId="{D8280D99-369D-4B02-A164-4BE6D55B44A9}" destId="{60E46E91-9CA7-46C4-9352-1553F2C461F8}" srcOrd="0" destOrd="0" presId="urn:microsoft.com/office/officeart/2005/8/layout/process4"/>
    <dgm:cxn modelId="{417178FF-3F8E-4E33-B222-4A27D98DA543}" type="presParOf" srcId="{3ADF3CEA-A3E5-4EF0-9E2D-E73CABD1A33B}" destId="{B5C4066F-4FD7-4144-8BAD-CC8A7CE7B413}" srcOrd="7" destOrd="0" presId="urn:microsoft.com/office/officeart/2005/8/layout/process4"/>
    <dgm:cxn modelId="{56167E67-5BCE-4CFB-8D6B-27794D26F366}" type="presParOf" srcId="{3ADF3CEA-A3E5-4EF0-9E2D-E73CABD1A33B}" destId="{77B20E5E-98C9-424D-9BF5-5348DC7FE2BB}" srcOrd="8" destOrd="0" presId="urn:microsoft.com/office/officeart/2005/8/layout/process4"/>
    <dgm:cxn modelId="{683EB9BB-8325-471A-AA34-FD4FA55A1DD1}" type="presParOf" srcId="{77B20E5E-98C9-424D-9BF5-5348DC7FE2BB}" destId="{907FEE18-C8C9-40F9-9E50-39F8396275F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51235-A77D-4815-8C44-E820678183E4}">
      <dsp:nvSpPr>
        <dsp:cNvPr id="0" name=""/>
        <dsp:cNvSpPr/>
      </dsp:nvSpPr>
      <dsp:spPr>
        <a:xfrm>
          <a:off x="0" y="346075"/>
          <a:ext cx="1817687" cy="109061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/>
            <a:t>Class</a:t>
          </a:r>
          <a:r>
            <a:rPr lang="ru-RU" sz="1500" kern="1200" dirty="0"/>
            <a:t> </a:t>
          </a:r>
          <a:r>
            <a:rPr lang="en-US" sz="1500" kern="1200" dirty="0" smtClean="0"/>
            <a:t>Hero</a:t>
          </a:r>
          <a:r>
            <a:rPr lang="ru-RU" sz="1500" kern="1200" dirty="0" smtClean="0"/>
            <a:t>: класс главного героя</a:t>
          </a:r>
          <a:endParaRPr lang="en-US" sz="1500" kern="1200" dirty="0"/>
        </a:p>
      </dsp:txBody>
      <dsp:txXfrm>
        <a:off x="0" y="346075"/>
        <a:ext cx="1817687" cy="1090612"/>
      </dsp:txXfrm>
    </dsp:sp>
    <dsp:sp modelId="{0DBA0DFD-9776-480C-A90C-4C7512269B1A}">
      <dsp:nvSpPr>
        <dsp:cNvPr id="0" name=""/>
        <dsp:cNvSpPr/>
      </dsp:nvSpPr>
      <dsp:spPr>
        <a:xfrm>
          <a:off x="1999456" y="346075"/>
          <a:ext cx="1817687" cy="109061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/>
            <a:t>Class</a:t>
          </a:r>
          <a:r>
            <a:rPr lang="ru-RU" sz="1500" kern="1200" dirty="0" smtClean="0"/>
            <a:t> </a:t>
          </a:r>
          <a:r>
            <a:rPr lang="en-US" sz="1500" kern="1200" dirty="0" smtClean="0"/>
            <a:t>Enemy</a:t>
          </a:r>
          <a:r>
            <a:rPr lang="ru-RU" sz="1500" kern="1200" dirty="0" smtClean="0"/>
            <a:t>: класс </a:t>
          </a:r>
          <a:endParaRPr lang="en-US" sz="1500" kern="1200" dirty="0" smtClean="0"/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Вражеских кораблей</a:t>
          </a:r>
          <a:endParaRPr lang="en-US" sz="1500" kern="1200" dirty="0"/>
        </a:p>
      </dsp:txBody>
      <dsp:txXfrm>
        <a:off x="1999456" y="346075"/>
        <a:ext cx="1817687" cy="1090612"/>
      </dsp:txXfrm>
    </dsp:sp>
    <dsp:sp modelId="{030748EB-4590-4863-8875-1E0A5DC1A54D}">
      <dsp:nvSpPr>
        <dsp:cNvPr id="0" name=""/>
        <dsp:cNvSpPr/>
      </dsp:nvSpPr>
      <dsp:spPr>
        <a:xfrm>
          <a:off x="3998912" y="346075"/>
          <a:ext cx="1817687" cy="109061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/>
            <a:t>Class</a:t>
          </a:r>
          <a:r>
            <a:rPr lang="ru-RU" sz="1500" kern="1200" dirty="0" smtClean="0"/>
            <a:t> </a:t>
          </a:r>
          <a:r>
            <a:rPr lang="en-US" sz="1500" kern="1200" dirty="0" smtClean="0"/>
            <a:t>Bullet</a:t>
          </a:r>
          <a:r>
            <a:rPr lang="ru-RU" sz="1500" kern="1200" dirty="0" smtClean="0"/>
            <a:t>: класс пули</a:t>
          </a:r>
          <a:endParaRPr lang="en-US" sz="1500" kern="1200" dirty="0"/>
        </a:p>
      </dsp:txBody>
      <dsp:txXfrm>
        <a:off x="3998912" y="346075"/>
        <a:ext cx="1817687" cy="1090612"/>
      </dsp:txXfrm>
    </dsp:sp>
    <dsp:sp modelId="{805D7C10-0862-4B84-BD35-62DF8A01C78B}">
      <dsp:nvSpPr>
        <dsp:cNvPr id="0" name=""/>
        <dsp:cNvSpPr/>
      </dsp:nvSpPr>
      <dsp:spPr>
        <a:xfrm>
          <a:off x="0" y="1618456"/>
          <a:ext cx="1817687" cy="109061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/>
            <a:t>Class</a:t>
          </a:r>
          <a:r>
            <a:rPr lang="ru-RU" sz="1500" kern="1200" dirty="0" smtClean="0"/>
            <a:t> </a:t>
          </a:r>
          <a:r>
            <a:rPr lang="en-US" sz="1500" kern="1200" dirty="0" smtClean="0"/>
            <a:t>Asteroid</a:t>
          </a:r>
          <a:r>
            <a:rPr lang="ru-RU" sz="1500" kern="1200" dirty="0" smtClean="0"/>
            <a:t>: класс астероида</a:t>
          </a:r>
          <a:endParaRPr lang="en-US" sz="1500" kern="1200" dirty="0"/>
        </a:p>
      </dsp:txBody>
      <dsp:txXfrm>
        <a:off x="0" y="1618456"/>
        <a:ext cx="1817687" cy="1090612"/>
      </dsp:txXfrm>
    </dsp:sp>
    <dsp:sp modelId="{89B50C64-4E28-4844-AA2B-AA71781080EC}">
      <dsp:nvSpPr>
        <dsp:cNvPr id="0" name=""/>
        <dsp:cNvSpPr/>
      </dsp:nvSpPr>
      <dsp:spPr>
        <a:xfrm>
          <a:off x="1999456" y="1618456"/>
          <a:ext cx="1817687" cy="109061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/>
            <a:t>Class</a:t>
          </a:r>
          <a:r>
            <a:rPr lang="ru-RU" sz="1500" kern="1200" dirty="0" smtClean="0"/>
            <a:t> </a:t>
          </a:r>
          <a:r>
            <a:rPr lang="en-US" sz="1500" kern="1200" dirty="0" smtClean="0"/>
            <a:t>BG</a:t>
          </a:r>
          <a:r>
            <a:rPr lang="ru-RU" sz="1500" kern="1200" dirty="0" smtClean="0"/>
            <a:t>: класс фона</a:t>
          </a:r>
          <a:endParaRPr lang="en-US" sz="1500" kern="1200" dirty="0">
            <a:latin typeface="Century Gothic" panose="020B0502020202020204"/>
          </a:endParaRPr>
        </a:p>
      </dsp:txBody>
      <dsp:txXfrm>
        <a:off x="1999456" y="1618456"/>
        <a:ext cx="1817687" cy="1090612"/>
      </dsp:txXfrm>
    </dsp:sp>
    <dsp:sp modelId="{873A77AB-73C7-4AC2-82A1-A68DAA75A851}">
      <dsp:nvSpPr>
        <dsp:cNvPr id="0" name=""/>
        <dsp:cNvSpPr/>
      </dsp:nvSpPr>
      <dsp:spPr>
        <a:xfrm>
          <a:off x="3998912" y="1618456"/>
          <a:ext cx="1817687" cy="109061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/>
            <a:t>Class</a:t>
          </a:r>
          <a:r>
            <a:rPr lang="ru-RU" sz="1500" kern="1200" dirty="0" smtClean="0"/>
            <a:t> </a:t>
          </a:r>
          <a:r>
            <a:rPr lang="en-US" sz="1500" kern="1200" dirty="0" err="1" smtClean="0"/>
            <a:t>SuperAsteroid</a:t>
          </a:r>
          <a:r>
            <a:rPr lang="ru-RU" sz="1500" kern="1200" dirty="0" smtClean="0"/>
            <a:t>: класс </a:t>
          </a:r>
          <a:r>
            <a:rPr lang="ru-RU" sz="1500" kern="1200" dirty="0" err="1" smtClean="0"/>
            <a:t>суперастероида</a:t>
          </a:r>
          <a:endParaRPr lang="en-US" sz="1500" kern="1200" dirty="0"/>
        </a:p>
      </dsp:txBody>
      <dsp:txXfrm>
        <a:off x="3998912" y="1618456"/>
        <a:ext cx="1817687" cy="1090612"/>
      </dsp:txXfrm>
    </dsp:sp>
    <dsp:sp modelId="{923E3C53-47CB-48A2-B33D-AC97BF58B75B}">
      <dsp:nvSpPr>
        <dsp:cNvPr id="0" name=""/>
        <dsp:cNvSpPr/>
      </dsp:nvSpPr>
      <dsp:spPr>
        <a:xfrm>
          <a:off x="999728" y="2890837"/>
          <a:ext cx="1817687" cy="109061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С</a:t>
          </a:r>
          <a:r>
            <a:rPr lang="en-US" sz="1500" kern="1200" dirty="0" smtClean="0"/>
            <a:t>lass Buff: </a:t>
          </a:r>
          <a:r>
            <a:rPr lang="ru-RU" sz="1500" kern="1200" dirty="0" smtClean="0"/>
            <a:t>класс усилений героя</a:t>
          </a:r>
          <a:endParaRPr lang="en-US" sz="1500" kern="1200" dirty="0"/>
        </a:p>
      </dsp:txBody>
      <dsp:txXfrm>
        <a:off x="999728" y="2890837"/>
        <a:ext cx="1817687" cy="1090612"/>
      </dsp:txXfrm>
    </dsp:sp>
    <dsp:sp modelId="{DD892E3C-CB93-4D7F-A9DE-9AE9D886D0D5}">
      <dsp:nvSpPr>
        <dsp:cNvPr id="0" name=""/>
        <dsp:cNvSpPr/>
      </dsp:nvSpPr>
      <dsp:spPr>
        <a:xfrm>
          <a:off x="2999184" y="2890837"/>
          <a:ext cx="1817687" cy="1090612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Class Game: </a:t>
          </a:r>
          <a:r>
            <a:rPr lang="ru-RU" sz="1500" kern="1200" dirty="0" smtClean="0"/>
            <a:t>общий класс игр</a:t>
          </a:r>
          <a:endParaRPr lang="en-US" sz="1500" kern="1200" dirty="0"/>
        </a:p>
      </dsp:txBody>
      <dsp:txXfrm>
        <a:off x="2999184" y="2890837"/>
        <a:ext cx="1817687" cy="1090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4B4A3-7B04-426A-BBFD-FD2C7A858976}">
      <dsp:nvSpPr>
        <dsp:cNvPr id="0" name=""/>
        <dsp:cNvSpPr/>
      </dsp:nvSpPr>
      <dsp:spPr>
        <a:xfrm>
          <a:off x="0" y="598"/>
          <a:ext cx="5728344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6C11BC-AA19-4217-834D-DF2B25A7FF38}">
      <dsp:nvSpPr>
        <dsp:cNvPr id="0" name=""/>
        <dsp:cNvSpPr/>
      </dsp:nvSpPr>
      <dsp:spPr>
        <a:xfrm>
          <a:off x="0" y="598"/>
          <a:ext cx="5728344" cy="98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P</a:t>
          </a:r>
          <a:r>
            <a:rPr lang="en-US" sz="4000" kern="1200" dirty="0" err="1" smtClean="0"/>
            <a:t>ygame</a:t>
          </a:r>
          <a:r>
            <a:rPr lang="en-US" sz="4000" kern="1200" dirty="0" smtClean="0"/>
            <a:t>	</a:t>
          </a:r>
          <a:endParaRPr lang="en-US" sz="4000" kern="1200" dirty="0"/>
        </a:p>
      </dsp:txBody>
      <dsp:txXfrm>
        <a:off x="0" y="598"/>
        <a:ext cx="5728344" cy="980358"/>
      </dsp:txXfrm>
    </dsp:sp>
    <dsp:sp modelId="{F372C4DB-A1DB-400D-BF32-C5418F3FE6EC}">
      <dsp:nvSpPr>
        <dsp:cNvPr id="0" name=""/>
        <dsp:cNvSpPr/>
      </dsp:nvSpPr>
      <dsp:spPr>
        <a:xfrm>
          <a:off x="0" y="980957"/>
          <a:ext cx="5728344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-969594"/>
                <a:satOff val="-2193"/>
                <a:lumOff val="-1422"/>
                <a:alphaOff val="0"/>
                <a:tint val="98000"/>
                <a:lumMod val="102000"/>
              </a:schemeClr>
              <a:schemeClr val="accent2">
                <a:hueOff val="-969594"/>
                <a:satOff val="-2193"/>
                <a:lumOff val="-142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969594"/>
              <a:satOff val="-2193"/>
              <a:lumOff val="-14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9A4C4A-4592-4745-8047-CFFA39086ADB}">
      <dsp:nvSpPr>
        <dsp:cNvPr id="0" name=""/>
        <dsp:cNvSpPr/>
      </dsp:nvSpPr>
      <dsp:spPr>
        <a:xfrm>
          <a:off x="0" y="980957"/>
          <a:ext cx="5728344" cy="98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Pygame_menu</a:t>
          </a:r>
          <a:r>
            <a:rPr lang="en-US" sz="4000" kern="1200" dirty="0" smtClean="0"/>
            <a:t>	</a:t>
          </a:r>
        </a:p>
      </dsp:txBody>
      <dsp:txXfrm>
        <a:off x="0" y="980957"/>
        <a:ext cx="5728344" cy="980358"/>
      </dsp:txXfrm>
    </dsp:sp>
    <dsp:sp modelId="{F0F0EFF8-C9E7-4950-8EAB-BFF6360D16ED}">
      <dsp:nvSpPr>
        <dsp:cNvPr id="0" name=""/>
        <dsp:cNvSpPr/>
      </dsp:nvSpPr>
      <dsp:spPr>
        <a:xfrm>
          <a:off x="0" y="1961315"/>
          <a:ext cx="5728344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-1939188"/>
                <a:satOff val="-4386"/>
                <a:lumOff val="-2843"/>
                <a:alphaOff val="0"/>
                <a:tint val="98000"/>
                <a:lumMod val="102000"/>
              </a:schemeClr>
              <a:schemeClr val="accent2">
                <a:hueOff val="-1939188"/>
                <a:satOff val="-4386"/>
                <a:lumOff val="-284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1939188"/>
              <a:satOff val="-4386"/>
              <a:lumOff val="-28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5D7F4C-2A90-401A-A2CB-FF8DF6FC6C94}">
      <dsp:nvSpPr>
        <dsp:cNvPr id="0" name=""/>
        <dsp:cNvSpPr/>
      </dsp:nvSpPr>
      <dsp:spPr>
        <a:xfrm>
          <a:off x="0" y="1961315"/>
          <a:ext cx="5728344" cy="98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Pygame_gui</a:t>
          </a:r>
          <a:endParaRPr lang="en-US" sz="4000" kern="1200" dirty="0"/>
        </a:p>
      </dsp:txBody>
      <dsp:txXfrm>
        <a:off x="0" y="1961315"/>
        <a:ext cx="5728344" cy="980358"/>
      </dsp:txXfrm>
    </dsp:sp>
    <dsp:sp modelId="{3AD42246-2BC7-4759-B4CE-D19A9B9DB547}">
      <dsp:nvSpPr>
        <dsp:cNvPr id="0" name=""/>
        <dsp:cNvSpPr/>
      </dsp:nvSpPr>
      <dsp:spPr>
        <a:xfrm>
          <a:off x="0" y="2941674"/>
          <a:ext cx="5728344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-2908781"/>
                <a:satOff val="-6578"/>
                <a:lumOff val="-4265"/>
                <a:alphaOff val="0"/>
                <a:tint val="98000"/>
                <a:lumMod val="102000"/>
              </a:schemeClr>
              <a:schemeClr val="accent2">
                <a:hueOff val="-2908781"/>
                <a:satOff val="-6578"/>
                <a:lumOff val="-426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2908781"/>
              <a:satOff val="-6578"/>
              <a:lumOff val="-42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28AFA1-1D57-4A76-81E7-15F5B88892CA}">
      <dsp:nvSpPr>
        <dsp:cNvPr id="0" name=""/>
        <dsp:cNvSpPr/>
      </dsp:nvSpPr>
      <dsp:spPr>
        <a:xfrm>
          <a:off x="0" y="2941674"/>
          <a:ext cx="5728344" cy="98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Json</a:t>
          </a:r>
          <a:endParaRPr lang="en-US" sz="4000" kern="1200" dirty="0"/>
        </a:p>
      </dsp:txBody>
      <dsp:txXfrm>
        <a:off x="0" y="2941674"/>
        <a:ext cx="5728344" cy="980358"/>
      </dsp:txXfrm>
    </dsp:sp>
    <dsp:sp modelId="{5217C414-824B-4066-8A6D-9E0196272C71}">
      <dsp:nvSpPr>
        <dsp:cNvPr id="0" name=""/>
        <dsp:cNvSpPr/>
      </dsp:nvSpPr>
      <dsp:spPr>
        <a:xfrm>
          <a:off x="0" y="3922032"/>
          <a:ext cx="5728344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0245C3-5570-4C94-B777-1332672F4529}">
      <dsp:nvSpPr>
        <dsp:cNvPr id="0" name=""/>
        <dsp:cNvSpPr/>
      </dsp:nvSpPr>
      <dsp:spPr>
        <a:xfrm>
          <a:off x="0" y="3922032"/>
          <a:ext cx="5728344" cy="98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>
              <a:latin typeface="Century Gothic" panose="020B0502020202020204"/>
            </a:rPr>
            <a:t>GIT</a:t>
          </a:r>
        </a:p>
      </dsp:txBody>
      <dsp:txXfrm>
        <a:off x="0" y="3922032"/>
        <a:ext cx="5728344" cy="9803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D1908-FF8C-4C40-98F5-959BBDACF808}">
      <dsp:nvSpPr>
        <dsp:cNvPr id="0" name=""/>
        <dsp:cNvSpPr/>
      </dsp:nvSpPr>
      <dsp:spPr>
        <a:xfrm>
          <a:off x="758" y="287229"/>
          <a:ext cx="2958916" cy="177535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>
              <a:latin typeface="Century Gothic" panose="020B0502020202020204"/>
            </a:rPr>
            <a:t>Наличие выбора уровня сложности</a:t>
          </a:r>
          <a:endParaRPr lang="en-US" sz="2500" kern="1200" dirty="0">
            <a:latin typeface="Century Gothic" panose="020B0502020202020204"/>
          </a:endParaRPr>
        </a:p>
      </dsp:txBody>
      <dsp:txXfrm>
        <a:off x="758" y="287229"/>
        <a:ext cx="2958916" cy="1775350"/>
      </dsp:txXfrm>
    </dsp:sp>
    <dsp:sp modelId="{82D621B6-64E5-4082-96FE-501BA9EA8877}">
      <dsp:nvSpPr>
        <dsp:cNvPr id="0" name=""/>
        <dsp:cNvSpPr/>
      </dsp:nvSpPr>
      <dsp:spPr>
        <a:xfrm>
          <a:off x="3255567" y="287229"/>
          <a:ext cx="2958916" cy="177535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Босс </a:t>
          </a:r>
          <a:r>
            <a:rPr lang="ru-RU" sz="2500" kern="1200" dirty="0" err="1" smtClean="0"/>
            <a:t>суперастероид</a:t>
          </a:r>
          <a:r>
            <a:rPr lang="ru-RU" sz="2500" kern="1200" dirty="0" smtClean="0"/>
            <a:t>, который делится на 2 части</a:t>
          </a:r>
          <a:endParaRPr lang="ru-RU" sz="2500" kern="1200" dirty="0"/>
        </a:p>
      </dsp:txBody>
      <dsp:txXfrm>
        <a:off x="3255567" y="287229"/>
        <a:ext cx="2958916" cy="1775350"/>
      </dsp:txXfrm>
    </dsp:sp>
    <dsp:sp modelId="{532E2B83-4061-4A6B-A250-A6F9138360D1}">
      <dsp:nvSpPr>
        <dsp:cNvPr id="0" name=""/>
        <dsp:cNvSpPr/>
      </dsp:nvSpPr>
      <dsp:spPr>
        <a:xfrm>
          <a:off x="758" y="2358471"/>
          <a:ext cx="2958916" cy="177535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>
              <a:latin typeface="Century Gothic" panose="020B0502020202020204"/>
            </a:rPr>
            <a:t>Звуковое сопровождения</a:t>
          </a:r>
          <a:endParaRPr lang="ru-RU" sz="2500" kern="1200" dirty="0"/>
        </a:p>
      </dsp:txBody>
      <dsp:txXfrm>
        <a:off x="758" y="2358471"/>
        <a:ext cx="2958916" cy="1775350"/>
      </dsp:txXfrm>
    </dsp:sp>
    <dsp:sp modelId="{293786DA-3947-4B95-9335-789D7AD246A6}">
      <dsp:nvSpPr>
        <dsp:cNvPr id="0" name=""/>
        <dsp:cNvSpPr/>
      </dsp:nvSpPr>
      <dsp:spPr>
        <a:xfrm>
          <a:off x="3255567" y="2358471"/>
          <a:ext cx="2958916" cy="177535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Игра</a:t>
          </a:r>
          <a:r>
            <a:rPr lang="ru-RU" sz="2500" kern="1200" baseline="0" dirty="0" smtClean="0"/>
            <a:t> состоит из 3 галактик, чтобы победить нужно пройти все 3</a:t>
          </a:r>
          <a:endParaRPr lang="ru-RU" sz="2500" kern="1200" dirty="0"/>
        </a:p>
      </dsp:txBody>
      <dsp:txXfrm>
        <a:off x="3255567" y="2358471"/>
        <a:ext cx="2958916" cy="1775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F9C30-1D3E-4AD2-982A-F7C329470A1D}">
      <dsp:nvSpPr>
        <dsp:cNvPr id="0" name=""/>
        <dsp:cNvSpPr/>
      </dsp:nvSpPr>
      <dsp:spPr>
        <a:xfrm>
          <a:off x="0" y="4209966"/>
          <a:ext cx="5728344" cy="690679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Компиляция игры под </a:t>
          </a:r>
          <a:r>
            <a:rPr lang="en-US" sz="2400" kern="1200" dirty="0" smtClean="0"/>
            <a:t>Android</a:t>
          </a:r>
          <a:endParaRPr lang="en-US" sz="2400" kern="1200" dirty="0"/>
        </a:p>
      </dsp:txBody>
      <dsp:txXfrm>
        <a:off x="0" y="4209966"/>
        <a:ext cx="5728344" cy="690679"/>
      </dsp:txXfrm>
    </dsp:sp>
    <dsp:sp modelId="{0BF6FFF0-8940-4C5B-8833-097FE86DC2F3}">
      <dsp:nvSpPr>
        <dsp:cNvPr id="0" name=""/>
        <dsp:cNvSpPr/>
      </dsp:nvSpPr>
      <dsp:spPr>
        <a:xfrm rot="10800000">
          <a:off x="0" y="3158060"/>
          <a:ext cx="5728344" cy="1062265"/>
        </a:xfrm>
        <a:prstGeom prst="upArrowCallou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-969594"/>
                <a:satOff val="-2193"/>
                <a:lumOff val="-1422"/>
                <a:alphaOff val="0"/>
                <a:tint val="98000"/>
                <a:lumMod val="102000"/>
              </a:schemeClr>
              <a:schemeClr val="accent2">
                <a:hueOff val="-969594"/>
                <a:satOff val="-2193"/>
                <a:lumOff val="-142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Оптимизация игрового процесса</a:t>
          </a:r>
          <a:endParaRPr lang="ru-RU" sz="2400" kern="1200" dirty="0">
            <a:latin typeface="Century Gothic" panose="020B0502020202020204"/>
          </a:endParaRPr>
        </a:p>
      </dsp:txBody>
      <dsp:txXfrm rot="10800000">
        <a:off x="0" y="3158060"/>
        <a:ext cx="5728344" cy="690228"/>
      </dsp:txXfrm>
    </dsp:sp>
    <dsp:sp modelId="{B321B965-A07E-492D-8180-92FB0A997D6B}">
      <dsp:nvSpPr>
        <dsp:cNvPr id="0" name=""/>
        <dsp:cNvSpPr/>
      </dsp:nvSpPr>
      <dsp:spPr>
        <a:xfrm rot="10800000">
          <a:off x="0" y="2106155"/>
          <a:ext cx="5728344" cy="1062265"/>
        </a:xfrm>
        <a:prstGeom prst="upArrowCallou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-1939188"/>
                <a:satOff val="-4386"/>
                <a:lumOff val="-2843"/>
                <a:alphaOff val="0"/>
                <a:tint val="98000"/>
                <a:lumMod val="102000"/>
              </a:schemeClr>
              <a:schemeClr val="accent2">
                <a:hueOff val="-1939188"/>
                <a:satOff val="-4386"/>
                <a:lumOff val="-284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Century Gothic" panose="020B0502020202020204"/>
            </a:rPr>
            <a:t>Добавление </a:t>
          </a:r>
          <a:r>
            <a:rPr lang="ru-RU" sz="2400" kern="1200" dirty="0" err="1" smtClean="0">
              <a:latin typeface="Century Gothic" panose="020B0502020202020204"/>
            </a:rPr>
            <a:t>анимаций</a:t>
          </a:r>
          <a:endParaRPr lang="ru-RU" sz="2400" kern="1200" dirty="0">
            <a:latin typeface="Century Gothic" panose="020B0502020202020204"/>
          </a:endParaRPr>
        </a:p>
      </dsp:txBody>
      <dsp:txXfrm rot="10800000">
        <a:off x="0" y="2106155"/>
        <a:ext cx="5728344" cy="690228"/>
      </dsp:txXfrm>
    </dsp:sp>
    <dsp:sp modelId="{60E46E91-9CA7-46C4-9352-1553F2C461F8}">
      <dsp:nvSpPr>
        <dsp:cNvPr id="0" name=""/>
        <dsp:cNvSpPr/>
      </dsp:nvSpPr>
      <dsp:spPr>
        <a:xfrm rot="10800000">
          <a:off x="0" y="1054249"/>
          <a:ext cx="5728344" cy="1062265"/>
        </a:xfrm>
        <a:prstGeom prst="upArrowCallou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-2908781"/>
                <a:satOff val="-6578"/>
                <a:lumOff val="-4265"/>
                <a:alphaOff val="0"/>
                <a:tint val="98000"/>
                <a:lumMod val="102000"/>
              </a:schemeClr>
              <a:schemeClr val="accent2">
                <a:hueOff val="-2908781"/>
                <a:satOff val="-6578"/>
                <a:lumOff val="-426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latin typeface="Century Gothic" panose="020B0502020202020204"/>
            </a:rPr>
            <a:t>Добавление таблицы рекордов</a:t>
          </a:r>
          <a:endParaRPr lang="ru-RU" sz="2400" kern="1200" dirty="0">
            <a:latin typeface="Century Gothic" panose="020B0502020202020204"/>
          </a:endParaRPr>
        </a:p>
      </dsp:txBody>
      <dsp:txXfrm rot="10800000">
        <a:off x="0" y="1054249"/>
        <a:ext cx="5728344" cy="690228"/>
      </dsp:txXfrm>
    </dsp:sp>
    <dsp:sp modelId="{907FEE18-C8C9-40F9-9E50-39F8396275FF}">
      <dsp:nvSpPr>
        <dsp:cNvPr id="0" name=""/>
        <dsp:cNvSpPr/>
      </dsp:nvSpPr>
      <dsp:spPr>
        <a:xfrm rot="10800000">
          <a:off x="0" y="2343"/>
          <a:ext cx="5728344" cy="1062265"/>
        </a:xfrm>
        <a:prstGeom prst="upArrowCallou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Добавить 3 босса</a:t>
          </a:r>
          <a:endParaRPr lang="en-US" sz="2400" kern="1200" dirty="0"/>
        </a:p>
      </dsp:txBody>
      <dsp:txXfrm rot="10800000">
        <a:off x="0" y="2343"/>
        <a:ext cx="5728344" cy="690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2/20/2021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noProof="1" smtClean="0"/>
              <a:t>Игра </a:t>
            </a:r>
            <a:r>
              <a:rPr lang="en-US" noProof="1" smtClean="0"/>
              <a:t>“</a:t>
            </a:r>
            <a:r>
              <a:rPr lang="en-US" noProof="1" smtClean="0"/>
              <a:t>April 12” </a:t>
            </a:r>
            <a:r>
              <a:rPr lang="ru-RU" noProof="1" smtClean="0"/>
              <a:t>на </a:t>
            </a:r>
            <a:r>
              <a:rPr lang="en-US" noProof="1" smtClean="0"/>
              <a:t>Pygame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Авторы </a:t>
            </a:r>
            <a:r>
              <a:rPr lang="ru-RU" dirty="0"/>
              <a:t>проекта: Гареев Альберт </a:t>
            </a:r>
            <a:r>
              <a:rPr lang="ru-RU" dirty="0" smtClean="0"/>
              <a:t>и Жданов Александр</a:t>
            </a: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3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5DCBF-1992-4E54-B3FE-0F8893E9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Введение</a:t>
            </a:r>
          </a:p>
        </p:txBody>
      </p:sp>
      <p:cxnSp>
        <p:nvCxnSpPr>
          <p:cNvPr id="27" name="Straight Connector 25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075B-AF20-4E94-B9C3-9E26110F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528285" cy="4421051"/>
          </a:xfrm>
          <a:effectLst/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 err="1"/>
              <a:t>Идея</a:t>
            </a:r>
            <a:r>
              <a:rPr lang="en-US" sz="1600" dirty="0"/>
              <a:t> </a:t>
            </a:r>
            <a:r>
              <a:rPr lang="en-US" sz="1600" dirty="0" err="1"/>
              <a:t>проекта</a:t>
            </a:r>
            <a:r>
              <a:rPr lang="en-US" sz="1600" dirty="0"/>
              <a:t>: </a:t>
            </a:r>
            <a:r>
              <a:rPr lang="ru-RU" sz="1600" dirty="0" smtClean="0"/>
              <a:t>игра посвящена 60-летию первого полета человека в космос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Какие</a:t>
            </a:r>
            <a:r>
              <a:rPr lang="en-US" sz="1600" dirty="0"/>
              <a:t> </a:t>
            </a:r>
            <a:r>
              <a:rPr lang="en-US" sz="1600" dirty="0" err="1"/>
              <a:t>задачи</a:t>
            </a:r>
            <a:r>
              <a:rPr lang="en-US" sz="1600" dirty="0"/>
              <a:t> </a:t>
            </a:r>
            <a:r>
              <a:rPr lang="en-US" sz="1600" dirty="0" err="1"/>
              <a:t>решает</a:t>
            </a:r>
            <a:r>
              <a:rPr lang="en-US" sz="1600" dirty="0"/>
              <a:t> </a:t>
            </a:r>
            <a:r>
              <a:rPr lang="ru-RU" sz="1600" dirty="0" smtClean="0"/>
              <a:t>игра</a:t>
            </a:r>
            <a:r>
              <a:rPr lang="en-US" sz="1600" dirty="0" smtClean="0"/>
              <a:t>:</a:t>
            </a:r>
            <a:r>
              <a:rPr lang="en-US" sz="1600" dirty="0"/>
              <a:t> </a:t>
            </a:r>
          </a:p>
          <a:p>
            <a:pPr marL="0" indent="0">
              <a:buNone/>
            </a:pPr>
            <a:endParaRPr lang="en-US" sz="1600" dirty="0">
              <a:ea typeface="+mn-lt"/>
              <a:cs typeface="+mn-lt"/>
            </a:endParaRPr>
          </a:p>
          <a:p>
            <a:pPr>
              <a:buFont typeface="Wingdings" charset="2"/>
              <a:buChar char="§"/>
            </a:pPr>
            <a:r>
              <a:rPr lang="ru-RU" sz="1600" dirty="0" smtClean="0"/>
              <a:t>Управление космическим кораблем</a:t>
            </a:r>
          </a:p>
          <a:p>
            <a:pPr>
              <a:buFont typeface="Wingdings" charset="2"/>
              <a:buChar char="§"/>
            </a:pPr>
            <a:r>
              <a:rPr lang="ru-RU" sz="1600" dirty="0" smtClean="0"/>
              <a:t>Стрельба по врагам, стрельба по герою</a:t>
            </a:r>
          </a:p>
          <a:p>
            <a:pPr>
              <a:buFont typeface="Wingdings" charset="2"/>
              <a:buChar char="§"/>
            </a:pPr>
            <a:r>
              <a:rPr lang="ru-RU" sz="1600" dirty="0" smtClean="0"/>
              <a:t>События генерируются случайно</a:t>
            </a:r>
          </a:p>
          <a:p>
            <a:pPr>
              <a:buFont typeface="Wingdings" charset="2"/>
              <a:buChar char="§"/>
            </a:pPr>
            <a:r>
              <a:rPr lang="ru-RU" sz="1600" dirty="0" smtClean="0"/>
              <a:t>Траектория и скорость </a:t>
            </a:r>
            <a:r>
              <a:rPr lang="ru-RU" sz="1600" dirty="0" err="1" smtClean="0"/>
              <a:t>астеродидов</a:t>
            </a:r>
            <a:endParaRPr lang="ru-RU" sz="1600" dirty="0" smtClean="0"/>
          </a:p>
          <a:p>
            <a:pPr>
              <a:buFont typeface="Wingdings" charset="2"/>
              <a:buChar char="§"/>
            </a:pPr>
            <a:r>
              <a:rPr lang="ru-RU" sz="1600" dirty="0" smtClean="0"/>
              <a:t>Система очков</a:t>
            </a:r>
          </a:p>
          <a:p>
            <a:pPr>
              <a:buFont typeface="Wingdings" charset="2"/>
              <a:buChar char="§"/>
            </a:pPr>
            <a:r>
              <a:rPr lang="ru-RU" sz="1600" dirty="0" smtClean="0"/>
              <a:t>2 босса и 3 галактики</a:t>
            </a:r>
          </a:p>
          <a:p>
            <a:pPr>
              <a:buFont typeface="Wingdings" charset="2"/>
              <a:buChar char="§"/>
            </a:pPr>
            <a:r>
              <a:rPr lang="ru-RU" sz="1600" dirty="0" smtClean="0"/>
              <a:t>Усиления героя, увеличение уровня</a:t>
            </a:r>
          </a:p>
          <a:p>
            <a:pPr>
              <a:buFont typeface="Wingdings" charset="2"/>
              <a:buChar char="§"/>
            </a:pPr>
            <a:r>
              <a:rPr lang="ru-RU" sz="1600" dirty="0" smtClean="0"/>
              <a:t>Награда за уничтожение астероидов</a:t>
            </a:r>
            <a:endParaRPr lang="en-US" sz="1600" dirty="0"/>
          </a:p>
          <a:p>
            <a:pPr>
              <a:buFont typeface="Wingdings" charset="2"/>
              <a:buChar char="§"/>
            </a:pPr>
            <a:r>
              <a:rPr lang="ru-RU" sz="1600" dirty="0" smtClean="0"/>
              <a:t>Движение фона</a:t>
            </a:r>
          </a:p>
          <a:p>
            <a:pPr>
              <a:buFont typeface="Wingdings" charset="2"/>
              <a:buChar char="§"/>
            </a:pPr>
            <a:r>
              <a:rPr lang="ru-RU" sz="1600" dirty="0" smtClean="0"/>
              <a:t>Звуковые эффекты</a:t>
            </a:r>
            <a:endParaRPr lang="en-US" sz="1600" dirty="0"/>
          </a:p>
          <a:p>
            <a:pPr>
              <a:buFont typeface="Wingdings" charset="2"/>
              <a:buChar char="§"/>
            </a:pPr>
            <a:endParaRPr lang="en-US" sz="1600" dirty="0"/>
          </a:p>
          <a:p>
            <a:pPr>
              <a:buFont typeface="Wingdings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778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4049C-1689-40C1-99F3-4C3C74C6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ru-RU" sz="4400"/>
              <a:t>Структура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512C688-7409-4074-A8AA-1722851EE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847620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089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4EC99-4394-4F30-9912-C9F7CD39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ru-RU" sz="2800"/>
              <a:t/>
            </a:r>
            <a:br>
              <a:rPr lang="ru-RU" sz="2800"/>
            </a:br>
            <a:r>
              <a:rPr lang="ru-RU" sz="2800"/>
              <a:t>Использованные</a:t>
            </a:r>
            <a:br>
              <a:rPr lang="ru-RU" sz="2800"/>
            </a:br>
            <a:r>
              <a:rPr lang="ru-RU" sz="2800"/>
              <a:t>технологии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72A425B-556E-4E7A-89B6-618A23FA5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386068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84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3EC4-ECE3-4095-AB63-F5FF6F78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ru-RU" sz="3200">
                <a:solidFill>
                  <a:schemeClr val="tx1"/>
                </a:solidFill>
              </a:rPr>
              <a:t>Особенности приложения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9632CCE-3DF6-4163-949B-9BDF11D1C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276653"/>
              </p:ext>
            </p:extLst>
          </p:nvPr>
        </p:nvGraphicFramePr>
        <p:xfrm>
          <a:off x="5146751" y="1980475"/>
          <a:ext cx="6215243" cy="4421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98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9C3F8-0D81-4CB0-AAB5-5BF3CE12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ru-RU" sz="3200" dirty="0">
                <a:solidFill>
                  <a:schemeClr val="tx1"/>
                </a:solidFill>
                <a:ea typeface="+mj-lt"/>
                <a:cs typeface="+mj-lt"/>
              </a:rPr>
              <a:t>Выводы</a:t>
            </a:r>
            <a:endParaRPr lang="ru-RU" sz="3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AAB1-B60D-424D-AAC2-DE3CA282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ru-RU" sz="1600" dirty="0" smtClean="0"/>
              <a:t>Нам</a:t>
            </a:r>
            <a:r>
              <a:rPr lang="ru-RU" sz="1600" dirty="0" smtClean="0"/>
              <a:t> </a:t>
            </a:r>
            <a:r>
              <a:rPr lang="ru-RU" sz="1600" dirty="0"/>
              <a:t>удалось решить поставленные задачи </a:t>
            </a:r>
          </a:p>
          <a:p>
            <a:pPr>
              <a:buFont typeface="Wingdings" charset="2"/>
              <a:buChar char="§"/>
            </a:pPr>
            <a:r>
              <a:rPr lang="ru-RU" sz="1600" dirty="0" smtClean="0"/>
              <a:t>Игра будет интересна для пользователей</a:t>
            </a:r>
            <a:endParaRPr lang="ru-RU" sz="1600" dirty="0"/>
          </a:p>
          <a:p>
            <a:pPr>
              <a:buFont typeface="Wingdings" charset="2"/>
              <a:buChar char="§"/>
            </a:pPr>
            <a:r>
              <a:rPr lang="ru-RU" sz="1600" dirty="0" smtClean="0"/>
              <a:t>Мы научились создавать игры на </a:t>
            </a:r>
            <a:r>
              <a:rPr lang="en-US" sz="1600" dirty="0" err="1" smtClean="0"/>
              <a:t>Pygame</a:t>
            </a:r>
            <a:endParaRPr lang="ru-RU" sz="1600" dirty="0"/>
          </a:p>
          <a:p>
            <a:pPr>
              <a:buFont typeface="Wingdings" charset="2"/>
              <a:buChar char="§"/>
            </a:pPr>
            <a:endParaRPr lang="ru-RU" sz="1600" dirty="0"/>
          </a:p>
          <a:p>
            <a:pPr>
              <a:buFont typeface="Wingdings" charset="2"/>
              <a:buChar char="§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2360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4B2A0-7EF7-41CC-BA31-2C662BF7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ru-RU" sz="3400"/>
              <a:t>Перспективы развития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567443E-0C81-4668-8C1A-9B2DF276B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136503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113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4F09F-867B-4CA1-9D8B-B8EDEB2C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58423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15</TotalTime>
  <Words>137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2</vt:lpstr>
      <vt:lpstr>Quotable</vt:lpstr>
      <vt:lpstr>Игра “April 12” на Pygame</vt:lpstr>
      <vt:lpstr>Введение</vt:lpstr>
      <vt:lpstr>Структура</vt:lpstr>
      <vt:lpstr> Использованные технологии</vt:lpstr>
      <vt:lpstr>Особенности приложения</vt:lpstr>
      <vt:lpstr>Выводы</vt:lpstr>
      <vt:lpstr>Перспективы развития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13</cp:revision>
  <dcterms:created xsi:type="dcterms:W3CDTF">2020-11-08T14:40:48Z</dcterms:created>
  <dcterms:modified xsi:type="dcterms:W3CDTF">2021-02-20T05:30:15Z</dcterms:modified>
</cp:coreProperties>
</file>