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8CE27-591A-48CB-BA68-3943874096AA}" v="40" dt="2020-11-09T04:41:43.396"/>
    <p1510:client id="{9710C9A5-CAD1-4CB9-8FD5-32303AE44822}" v="632" dt="2020-11-08T15:09:06.680"/>
    <p1510:client id="{9F81D1D9-15A3-4C0F-9EB0-CBBB600B4A78}" v="2532" dt="2020-11-08T16:42:15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ареев Альберт" userId="70c88d83f9bc65ed" providerId="Windows Live" clId="Web-{9F81D1D9-15A3-4C0F-9EB0-CBBB600B4A78}"/>
    <pc:docChg chg="addSld modSld">
      <pc:chgData name="Гареев Альберт" userId="70c88d83f9bc65ed" providerId="Windows Live" clId="Web-{9F81D1D9-15A3-4C0F-9EB0-CBBB600B4A78}" dt="2020-11-08T16:42:27.534" v="2538"/>
      <pc:docMkLst>
        <pc:docMk/>
      </pc:docMkLst>
      <pc:sldChg chg="modSp">
        <pc:chgData name="Гареев Альберт" userId="70c88d83f9bc65ed" providerId="Windows Live" clId="Web-{9F81D1D9-15A3-4C0F-9EB0-CBBB600B4A78}" dt="2020-11-08T15:30:37.142" v="498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9F81D1D9-15A3-4C0F-9EB0-CBBB600B4A78}" dt="2020-11-08T15:30:37.142" v="498" actId="20577"/>
          <ac:spMkLst>
            <pc:docMk/>
            <pc:sldMk cId="1347789897" sldId="257"/>
            <ac:spMk id="3" creationId="{A522075B-AF20-4E94-B9C3-9E26110FEB46}"/>
          </ac:spMkLst>
        </pc:spChg>
      </pc:sldChg>
      <pc:sldChg chg="addSp delSp modSp new mod setBg">
        <pc:chgData name="Гареев Альберт" userId="70c88d83f9bc65ed" providerId="Windows Live" clId="Web-{9F81D1D9-15A3-4C0F-9EB0-CBBB600B4A78}" dt="2020-11-08T16:10:21.655" v="1569"/>
        <pc:sldMkLst>
          <pc:docMk/>
          <pc:sldMk cId="2190897114" sldId="258"/>
        </pc:sldMkLst>
        <pc:spChg chg="mod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2" creationId="{14D4049C-1689-40C1-99F3-4C3C74C63B56}"/>
          </ac:spMkLst>
        </pc:spChg>
        <pc:spChg chg="add del mod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3" creationId="{D21837D2-D3FE-4D41-8A9D-8D594F77059B}"/>
          </ac:spMkLst>
        </pc:spChg>
        <pc:spChg chg="add del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5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5:32:57.239" v="516"/>
          <ac:spMkLst>
            <pc:docMk/>
            <pc:sldMk cId="2190897114" sldId="258"/>
            <ac:spMk id="8" creationId="{8775F366-526C-4C42-8931-696FFE8AA517}"/>
          </ac:spMkLst>
        </pc:spChg>
        <pc:spChg chg="add del">
          <ac:chgData name="Гареев Альберт" userId="70c88d83f9bc65ed" providerId="Windows Live" clId="Web-{9F81D1D9-15A3-4C0F-9EB0-CBBB600B4A78}" dt="2020-11-08T15:54:58.232" v="1001"/>
          <ac:spMkLst>
            <pc:docMk/>
            <pc:sldMk cId="2190897114" sldId="258"/>
            <ac:spMk id="9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5:32:57.239" v="516"/>
          <ac:spMkLst>
            <pc:docMk/>
            <pc:sldMk cId="2190897114" sldId="258"/>
            <ac:spMk id="10" creationId="{209699A8-9F52-4C34-9606-370C555BC9A1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13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5:54:58.232" v="1001"/>
          <ac:spMkLst>
            <pc:docMk/>
            <pc:sldMk cId="2190897114" sldId="258"/>
            <ac:spMk id="14" creationId="{CA6EF34F-3BAD-4CD8-B05E-03BA773AE864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15" creationId="{CA6EF34F-3BAD-4CD8-B05E-03BA773AE864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21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23" creationId="{CA6EF34F-3BAD-4CD8-B05E-03BA773AE864}"/>
          </ac:spMkLst>
        </pc:spChg>
        <pc:graphicFrameChg chg="add del">
          <ac:chgData name="Гареев Альберт" userId="70c88d83f9bc65ed" providerId="Windows Live" clId="Web-{9F81D1D9-15A3-4C0F-9EB0-CBBB600B4A78}" dt="2020-11-08T15:54:58.232" v="1001"/>
          <ac:graphicFrameMkLst>
            <pc:docMk/>
            <pc:sldMk cId="2190897114" sldId="258"/>
            <ac:graphicFrameMk id="11" creationId="{5329396B-9629-4C64-8D30-32E47EEB90F5}"/>
          </ac:graphicFrameMkLst>
        </pc:graphicFrameChg>
        <pc:graphicFrameChg chg="add mod modGraphic">
          <ac:chgData name="Гареев Альберт" userId="70c88d83f9bc65ed" providerId="Windows Live" clId="Web-{9F81D1D9-15A3-4C0F-9EB0-CBBB600B4A78}" dt="2020-11-08T16:10:21.655" v="1569"/>
          <ac:graphicFrameMkLst>
            <pc:docMk/>
            <pc:sldMk cId="2190897114" sldId="258"/>
            <ac:graphicFrameMk id="16" creationId="{2512C688-7409-4074-A8AA-1722851EE4F9}"/>
          </ac:graphicFrameMkLst>
        </pc:graphicFrameChg>
        <pc:cxnChg chg="add del">
          <ac:chgData name="Гареев Альберт" userId="70c88d83f9bc65ed" providerId="Windows Live" clId="Web-{9F81D1D9-15A3-4C0F-9EB0-CBBB600B4A78}" dt="2020-11-08T15:54:58.263" v="1002"/>
          <ac:cxnSpMkLst>
            <pc:docMk/>
            <pc:sldMk cId="2190897114" sldId="258"/>
            <ac:cxnSpMk id="6" creationId="{A1CED323-FAF0-4E0B-8717-FC1F468A28FE}"/>
          </ac:cxnSpMkLst>
        </pc:cxnChg>
        <pc:cxnChg chg="add del">
          <ac:chgData name="Гареев Альберт" userId="70c88d83f9bc65ed" providerId="Windows Live" clId="Web-{9F81D1D9-15A3-4C0F-9EB0-CBBB600B4A78}" dt="2020-11-08T15:32:57.239" v="516"/>
          <ac:cxnSpMkLst>
            <pc:docMk/>
            <pc:sldMk cId="2190897114" sldId="258"/>
            <ac:cxnSpMk id="12" creationId="{90CF8BA8-E7AA-4F97-9E4C-CD11742FA003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5:54:07.590" v="999"/>
        <pc:sldMkLst>
          <pc:docMk/>
          <pc:sldMk cId="668426656" sldId="259"/>
        </pc:sldMkLst>
        <pc:spChg chg="mo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2" creationId="{B724EC99-4394-4F30-9912-C9F7CD39DB54}"/>
          </ac:spMkLst>
        </pc:spChg>
        <pc:spChg chg="add del mo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3" creationId="{51AB7A93-3E11-429E-9D7B-8D6E3F6A9094}"/>
          </ac:spMkLst>
        </pc:spChg>
        <pc:spChg chg="add del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5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5:43:37.969" v="834"/>
          <ac:spMkLst>
            <pc:docMk/>
            <pc:sldMk cId="668426656" sldId="259"/>
            <ac:spMk id="8" creationId="{8775F366-526C-4C42-8931-696FFE8AA517}"/>
          </ac:spMkLst>
        </pc:spChg>
        <pc:spChg chg="ad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9" creationId="{B2B82547-2424-4E7A-A98B-75206EE73028}"/>
          </ac:spMkLst>
        </pc:spChg>
        <pc:spChg chg="add del">
          <ac:chgData name="Гареев Альберт" userId="70c88d83f9bc65ed" providerId="Windows Live" clId="Web-{9F81D1D9-15A3-4C0F-9EB0-CBBB600B4A78}" dt="2020-11-08T15:43:37.969" v="834"/>
          <ac:spMkLst>
            <pc:docMk/>
            <pc:sldMk cId="668426656" sldId="259"/>
            <ac:spMk id="10" creationId="{209699A8-9F52-4C34-9606-370C555BC9A1}"/>
          </ac:spMkLst>
        </pc:spChg>
        <pc:spChg chg="ad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14" creationId="{5109BC2F-9616-4D7D-9E98-57898009A828}"/>
          </ac:spMkLst>
        </pc:spChg>
        <pc:graphicFrameChg chg="add">
          <ac:chgData name="Гареев Альберт" userId="70c88d83f9bc65ed" providerId="Windows Live" clId="Web-{9F81D1D9-15A3-4C0F-9EB0-CBBB600B4A78}" dt="2020-11-08T15:54:07.590" v="999"/>
          <ac:graphicFrameMkLst>
            <pc:docMk/>
            <pc:sldMk cId="668426656" sldId="259"/>
            <ac:graphicFrameMk id="11" creationId="{772A425B-556E-4E7A-89B6-618A23FA5FFB}"/>
          </ac:graphicFrameMkLst>
        </pc:graphicFrameChg>
        <pc:cxnChg chg="add del">
          <ac:chgData name="Гареев Альберт" userId="70c88d83f9bc65ed" providerId="Windows Live" clId="Web-{9F81D1D9-15A3-4C0F-9EB0-CBBB600B4A78}" dt="2020-11-08T15:54:07.590" v="999"/>
          <ac:cxnSpMkLst>
            <pc:docMk/>
            <pc:sldMk cId="668426656" sldId="259"/>
            <ac:cxnSpMk id="6" creationId="{A1CED323-FAF0-4E0B-8717-FC1F468A28FE}"/>
          </ac:cxnSpMkLst>
        </pc:cxnChg>
        <pc:cxnChg chg="add del">
          <ac:chgData name="Гареев Альберт" userId="70c88d83f9bc65ed" providerId="Windows Live" clId="Web-{9F81D1D9-15A3-4C0F-9EB0-CBBB600B4A78}" dt="2020-11-08T15:43:37.969" v="834"/>
          <ac:cxnSpMkLst>
            <pc:docMk/>
            <pc:sldMk cId="668426656" sldId="259"/>
            <ac:cxnSpMk id="12" creationId="{90CF8BA8-E7AA-4F97-9E4C-CD11742FA003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20:24.916" v="1800" actId="20577"/>
        <pc:sldMkLst>
          <pc:docMk/>
          <pc:sldMk cId="2696986454" sldId="260"/>
        </pc:sldMkLst>
        <pc:spChg chg="mod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2" creationId="{57913EC4-ECE3-4095-AB63-F5FF6F785EDD}"/>
          </ac:spMkLst>
        </pc:spChg>
        <pc:spChg chg="del mod">
          <ac:chgData name="Гареев Альберт" userId="70c88d83f9bc65ed" providerId="Windows Live" clId="Web-{9F81D1D9-15A3-4C0F-9EB0-CBBB600B4A78}" dt="2020-11-08T16:07:58.668" v="1556"/>
          <ac:spMkLst>
            <pc:docMk/>
            <pc:sldMk cId="2696986454" sldId="260"/>
            <ac:spMk id="3" creationId="{E2C0DA14-C83A-4073-9B0E-31A321CB9F29}"/>
          </ac:spMkLst>
        </pc:spChg>
        <pc:spChg chg="add del">
          <ac:chgData name="Гареев Альберт" userId="70c88d83f9bc65ed" providerId="Windows Live" clId="Web-{9F81D1D9-15A3-4C0F-9EB0-CBBB600B4A78}" dt="2020-11-08T16:07:58.668" v="1556"/>
          <ac:spMkLst>
            <pc:docMk/>
            <pc:sldMk cId="2696986454" sldId="260"/>
            <ac:spMk id="8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17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19" creationId="{CA6EF34F-3BAD-4CD8-B05E-03BA773AE864}"/>
          </ac:spMkLst>
        </pc:spChg>
        <pc:graphicFrameChg chg="add mod modGraphic">
          <ac:chgData name="Гареев Альберт" userId="70c88d83f9bc65ed" providerId="Windows Live" clId="Web-{9F81D1D9-15A3-4C0F-9EB0-CBBB600B4A78}" dt="2020-11-08T16:20:24.916" v="1800" actId="20577"/>
          <ac:graphicFrameMkLst>
            <pc:docMk/>
            <pc:sldMk cId="2696986454" sldId="260"/>
            <ac:graphicFrameMk id="12" creationId="{39632CCE-3DF6-4163-949B-9BDF11D1C62D}"/>
          </ac:graphicFrameMkLst>
        </pc:graphicFrameChg>
        <pc:cxnChg chg="add del">
          <ac:chgData name="Гареев Альберт" userId="70c88d83f9bc65ed" providerId="Windows Live" clId="Web-{9F81D1D9-15A3-4C0F-9EB0-CBBB600B4A78}" dt="2020-11-08T16:07:58.668" v="1556"/>
          <ac:cxnSpMkLst>
            <pc:docMk/>
            <pc:sldMk cId="2696986454" sldId="260"/>
            <ac:cxnSpMk id="10" creationId="{A1CED323-FAF0-4E0B-8717-FC1F468A28FE}"/>
          </ac:cxnSpMkLst>
        </pc:cxnChg>
      </pc:sldChg>
      <pc:sldChg chg="addSp modSp new mod setBg">
        <pc:chgData name="Гареев Альберт" userId="70c88d83f9bc65ed" providerId="Windows Live" clId="Web-{9F81D1D9-15A3-4C0F-9EB0-CBBB600B4A78}" dt="2020-11-08T16:39:57.015" v="2519" actId="20577"/>
        <pc:sldMkLst>
          <pc:docMk/>
          <pc:sldMk cId="2923605258" sldId="261"/>
        </pc:sldMkLst>
        <pc:spChg chg="mod">
          <ac:chgData name="Гареев Альберт" userId="70c88d83f9bc65ed" providerId="Windows Live" clId="Web-{9F81D1D9-15A3-4C0F-9EB0-CBBB600B4A78}" dt="2020-11-08T16:14:57.691" v="1575"/>
          <ac:spMkLst>
            <pc:docMk/>
            <pc:sldMk cId="2923605258" sldId="261"/>
            <ac:spMk id="2" creationId="{B519C3F8-0D81-4CB0-AAB5-5BF3CE1275C5}"/>
          </ac:spMkLst>
        </pc:spChg>
        <pc:spChg chg="mod">
          <ac:chgData name="Гареев Альберт" userId="70c88d83f9bc65ed" providerId="Windows Live" clId="Web-{9F81D1D9-15A3-4C0F-9EB0-CBBB600B4A78}" dt="2020-11-08T16:39:57.015" v="2519" actId="20577"/>
          <ac:spMkLst>
            <pc:docMk/>
            <pc:sldMk cId="2923605258" sldId="261"/>
            <ac:spMk id="3" creationId="{5543AAB1-B60D-424D-AAC2-DE3CA282727B}"/>
          </ac:spMkLst>
        </pc:spChg>
        <pc:spChg chg="add">
          <ac:chgData name="Гареев Альберт" userId="70c88d83f9bc65ed" providerId="Windows Live" clId="Web-{9F81D1D9-15A3-4C0F-9EB0-CBBB600B4A78}" dt="2020-11-08T16:14:57.691" v="1575"/>
          <ac:spMkLst>
            <pc:docMk/>
            <pc:sldMk cId="2923605258" sldId="261"/>
            <ac:spMk id="8" creationId="{35C44DBB-AD7C-4682-B258-6367305D207B}"/>
          </ac:spMkLst>
        </pc:spChg>
        <pc:cxnChg chg="add">
          <ac:chgData name="Гареев Альберт" userId="70c88d83f9bc65ed" providerId="Windows Live" clId="Web-{9F81D1D9-15A3-4C0F-9EB0-CBBB600B4A78}" dt="2020-11-08T16:14:57.691" v="1575"/>
          <ac:cxnSpMkLst>
            <pc:docMk/>
            <pc:sldMk cId="2923605258" sldId="261"/>
            <ac:cxnSpMk id="10" creationId="{A1CED323-FAF0-4E0B-8717-FC1F468A28FE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40:10.734" v="2522"/>
        <pc:sldMkLst>
          <pc:docMk/>
          <pc:sldMk cId="3701135855" sldId="262"/>
        </pc:sldMkLst>
        <pc:spChg chg="mo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2" creationId="{2524B2A0-7EF7-41CC-BA31-2C662BF7F9D3}"/>
          </ac:spMkLst>
        </pc:spChg>
        <pc:spChg chg="del mo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3" creationId="{278F6E93-F00E-415C-8243-CCE6FEB75388}"/>
          </ac:spMkLst>
        </pc:spChg>
        <pc:spChg chg="add del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8" creationId="{35C44DBB-AD7C-4682-B258-6367305D207B}"/>
          </ac:spMkLst>
        </pc:spChg>
        <pc:spChg chg="ad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16" creationId="{B2B82547-2424-4E7A-A98B-75206EE73028}"/>
          </ac:spMkLst>
        </pc:spChg>
        <pc:spChg chg="ad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18" creationId="{5109BC2F-9616-4D7D-9E98-57898009A828}"/>
          </ac:spMkLst>
        </pc:spChg>
        <pc:graphicFrameChg chg="add">
          <ac:chgData name="Гареев Альберт" userId="70c88d83f9bc65ed" providerId="Windows Live" clId="Web-{9F81D1D9-15A3-4C0F-9EB0-CBBB600B4A78}" dt="2020-11-08T16:40:10.734" v="2522"/>
          <ac:graphicFrameMkLst>
            <pc:docMk/>
            <pc:sldMk cId="3701135855" sldId="262"/>
            <ac:graphicFrameMk id="12" creationId="{0567443E-0C81-4668-8C1A-9B2DF276BEA5}"/>
          </ac:graphicFrameMkLst>
        </pc:graphicFrameChg>
        <pc:cxnChg chg="add del">
          <ac:chgData name="Гареев Альберт" userId="70c88d83f9bc65ed" providerId="Windows Live" clId="Web-{9F81D1D9-15A3-4C0F-9EB0-CBBB600B4A78}" dt="2020-11-08T16:40:10.734" v="2522"/>
          <ac:cxnSpMkLst>
            <pc:docMk/>
            <pc:sldMk cId="3701135855" sldId="262"/>
            <ac:cxnSpMk id="10" creationId="{A1CED323-FAF0-4E0B-8717-FC1F468A28FE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42:27.534" v="2538"/>
        <pc:sldMkLst>
          <pc:docMk/>
          <pc:sldMk cId="3158423602" sldId="263"/>
        </pc:sldMkLst>
        <pc:spChg chg="mo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2" creationId="{6E54F09F-867B-4CA1-9D8B-B8EDEB2C6237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4" creationId="{8775F366-526C-4C42-8931-696FFE8AA517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5" creationId="{2FE8DED1-24FF-4A79-873B-ECE3ABE73035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6" creationId="{0AA6A048-501A-4387-906B-B8A8543E7B11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7" creationId="{8775F366-526C-4C42-8931-696FFE8AA517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9" creationId="{12839A1C-34CB-4C3C-8531-CA67525FDE9E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11" creationId="{FAC94EAF-F7F7-4727-AE69-A7036B4A5122}"/>
          </ac:spMkLst>
        </pc:spChg>
      </pc:sldChg>
    </pc:docChg>
  </pc:docChgLst>
  <pc:docChgLst>
    <pc:chgData name="Гареев Альберт" userId="70c88d83f9bc65ed" providerId="Windows Live" clId="Web-{9710C9A5-CAD1-4CB9-8FD5-32303AE44822}"/>
    <pc:docChg chg="addSld modSld">
      <pc:chgData name="Гареев Альберт" userId="70c88d83f9bc65ed" providerId="Windows Live" clId="Web-{9710C9A5-CAD1-4CB9-8FD5-32303AE44822}" dt="2020-11-08T15:09:06.680" v="636" actId="20577"/>
      <pc:docMkLst>
        <pc:docMk/>
      </pc:docMkLst>
      <pc:sldChg chg="modSp">
        <pc:chgData name="Гареев Альберт" userId="70c88d83f9bc65ed" providerId="Windows Live" clId="Web-{9710C9A5-CAD1-4CB9-8FD5-32303AE44822}" dt="2020-11-08T14:47:33.257" v="128" actId="20577"/>
        <pc:sldMkLst>
          <pc:docMk/>
          <pc:sldMk cId="2029002549" sldId="256"/>
        </pc:sldMkLst>
        <pc:spChg chg="mod">
          <ac:chgData name="Гареев Альберт" userId="70c88d83f9bc65ed" providerId="Windows Live" clId="Web-{9710C9A5-CAD1-4CB9-8FD5-32303AE44822}" dt="2020-11-08T14:47:26.663" v="125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Гареев Альберт" userId="70c88d83f9bc65ed" providerId="Windows Live" clId="Web-{9710C9A5-CAD1-4CB9-8FD5-32303AE44822}" dt="2020-11-08T14:47:33.257" v="128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addSp delSp modSp new mod setBg">
        <pc:chgData name="Гареев Альберт" userId="70c88d83f9bc65ed" providerId="Windows Live" clId="Web-{9710C9A5-CAD1-4CB9-8FD5-32303AE44822}" dt="2020-11-08T15:09:06.680" v="635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2" creationId="{0555DCBF-1992-4E54-B3FE-0F8893E9CDE3}"/>
          </ac:spMkLst>
        </pc:spChg>
        <pc:spChg chg="mod">
          <ac:chgData name="Гареев Альберт" userId="70c88d83f9bc65ed" providerId="Windows Live" clId="Web-{9710C9A5-CAD1-4CB9-8FD5-32303AE44822}" dt="2020-11-08T15:09:06.680" v="635" actId="20577"/>
          <ac:spMkLst>
            <pc:docMk/>
            <pc:sldMk cId="1347789897" sldId="257"/>
            <ac:spMk id="3" creationId="{A522075B-AF20-4E94-B9C3-9E26110FEB46}"/>
          </ac:spMkLst>
        </pc:spChg>
        <pc:spChg chg="add del">
          <ac:chgData name="Гареев Альберт" userId="70c88d83f9bc65ed" providerId="Windows Live" clId="Web-{9710C9A5-CAD1-4CB9-8FD5-32303AE44822}" dt="2020-11-08T14:52:58.570" v="311"/>
          <ac:spMkLst>
            <pc:docMk/>
            <pc:sldMk cId="1347789897" sldId="257"/>
            <ac:spMk id="8" creationId="{089A69AF-D57B-49B4-886C-D4A5DC194421}"/>
          </ac:spMkLst>
        </pc:spChg>
        <pc:spChg chg="add del">
          <ac:chgData name="Гареев Альберт" userId="70c88d83f9bc65ed" providerId="Windows Live" clId="Web-{9710C9A5-CAD1-4CB9-8FD5-32303AE44822}" dt="2020-11-08T14:52:58.570" v="311"/>
          <ac:spMkLst>
            <pc:docMk/>
            <pc:sldMk cId="1347789897" sldId="257"/>
            <ac:spMk id="10" creationId="{CABDC08D-6093-4397-92D4-54D00E2BB1C2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5" creationId="{8775F366-526C-4C42-8931-696FFE8AA517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7" creationId="{21DCC7BA-3740-47E1-91B9-6269381397AE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9" creationId="{84CEFA49-6B2F-4FE6-B6AF-31D49E68C23B}"/>
          </ac:spMkLst>
        </pc:spChg>
        <pc:spChg chg="add del">
          <ac:chgData name="Гареев Альберт" userId="70c88d83f9bc65ed" providerId="Windows Live" clId="Web-{9710C9A5-CAD1-4CB9-8FD5-32303AE44822}" dt="2020-11-08T14:58:14.883" v="319"/>
          <ac:spMkLst>
            <pc:docMk/>
            <pc:sldMk cId="1347789897" sldId="257"/>
            <ac:spMk id="21" creationId="{8775F366-526C-4C42-8931-696FFE8AA517}"/>
          </ac:spMkLst>
        </pc:spChg>
        <pc:spChg chg="add del">
          <ac:chgData name="Гареев Альберт" userId="70c88d83f9bc65ed" providerId="Windows Live" clId="Web-{9710C9A5-CAD1-4CB9-8FD5-32303AE44822}" dt="2020-11-08T14:58:14.883" v="319"/>
          <ac:spMkLst>
            <pc:docMk/>
            <pc:sldMk cId="1347789897" sldId="257"/>
            <ac:spMk id="22" creationId="{209699A8-9F52-4C34-9606-370C555BC9A1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4" creationId="{8775F366-526C-4C42-8931-696FFE8AA517}"/>
          </ac:spMkLst>
        </pc:spChg>
        <pc:spChg chg="add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25" creationId="{35C44DBB-AD7C-4682-B258-6367305D207B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6" creationId="{2FE8DED1-24FF-4A79-873B-ECE3ABE73035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8" creationId="{0AA6A048-501A-4387-906B-B8A8543E7B11}"/>
          </ac:spMkLst>
        </pc:spChg>
        <pc:cxnChg chg="add del">
          <ac:chgData name="Гареев Альберт" userId="70c88d83f9bc65ed" providerId="Windows Live" clId="Web-{9710C9A5-CAD1-4CB9-8FD5-32303AE44822}" dt="2020-11-08T14:58:14.883" v="319"/>
          <ac:cxnSpMkLst>
            <pc:docMk/>
            <pc:sldMk cId="1347789897" sldId="257"/>
            <ac:cxnSpMk id="23" creationId="{90CF8BA8-E7AA-4F97-9E4C-CD11742FA003}"/>
          </ac:cxnSpMkLst>
        </pc:cxnChg>
        <pc:cxnChg chg="add">
          <ac:chgData name="Гареев Альберт" userId="70c88d83f9bc65ed" providerId="Windows Live" clId="Web-{9710C9A5-CAD1-4CB9-8FD5-32303AE44822}" dt="2020-11-08T14:58:14.898" v="320"/>
          <ac:cxnSpMkLst>
            <pc:docMk/>
            <pc:sldMk cId="1347789897" sldId="257"/>
            <ac:cxnSpMk id="27" creationId="{A1CED323-FAF0-4E0B-8717-FC1F468A28FE}"/>
          </ac:cxnSpMkLst>
        </pc:cxnChg>
      </pc:sldChg>
    </pc:docChg>
  </pc:docChgLst>
  <pc:docChgLst>
    <pc:chgData name="Гареев Альберт" userId="70c88d83f9bc65ed" providerId="Windows Live" clId="Web-{7A88CE27-591A-48CB-BA68-3943874096AA}"/>
    <pc:docChg chg="modSld">
      <pc:chgData name="Гареев Альберт" userId="70c88d83f9bc65ed" providerId="Windows Live" clId="Web-{7A88CE27-591A-48CB-BA68-3943874096AA}" dt="2020-11-09T04:41:43.396" v="39"/>
      <pc:docMkLst>
        <pc:docMk/>
      </pc:docMkLst>
      <pc:sldChg chg="modSp">
        <pc:chgData name="Гареев Альберт" userId="70c88d83f9bc65ed" providerId="Windows Live" clId="Web-{7A88CE27-591A-48CB-BA68-3943874096AA}" dt="2020-11-09T04:41:43.396" v="39"/>
        <pc:sldMkLst>
          <pc:docMk/>
          <pc:sldMk cId="2696986454" sldId="260"/>
        </pc:sldMkLst>
        <pc:graphicFrameChg chg="modGraphic">
          <ac:chgData name="Гареев Альберт" userId="70c88d83f9bc65ed" providerId="Windows Live" clId="Web-{7A88CE27-591A-48CB-BA68-3943874096AA}" dt="2020-11-09T04:41:43.396" v="39"/>
          <ac:graphicFrameMkLst>
            <pc:docMk/>
            <pc:sldMk cId="2696986454" sldId="260"/>
            <ac:graphicFrameMk id="12" creationId="{39632CCE-3DF6-4163-949B-9BDF11D1C62D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A5F5F-5C92-4948-B7FC-F29EDBC82758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92A8BE-D5E5-46B2-B481-3A3F91B2AA49}">
      <dgm:prSet/>
      <dgm:spPr/>
      <dgm:t>
        <a:bodyPr/>
        <a:lstStyle/>
        <a:p>
          <a:r>
            <a:rPr lang="ru-RU"/>
            <a:t>Class MainWindow: отвечает за работу главного окна</a:t>
          </a:r>
          <a:endParaRPr lang="en-US"/>
        </a:p>
      </dgm:t>
    </dgm:pt>
    <dgm:pt modelId="{948E21D5-DD11-4CE5-BA03-FA3DFB27FEC5}" type="parTrans" cxnId="{9D649029-A0EE-4BF4-9D0C-4E724110C0D3}">
      <dgm:prSet/>
      <dgm:spPr/>
      <dgm:t>
        <a:bodyPr/>
        <a:lstStyle/>
        <a:p>
          <a:endParaRPr lang="en-US"/>
        </a:p>
      </dgm:t>
    </dgm:pt>
    <dgm:pt modelId="{74D60593-D85D-44B6-B3F3-76D01687B6D6}" type="sibTrans" cxnId="{9D649029-A0EE-4BF4-9D0C-4E724110C0D3}">
      <dgm:prSet/>
      <dgm:spPr/>
      <dgm:t>
        <a:bodyPr/>
        <a:lstStyle/>
        <a:p>
          <a:endParaRPr lang="en-US"/>
        </a:p>
      </dgm:t>
    </dgm:pt>
    <dgm:pt modelId="{69F93ABD-078C-45EE-9FB1-0C6255621E7B}">
      <dgm:prSet/>
      <dgm:spPr/>
      <dgm:t>
        <a:bodyPr/>
        <a:lstStyle/>
        <a:p>
          <a:r>
            <a:rPr lang="ru-RU"/>
            <a:t>Class CalculatorWindow: раздел калькулятор</a:t>
          </a:r>
          <a:endParaRPr lang="en-US"/>
        </a:p>
      </dgm:t>
    </dgm:pt>
    <dgm:pt modelId="{3C1A985E-A7B1-4A22-AD60-B5CEF2FBA2B6}" type="parTrans" cxnId="{1D7100A3-5840-43D8-9A50-C54E92B749E6}">
      <dgm:prSet/>
      <dgm:spPr/>
      <dgm:t>
        <a:bodyPr/>
        <a:lstStyle/>
        <a:p>
          <a:endParaRPr lang="en-US"/>
        </a:p>
      </dgm:t>
    </dgm:pt>
    <dgm:pt modelId="{EC41A648-FD97-4839-841A-54805E7CBF43}" type="sibTrans" cxnId="{1D7100A3-5840-43D8-9A50-C54E92B749E6}">
      <dgm:prSet/>
      <dgm:spPr/>
      <dgm:t>
        <a:bodyPr/>
        <a:lstStyle/>
        <a:p>
          <a:endParaRPr lang="en-US"/>
        </a:p>
      </dgm:t>
    </dgm:pt>
    <dgm:pt modelId="{3DB3CF5C-7D90-46EB-BA59-DFCEE30BBF12}">
      <dgm:prSet/>
      <dgm:spPr/>
      <dgm:t>
        <a:bodyPr/>
        <a:lstStyle/>
        <a:p>
          <a:r>
            <a:rPr lang="ru-RU"/>
            <a:t>Class TrainingWindow: раздел тренировок</a:t>
          </a:r>
          <a:endParaRPr lang="en-US"/>
        </a:p>
      </dgm:t>
    </dgm:pt>
    <dgm:pt modelId="{514E1683-1CBF-458E-B234-432EB6224741}" type="parTrans" cxnId="{8310D773-9003-4C6E-8800-7EE31F674308}">
      <dgm:prSet/>
      <dgm:spPr/>
      <dgm:t>
        <a:bodyPr/>
        <a:lstStyle/>
        <a:p>
          <a:endParaRPr lang="en-US"/>
        </a:p>
      </dgm:t>
    </dgm:pt>
    <dgm:pt modelId="{AFCD115E-6A9A-4381-8982-1702038C1888}" type="sibTrans" cxnId="{8310D773-9003-4C6E-8800-7EE31F674308}">
      <dgm:prSet/>
      <dgm:spPr/>
      <dgm:t>
        <a:bodyPr/>
        <a:lstStyle/>
        <a:p>
          <a:endParaRPr lang="en-US"/>
        </a:p>
      </dgm:t>
    </dgm:pt>
    <dgm:pt modelId="{B93B9970-30B1-4BAC-AC64-4E23D23DBEB6}">
      <dgm:prSet/>
      <dgm:spPr/>
      <dgm:t>
        <a:bodyPr/>
        <a:lstStyle/>
        <a:p>
          <a:r>
            <a:rPr lang="ru-RU"/>
            <a:t>Class NutritionWindow: раздел питание</a:t>
          </a:r>
          <a:endParaRPr lang="en-US"/>
        </a:p>
      </dgm:t>
    </dgm:pt>
    <dgm:pt modelId="{44B03172-AC52-4C4D-9021-20696E8E340C}" type="parTrans" cxnId="{D0F9D721-847F-43F5-8FA4-8F67B2EA7DDB}">
      <dgm:prSet/>
      <dgm:spPr/>
      <dgm:t>
        <a:bodyPr/>
        <a:lstStyle/>
        <a:p>
          <a:endParaRPr lang="en-US"/>
        </a:p>
      </dgm:t>
    </dgm:pt>
    <dgm:pt modelId="{D2F3BAA0-D16C-4B86-B6F3-D3510A720B69}" type="sibTrans" cxnId="{D0F9D721-847F-43F5-8FA4-8F67B2EA7DDB}">
      <dgm:prSet/>
      <dgm:spPr/>
      <dgm:t>
        <a:bodyPr/>
        <a:lstStyle/>
        <a:p>
          <a:endParaRPr lang="en-US"/>
        </a:p>
      </dgm:t>
    </dgm:pt>
    <dgm:pt modelId="{A9C029E8-B819-4155-89E6-873302B0483C}">
      <dgm:prSet/>
      <dgm:spPr/>
      <dgm:t>
        <a:bodyPr/>
        <a:lstStyle/>
        <a:p>
          <a:r>
            <a:rPr lang="ru-RU"/>
            <a:t>Class AddData: диалог добавления продуктов в БД</a:t>
          </a:r>
          <a:endParaRPr lang="en-US"/>
        </a:p>
      </dgm:t>
    </dgm:pt>
    <dgm:pt modelId="{E9164473-B829-4B2C-A749-F54FF4440602}" type="parTrans" cxnId="{F276DECE-1632-4516-B733-B050A519EFE9}">
      <dgm:prSet/>
      <dgm:spPr/>
      <dgm:t>
        <a:bodyPr/>
        <a:lstStyle/>
        <a:p>
          <a:endParaRPr lang="en-US"/>
        </a:p>
      </dgm:t>
    </dgm:pt>
    <dgm:pt modelId="{86F4C005-BF48-4A9F-BC5A-2D54C8E973E4}" type="sibTrans" cxnId="{F276DECE-1632-4516-B733-B050A519EFE9}">
      <dgm:prSet/>
      <dgm:spPr/>
      <dgm:t>
        <a:bodyPr/>
        <a:lstStyle/>
        <a:p>
          <a:endParaRPr lang="en-US"/>
        </a:p>
      </dgm:t>
    </dgm:pt>
    <dgm:pt modelId="{D2CCA3A5-F339-4115-A998-BC095E69E97E}">
      <dgm:prSet/>
      <dgm:spPr/>
      <dgm:t>
        <a:bodyPr/>
        <a:lstStyle/>
        <a:p>
          <a:r>
            <a:rPr lang="ru-RU"/>
            <a:t>Class Description: раздел описание</a:t>
          </a:r>
          <a:endParaRPr lang="en-US"/>
        </a:p>
      </dgm:t>
    </dgm:pt>
    <dgm:pt modelId="{133ACF3F-4AA5-4E57-8335-1387564E9A9A}" type="parTrans" cxnId="{644CDA69-A1A5-4473-93C0-294BE2A33219}">
      <dgm:prSet/>
      <dgm:spPr/>
      <dgm:t>
        <a:bodyPr/>
        <a:lstStyle/>
        <a:p>
          <a:endParaRPr lang="en-US"/>
        </a:p>
      </dgm:t>
    </dgm:pt>
    <dgm:pt modelId="{037E4D69-F532-4178-A12A-618BDA9872E8}" type="sibTrans" cxnId="{644CDA69-A1A5-4473-93C0-294BE2A33219}">
      <dgm:prSet/>
      <dgm:spPr/>
      <dgm:t>
        <a:bodyPr/>
        <a:lstStyle/>
        <a:p>
          <a:endParaRPr lang="en-US"/>
        </a:p>
      </dgm:t>
    </dgm:pt>
    <dgm:pt modelId="{B15CF40E-6687-4463-8A33-0DC8EA5AA842}" type="pres">
      <dgm:prSet presAssocID="{D5CA5F5F-5C92-4948-B7FC-F29EDBC82758}" presName="Name0" presStyleCnt="0">
        <dgm:presLayoutVars>
          <dgm:dir/>
          <dgm:animLvl val="lvl"/>
          <dgm:resizeHandles val="exact"/>
        </dgm:presLayoutVars>
      </dgm:prSet>
      <dgm:spPr/>
    </dgm:pt>
    <dgm:pt modelId="{2811DFEA-6459-4D8B-8715-07C8303E7FD2}" type="pres">
      <dgm:prSet presAssocID="{D2CCA3A5-F339-4115-A998-BC095E69E97E}" presName="boxAndChildren" presStyleCnt="0"/>
      <dgm:spPr/>
    </dgm:pt>
    <dgm:pt modelId="{DBD7EE90-7DDA-44E6-A442-8356C9D217BB}" type="pres">
      <dgm:prSet presAssocID="{D2CCA3A5-F339-4115-A998-BC095E69E97E}" presName="parentTextBox" presStyleLbl="node1" presStyleIdx="0" presStyleCnt="6"/>
      <dgm:spPr/>
    </dgm:pt>
    <dgm:pt modelId="{D004906C-5100-4F9F-884D-6947A6DA07DE}" type="pres">
      <dgm:prSet presAssocID="{86F4C005-BF48-4A9F-BC5A-2D54C8E973E4}" presName="sp" presStyleCnt="0"/>
      <dgm:spPr/>
    </dgm:pt>
    <dgm:pt modelId="{D7735451-B60B-4D44-8AE0-22C96B34D800}" type="pres">
      <dgm:prSet presAssocID="{A9C029E8-B819-4155-89E6-873302B0483C}" presName="arrowAndChildren" presStyleCnt="0"/>
      <dgm:spPr/>
    </dgm:pt>
    <dgm:pt modelId="{13C2E1B9-CC8C-4B8B-B607-F85B333458ED}" type="pres">
      <dgm:prSet presAssocID="{A9C029E8-B819-4155-89E6-873302B0483C}" presName="parentTextArrow" presStyleLbl="node1" presStyleIdx="1" presStyleCnt="6"/>
      <dgm:spPr/>
    </dgm:pt>
    <dgm:pt modelId="{5BE1BA68-87E3-4BCA-98F5-94BDB9CF6713}" type="pres">
      <dgm:prSet presAssocID="{D2F3BAA0-D16C-4B86-B6F3-D3510A720B69}" presName="sp" presStyleCnt="0"/>
      <dgm:spPr/>
    </dgm:pt>
    <dgm:pt modelId="{0C7762FB-4165-471F-80B4-DE67E5F0A83D}" type="pres">
      <dgm:prSet presAssocID="{B93B9970-30B1-4BAC-AC64-4E23D23DBEB6}" presName="arrowAndChildren" presStyleCnt="0"/>
      <dgm:spPr/>
    </dgm:pt>
    <dgm:pt modelId="{AF8D9DF0-8E17-4F18-BBBF-2B47469B7F18}" type="pres">
      <dgm:prSet presAssocID="{B93B9970-30B1-4BAC-AC64-4E23D23DBEB6}" presName="parentTextArrow" presStyleLbl="node1" presStyleIdx="2" presStyleCnt="6"/>
      <dgm:spPr/>
    </dgm:pt>
    <dgm:pt modelId="{938B3615-84BE-4FDF-81C2-0075A2DB5AC6}" type="pres">
      <dgm:prSet presAssocID="{AFCD115E-6A9A-4381-8982-1702038C1888}" presName="sp" presStyleCnt="0"/>
      <dgm:spPr/>
    </dgm:pt>
    <dgm:pt modelId="{554E05EF-7C16-4C06-8828-6F19379C158A}" type="pres">
      <dgm:prSet presAssocID="{3DB3CF5C-7D90-46EB-BA59-DFCEE30BBF12}" presName="arrowAndChildren" presStyleCnt="0"/>
      <dgm:spPr/>
    </dgm:pt>
    <dgm:pt modelId="{C0F6FD6F-D891-4629-844A-61835B2F87CF}" type="pres">
      <dgm:prSet presAssocID="{3DB3CF5C-7D90-46EB-BA59-DFCEE30BBF12}" presName="parentTextArrow" presStyleLbl="node1" presStyleIdx="3" presStyleCnt="6"/>
      <dgm:spPr/>
    </dgm:pt>
    <dgm:pt modelId="{7D8CA0CD-AB37-4185-90C1-1942E337988F}" type="pres">
      <dgm:prSet presAssocID="{EC41A648-FD97-4839-841A-54805E7CBF43}" presName="sp" presStyleCnt="0"/>
      <dgm:spPr/>
    </dgm:pt>
    <dgm:pt modelId="{E68CA6F6-EAE3-46C4-BF84-19F9CEC5EF58}" type="pres">
      <dgm:prSet presAssocID="{69F93ABD-078C-45EE-9FB1-0C6255621E7B}" presName="arrowAndChildren" presStyleCnt="0"/>
      <dgm:spPr/>
    </dgm:pt>
    <dgm:pt modelId="{7F8EA9E7-28DD-4749-9B36-B50B7815C708}" type="pres">
      <dgm:prSet presAssocID="{69F93ABD-078C-45EE-9FB1-0C6255621E7B}" presName="parentTextArrow" presStyleLbl="node1" presStyleIdx="4" presStyleCnt="6"/>
      <dgm:spPr/>
    </dgm:pt>
    <dgm:pt modelId="{4B977310-E98D-45EE-9209-6C70303209E6}" type="pres">
      <dgm:prSet presAssocID="{74D60593-D85D-44B6-B3F3-76D01687B6D6}" presName="sp" presStyleCnt="0"/>
      <dgm:spPr/>
    </dgm:pt>
    <dgm:pt modelId="{3CBF4BA8-69FE-44F1-93BB-28570503FA01}" type="pres">
      <dgm:prSet presAssocID="{8792A8BE-D5E5-46B2-B481-3A3F91B2AA49}" presName="arrowAndChildren" presStyleCnt="0"/>
      <dgm:spPr/>
    </dgm:pt>
    <dgm:pt modelId="{21A9B466-D4CE-4CFE-AABB-512DF1A28189}" type="pres">
      <dgm:prSet presAssocID="{8792A8BE-D5E5-46B2-B481-3A3F91B2AA49}" presName="parentTextArrow" presStyleLbl="node1" presStyleIdx="5" presStyleCnt="6"/>
      <dgm:spPr/>
    </dgm:pt>
  </dgm:ptLst>
  <dgm:cxnLst>
    <dgm:cxn modelId="{0B6ED807-6BFA-47A8-B42B-C191F2FC85E3}" type="presOf" srcId="{D2CCA3A5-F339-4115-A998-BC095E69E97E}" destId="{DBD7EE90-7DDA-44E6-A442-8356C9D217BB}" srcOrd="0" destOrd="0" presId="urn:microsoft.com/office/officeart/2005/8/layout/process4"/>
    <dgm:cxn modelId="{D0F9D721-847F-43F5-8FA4-8F67B2EA7DDB}" srcId="{D5CA5F5F-5C92-4948-B7FC-F29EDBC82758}" destId="{B93B9970-30B1-4BAC-AC64-4E23D23DBEB6}" srcOrd="3" destOrd="0" parTransId="{44B03172-AC52-4C4D-9021-20696E8E340C}" sibTransId="{D2F3BAA0-D16C-4B86-B6F3-D3510A720B69}"/>
    <dgm:cxn modelId="{9D649029-A0EE-4BF4-9D0C-4E724110C0D3}" srcId="{D5CA5F5F-5C92-4948-B7FC-F29EDBC82758}" destId="{8792A8BE-D5E5-46B2-B481-3A3F91B2AA49}" srcOrd="0" destOrd="0" parTransId="{948E21D5-DD11-4CE5-BA03-FA3DFB27FEC5}" sibTransId="{74D60593-D85D-44B6-B3F3-76D01687B6D6}"/>
    <dgm:cxn modelId="{644CDA69-A1A5-4473-93C0-294BE2A33219}" srcId="{D5CA5F5F-5C92-4948-B7FC-F29EDBC82758}" destId="{D2CCA3A5-F339-4115-A998-BC095E69E97E}" srcOrd="5" destOrd="0" parTransId="{133ACF3F-4AA5-4E57-8335-1387564E9A9A}" sibTransId="{037E4D69-F532-4178-A12A-618BDA9872E8}"/>
    <dgm:cxn modelId="{8310D773-9003-4C6E-8800-7EE31F674308}" srcId="{D5CA5F5F-5C92-4948-B7FC-F29EDBC82758}" destId="{3DB3CF5C-7D90-46EB-BA59-DFCEE30BBF12}" srcOrd="2" destOrd="0" parTransId="{514E1683-1CBF-458E-B234-432EB6224741}" sibTransId="{AFCD115E-6A9A-4381-8982-1702038C1888}"/>
    <dgm:cxn modelId="{1D7100A3-5840-43D8-9A50-C54E92B749E6}" srcId="{D5CA5F5F-5C92-4948-B7FC-F29EDBC82758}" destId="{69F93ABD-078C-45EE-9FB1-0C6255621E7B}" srcOrd="1" destOrd="0" parTransId="{3C1A985E-A7B1-4A22-AD60-B5CEF2FBA2B6}" sibTransId="{EC41A648-FD97-4839-841A-54805E7CBF43}"/>
    <dgm:cxn modelId="{DB2CBABB-5E9F-47F4-8E26-B4A260BD9F19}" type="presOf" srcId="{D5CA5F5F-5C92-4948-B7FC-F29EDBC82758}" destId="{B15CF40E-6687-4463-8A33-0DC8EA5AA842}" srcOrd="0" destOrd="0" presId="urn:microsoft.com/office/officeart/2005/8/layout/process4"/>
    <dgm:cxn modelId="{D1D317C8-43C5-42EC-8303-FBEA3CC8BE76}" type="presOf" srcId="{A9C029E8-B819-4155-89E6-873302B0483C}" destId="{13C2E1B9-CC8C-4B8B-B607-F85B333458ED}" srcOrd="0" destOrd="0" presId="urn:microsoft.com/office/officeart/2005/8/layout/process4"/>
    <dgm:cxn modelId="{F276DECE-1632-4516-B733-B050A519EFE9}" srcId="{D5CA5F5F-5C92-4948-B7FC-F29EDBC82758}" destId="{A9C029E8-B819-4155-89E6-873302B0483C}" srcOrd="4" destOrd="0" parTransId="{E9164473-B829-4B2C-A749-F54FF4440602}" sibTransId="{86F4C005-BF48-4A9F-BC5A-2D54C8E973E4}"/>
    <dgm:cxn modelId="{CE64EBD0-3ABE-4BFC-8DF0-83A39564EB9D}" type="presOf" srcId="{B93B9970-30B1-4BAC-AC64-4E23D23DBEB6}" destId="{AF8D9DF0-8E17-4F18-BBBF-2B47469B7F18}" srcOrd="0" destOrd="0" presId="urn:microsoft.com/office/officeart/2005/8/layout/process4"/>
    <dgm:cxn modelId="{63D5BEF3-ADC9-4DEF-ABF4-487898FCC50E}" type="presOf" srcId="{8792A8BE-D5E5-46B2-B481-3A3F91B2AA49}" destId="{21A9B466-D4CE-4CFE-AABB-512DF1A28189}" srcOrd="0" destOrd="0" presId="urn:microsoft.com/office/officeart/2005/8/layout/process4"/>
    <dgm:cxn modelId="{D32062F9-24B7-4CC2-9257-CD6308540006}" type="presOf" srcId="{3DB3CF5C-7D90-46EB-BA59-DFCEE30BBF12}" destId="{C0F6FD6F-D891-4629-844A-61835B2F87CF}" srcOrd="0" destOrd="0" presId="urn:microsoft.com/office/officeart/2005/8/layout/process4"/>
    <dgm:cxn modelId="{ECF816FD-4EB6-4B58-8683-43C1D07FF8A9}" type="presOf" srcId="{69F93ABD-078C-45EE-9FB1-0C6255621E7B}" destId="{7F8EA9E7-28DD-4749-9B36-B50B7815C708}" srcOrd="0" destOrd="0" presId="urn:microsoft.com/office/officeart/2005/8/layout/process4"/>
    <dgm:cxn modelId="{0613224A-1093-4867-9BD0-29D33E6885AC}" type="presParOf" srcId="{B15CF40E-6687-4463-8A33-0DC8EA5AA842}" destId="{2811DFEA-6459-4D8B-8715-07C8303E7FD2}" srcOrd="0" destOrd="0" presId="urn:microsoft.com/office/officeart/2005/8/layout/process4"/>
    <dgm:cxn modelId="{6BEB2B84-8E80-4DEB-BCFA-586D9F455F18}" type="presParOf" srcId="{2811DFEA-6459-4D8B-8715-07C8303E7FD2}" destId="{DBD7EE90-7DDA-44E6-A442-8356C9D217BB}" srcOrd="0" destOrd="0" presId="urn:microsoft.com/office/officeart/2005/8/layout/process4"/>
    <dgm:cxn modelId="{17DE0433-A191-4896-A916-50D88A7ECEE3}" type="presParOf" srcId="{B15CF40E-6687-4463-8A33-0DC8EA5AA842}" destId="{D004906C-5100-4F9F-884D-6947A6DA07DE}" srcOrd="1" destOrd="0" presId="urn:microsoft.com/office/officeart/2005/8/layout/process4"/>
    <dgm:cxn modelId="{67B67BB3-84C0-454E-9FB5-2B7A8B4BF282}" type="presParOf" srcId="{B15CF40E-6687-4463-8A33-0DC8EA5AA842}" destId="{D7735451-B60B-4D44-8AE0-22C96B34D800}" srcOrd="2" destOrd="0" presId="urn:microsoft.com/office/officeart/2005/8/layout/process4"/>
    <dgm:cxn modelId="{776FFE83-83D2-4F15-B63F-1F7B3C609114}" type="presParOf" srcId="{D7735451-B60B-4D44-8AE0-22C96B34D800}" destId="{13C2E1B9-CC8C-4B8B-B607-F85B333458ED}" srcOrd="0" destOrd="0" presId="urn:microsoft.com/office/officeart/2005/8/layout/process4"/>
    <dgm:cxn modelId="{DFF9EA5D-89E3-46A1-9766-C0ABBA569BCA}" type="presParOf" srcId="{B15CF40E-6687-4463-8A33-0DC8EA5AA842}" destId="{5BE1BA68-87E3-4BCA-98F5-94BDB9CF6713}" srcOrd="3" destOrd="0" presId="urn:microsoft.com/office/officeart/2005/8/layout/process4"/>
    <dgm:cxn modelId="{4D5A7DFC-8B02-4445-BCBD-67DC9A05DE13}" type="presParOf" srcId="{B15CF40E-6687-4463-8A33-0DC8EA5AA842}" destId="{0C7762FB-4165-471F-80B4-DE67E5F0A83D}" srcOrd="4" destOrd="0" presId="urn:microsoft.com/office/officeart/2005/8/layout/process4"/>
    <dgm:cxn modelId="{1F71F711-D9E9-4C85-AC50-CF75F07A970F}" type="presParOf" srcId="{0C7762FB-4165-471F-80B4-DE67E5F0A83D}" destId="{AF8D9DF0-8E17-4F18-BBBF-2B47469B7F18}" srcOrd="0" destOrd="0" presId="urn:microsoft.com/office/officeart/2005/8/layout/process4"/>
    <dgm:cxn modelId="{60E34B01-2F81-42BE-B503-8A07A4974B70}" type="presParOf" srcId="{B15CF40E-6687-4463-8A33-0DC8EA5AA842}" destId="{938B3615-84BE-4FDF-81C2-0075A2DB5AC6}" srcOrd="5" destOrd="0" presId="urn:microsoft.com/office/officeart/2005/8/layout/process4"/>
    <dgm:cxn modelId="{62A02D6E-618A-4F66-B88E-BF9FAE5BD7B3}" type="presParOf" srcId="{B15CF40E-6687-4463-8A33-0DC8EA5AA842}" destId="{554E05EF-7C16-4C06-8828-6F19379C158A}" srcOrd="6" destOrd="0" presId="urn:microsoft.com/office/officeart/2005/8/layout/process4"/>
    <dgm:cxn modelId="{39CABDE6-3840-4DBE-8B2A-F7117886A11D}" type="presParOf" srcId="{554E05EF-7C16-4C06-8828-6F19379C158A}" destId="{C0F6FD6F-D891-4629-844A-61835B2F87CF}" srcOrd="0" destOrd="0" presId="urn:microsoft.com/office/officeart/2005/8/layout/process4"/>
    <dgm:cxn modelId="{BF3AF189-685F-48C1-824D-934F0A85249F}" type="presParOf" srcId="{B15CF40E-6687-4463-8A33-0DC8EA5AA842}" destId="{7D8CA0CD-AB37-4185-90C1-1942E337988F}" srcOrd="7" destOrd="0" presId="urn:microsoft.com/office/officeart/2005/8/layout/process4"/>
    <dgm:cxn modelId="{23BA9675-1278-4E29-AF31-3716E443165C}" type="presParOf" srcId="{B15CF40E-6687-4463-8A33-0DC8EA5AA842}" destId="{E68CA6F6-EAE3-46C4-BF84-19F9CEC5EF58}" srcOrd="8" destOrd="0" presId="urn:microsoft.com/office/officeart/2005/8/layout/process4"/>
    <dgm:cxn modelId="{2968B2B1-CFF1-42EE-861F-A92F39DE7C3D}" type="presParOf" srcId="{E68CA6F6-EAE3-46C4-BF84-19F9CEC5EF58}" destId="{7F8EA9E7-28DD-4749-9B36-B50B7815C708}" srcOrd="0" destOrd="0" presId="urn:microsoft.com/office/officeart/2005/8/layout/process4"/>
    <dgm:cxn modelId="{F5F70D5C-67D9-4EEF-978A-0C65CCABF9F5}" type="presParOf" srcId="{B15CF40E-6687-4463-8A33-0DC8EA5AA842}" destId="{4B977310-E98D-45EE-9209-6C70303209E6}" srcOrd="9" destOrd="0" presId="urn:microsoft.com/office/officeart/2005/8/layout/process4"/>
    <dgm:cxn modelId="{D5A42460-0E18-43DA-9936-304242249502}" type="presParOf" srcId="{B15CF40E-6687-4463-8A33-0DC8EA5AA842}" destId="{3CBF4BA8-69FE-44F1-93BB-28570503FA01}" srcOrd="10" destOrd="0" presId="urn:microsoft.com/office/officeart/2005/8/layout/process4"/>
    <dgm:cxn modelId="{2FD4547F-0F0F-4160-A57C-6AEB04185C71}" type="presParOf" srcId="{3CBF4BA8-69FE-44F1-93BB-28570503FA01}" destId="{21A9B466-D4CE-4CFE-AABB-512DF1A2818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6DC4F-CC73-49DB-827D-ECE744FD36A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9617F3-1E7E-48CE-B71A-D7436C72AF8C}">
      <dgm:prSet/>
      <dgm:spPr/>
      <dgm:t>
        <a:bodyPr/>
        <a:lstStyle/>
        <a:p>
          <a:r>
            <a:rPr lang="ru-RU"/>
            <a:t>PyQT5</a:t>
          </a:r>
          <a:endParaRPr lang="en-US"/>
        </a:p>
      </dgm:t>
    </dgm:pt>
    <dgm:pt modelId="{D5E6B994-56DB-47AB-A4DA-23CC6CBBAB79}" type="parTrans" cxnId="{CDF913DC-D2FB-45DC-A758-0C4E6A6DDC73}">
      <dgm:prSet/>
      <dgm:spPr/>
      <dgm:t>
        <a:bodyPr/>
        <a:lstStyle/>
        <a:p>
          <a:endParaRPr lang="en-US"/>
        </a:p>
      </dgm:t>
    </dgm:pt>
    <dgm:pt modelId="{2C8315D6-BDBC-42FD-A07B-BC4BA487C342}" type="sibTrans" cxnId="{CDF913DC-D2FB-45DC-A758-0C4E6A6DDC73}">
      <dgm:prSet/>
      <dgm:spPr/>
      <dgm:t>
        <a:bodyPr/>
        <a:lstStyle/>
        <a:p>
          <a:endParaRPr lang="en-US"/>
        </a:p>
      </dgm:t>
    </dgm:pt>
    <dgm:pt modelId="{A403C1AD-97E5-49E0-8254-AF57A9DAEF8D}">
      <dgm:prSet/>
      <dgm:spPr/>
      <dgm:t>
        <a:bodyPr/>
        <a:lstStyle/>
        <a:p>
          <a:r>
            <a:rPr lang="ru-RU"/>
            <a:t>QT Designer</a:t>
          </a:r>
          <a:endParaRPr lang="en-US"/>
        </a:p>
      </dgm:t>
    </dgm:pt>
    <dgm:pt modelId="{43596B34-FE81-4875-A179-27C346331BCE}" type="parTrans" cxnId="{DA8957CB-89CC-4E5D-BA1F-8F602F221710}">
      <dgm:prSet/>
      <dgm:spPr/>
      <dgm:t>
        <a:bodyPr/>
        <a:lstStyle/>
        <a:p>
          <a:endParaRPr lang="en-US"/>
        </a:p>
      </dgm:t>
    </dgm:pt>
    <dgm:pt modelId="{2DF69E89-4BB7-40DB-8F42-4DD3414B12B8}" type="sibTrans" cxnId="{DA8957CB-89CC-4E5D-BA1F-8F602F221710}">
      <dgm:prSet/>
      <dgm:spPr/>
      <dgm:t>
        <a:bodyPr/>
        <a:lstStyle/>
        <a:p>
          <a:endParaRPr lang="en-US"/>
        </a:p>
      </dgm:t>
    </dgm:pt>
    <dgm:pt modelId="{C2EC0C26-EC4C-4A8D-A85C-3BDF42F9B236}">
      <dgm:prSet/>
      <dgm:spPr/>
      <dgm:t>
        <a:bodyPr/>
        <a:lstStyle/>
        <a:p>
          <a:r>
            <a:rPr lang="ru-RU"/>
            <a:t>CSV</a:t>
          </a:r>
          <a:endParaRPr lang="en-US"/>
        </a:p>
      </dgm:t>
    </dgm:pt>
    <dgm:pt modelId="{AD6303B4-3235-4DB1-B5CF-2B948DF9A9C4}" type="parTrans" cxnId="{DA5BEE06-6AC4-4394-80D0-8C112F3A2444}">
      <dgm:prSet/>
      <dgm:spPr/>
      <dgm:t>
        <a:bodyPr/>
        <a:lstStyle/>
        <a:p>
          <a:endParaRPr lang="en-US"/>
        </a:p>
      </dgm:t>
    </dgm:pt>
    <dgm:pt modelId="{4D31DBF5-3EB1-4695-AB04-538CA9FAD95D}" type="sibTrans" cxnId="{DA5BEE06-6AC4-4394-80D0-8C112F3A2444}">
      <dgm:prSet/>
      <dgm:spPr/>
      <dgm:t>
        <a:bodyPr/>
        <a:lstStyle/>
        <a:p>
          <a:endParaRPr lang="en-US"/>
        </a:p>
      </dgm:t>
    </dgm:pt>
    <dgm:pt modelId="{4F5839DE-4EE1-41AA-AC8F-11123159A607}">
      <dgm:prSet/>
      <dgm:spPr/>
      <dgm:t>
        <a:bodyPr/>
        <a:lstStyle/>
        <a:p>
          <a:r>
            <a:rPr lang="ru-RU"/>
            <a:t>Pyinstaller</a:t>
          </a:r>
          <a:endParaRPr lang="en-US"/>
        </a:p>
      </dgm:t>
    </dgm:pt>
    <dgm:pt modelId="{2C7500A2-7473-4333-A4E9-A6A4DDD27FD2}" type="parTrans" cxnId="{93F1387F-EE19-4704-9232-4FF94470376C}">
      <dgm:prSet/>
      <dgm:spPr/>
      <dgm:t>
        <a:bodyPr/>
        <a:lstStyle/>
        <a:p>
          <a:endParaRPr lang="en-US"/>
        </a:p>
      </dgm:t>
    </dgm:pt>
    <dgm:pt modelId="{5FB19D4E-0451-46C2-808D-527EA0FE5E5A}" type="sibTrans" cxnId="{93F1387F-EE19-4704-9232-4FF94470376C}">
      <dgm:prSet/>
      <dgm:spPr/>
      <dgm:t>
        <a:bodyPr/>
        <a:lstStyle/>
        <a:p>
          <a:endParaRPr lang="en-US"/>
        </a:p>
      </dgm:t>
    </dgm:pt>
    <dgm:pt modelId="{2652CBBE-AD6D-4D93-A81E-3398465AD23A}" type="pres">
      <dgm:prSet presAssocID="{3C06DC4F-CC73-49DB-827D-ECE744FD36A8}" presName="vert0" presStyleCnt="0">
        <dgm:presLayoutVars>
          <dgm:dir/>
          <dgm:animOne val="branch"/>
          <dgm:animLvl val="lvl"/>
        </dgm:presLayoutVars>
      </dgm:prSet>
      <dgm:spPr/>
    </dgm:pt>
    <dgm:pt modelId="{3474B4A3-7B04-426A-BBFD-FD2C7A858976}" type="pres">
      <dgm:prSet presAssocID="{549617F3-1E7E-48CE-B71A-D7436C72AF8C}" presName="thickLine" presStyleLbl="alignNode1" presStyleIdx="0" presStyleCnt="4"/>
      <dgm:spPr/>
    </dgm:pt>
    <dgm:pt modelId="{E2A09117-9761-45B0-8CF9-23BB8E2AE4C6}" type="pres">
      <dgm:prSet presAssocID="{549617F3-1E7E-48CE-B71A-D7436C72AF8C}" presName="horz1" presStyleCnt="0"/>
      <dgm:spPr/>
    </dgm:pt>
    <dgm:pt modelId="{736C11BC-AA19-4217-834D-DF2B25A7FF38}" type="pres">
      <dgm:prSet presAssocID="{549617F3-1E7E-48CE-B71A-D7436C72AF8C}" presName="tx1" presStyleLbl="revTx" presStyleIdx="0" presStyleCnt="4"/>
      <dgm:spPr/>
    </dgm:pt>
    <dgm:pt modelId="{BB08BD05-8E49-4120-8678-351A8EAECBE1}" type="pres">
      <dgm:prSet presAssocID="{549617F3-1E7E-48CE-B71A-D7436C72AF8C}" presName="vert1" presStyleCnt="0"/>
      <dgm:spPr/>
    </dgm:pt>
    <dgm:pt modelId="{F372C4DB-A1DB-400D-BF32-C5418F3FE6EC}" type="pres">
      <dgm:prSet presAssocID="{A403C1AD-97E5-49E0-8254-AF57A9DAEF8D}" presName="thickLine" presStyleLbl="alignNode1" presStyleIdx="1" presStyleCnt="4"/>
      <dgm:spPr/>
    </dgm:pt>
    <dgm:pt modelId="{7EAE01BE-020F-420D-AB36-3B286423FFA0}" type="pres">
      <dgm:prSet presAssocID="{A403C1AD-97E5-49E0-8254-AF57A9DAEF8D}" presName="horz1" presStyleCnt="0"/>
      <dgm:spPr/>
    </dgm:pt>
    <dgm:pt modelId="{C49A4C4A-4592-4745-8047-CFFA39086ADB}" type="pres">
      <dgm:prSet presAssocID="{A403C1AD-97E5-49E0-8254-AF57A9DAEF8D}" presName="tx1" presStyleLbl="revTx" presStyleIdx="1" presStyleCnt="4"/>
      <dgm:spPr/>
    </dgm:pt>
    <dgm:pt modelId="{8B32F1EF-51FF-4933-BDED-829DD44645B2}" type="pres">
      <dgm:prSet presAssocID="{A403C1AD-97E5-49E0-8254-AF57A9DAEF8D}" presName="vert1" presStyleCnt="0"/>
      <dgm:spPr/>
    </dgm:pt>
    <dgm:pt modelId="{F0F0EFF8-C9E7-4950-8EAB-BFF6360D16ED}" type="pres">
      <dgm:prSet presAssocID="{C2EC0C26-EC4C-4A8D-A85C-3BDF42F9B236}" presName="thickLine" presStyleLbl="alignNode1" presStyleIdx="2" presStyleCnt="4"/>
      <dgm:spPr/>
    </dgm:pt>
    <dgm:pt modelId="{0BF12EFE-B3B1-4887-A45D-E5C05F64EB2F}" type="pres">
      <dgm:prSet presAssocID="{C2EC0C26-EC4C-4A8D-A85C-3BDF42F9B236}" presName="horz1" presStyleCnt="0"/>
      <dgm:spPr/>
    </dgm:pt>
    <dgm:pt modelId="{635D7F4C-2A90-401A-A2CB-FF8DF6FC6C94}" type="pres">
      <dgm:prSet presAssocID="{C2EC0C26-EC4C-4A8D-A85C-3BDF42F9B236}" presName="tx1" presStyleLbl="revTx" presStyleIdx="2" presStyleCnt="4"/>
      <dgm:spPr/>
    </dgm:pt>
    <dgm:pt modelId="{68B58DD0-17FE-45C2-85FD-DB63A548142F}" type="pres">
      <dgm:prSet presAssocID="{C2EC0C26-EC4C-4A8D-A85C-3BDF42F9B236}" presName="vert1" presStyleCnt="0"/>
      <dgm:spPr/>
    </dgm:pt>
    <dgm:pt modelId="{3AD42246-2BC7-4759-B4CE-D19A9B9DB547}" type="pres">
      <dgm:prSet presAssocID="{4F5839DE-4EE1-41AA-AC8F-11123159A607}" presName="thickLine" presStyleLbl="alignNode1" presStyleIdx="3" presStyleCnt="4"/>
      <dgm:spPr/>
    </dgm:pt>
    <dgm:pt modelId="{03332D59-1BA7-476C-95EA-46B1BD50E385}" type="pres">
      <dgm:prSet presAssocID="{4F5839DE-4EE1-41AA-AC8F-11123159A607}" presName="horz1" presStyleCnt="0"/>
      <dgm:spPr/>
    </dgm:pt>
    <dgm:pt modelId="{CD28AFA1-1D57-4A76-81E7-15F5B88892CA}" type="pres">
      <dgm:prSet presAssocID="{4F5839DE-4EE1-41AA-AC8F-11123159A607}" presName="tx1" presStyleLbl="revTx" presStyleIdx="3" presStyleCnt="4"/>
      <dgm:spPr/>
    </dgm:pt>
    <dgm:pt modelId="{327586C9-46B7-4D67-8371-84371C3D06E0}" type="pres">
      <dgm:prSet presAssocID="{4F5839DE-4EE1-41AA-AC8F-11123159A607}" presName="vert1" presStyleCnt="0"/>
      <dgm:spPr/>
    </dgm:pt>
  </dgm:ptLst>
  <dgm:cxnLst>
    <dgm:cxn modelId="{DA5BEE06-6AC4-4394-80D0-8C112F3A2444}" srcId="{3C06DC4F-CC73-49DB-827D-ECE744FD36A8}" destId="{C2EC0C26-EC4C-4A8D-A85C-3BDF42F9B236}" srcOrd="2" destOrd="0" parTransId="{AD6303B4-3235-4DB1-B5CF-2B948DF9A9C4}" sibTransId="{4D31DBF5-3EB1-4695-AB04-538CA9FAD95D}"/>
    <dgm:cxn modelId="{F62AB114-7A38-4648-9F6A-9461A8E7E9B1}" type="presOf" srcId="{3C06DC4F-CC73-49DB-827D-ECE744FD36A8}" destId="{2652CBBE-AD6D-4D93-A81E-3398465AD23A}" srcOrd="0" destOrd="0" presId="urn:microsoft.com/office/officeart/2008/layout/LinedList"/>
    <dgm:cxn modelId="{C079941D-18A0-4BC6-ADB4-3F93408BAA0D}" type="presOf" srcId="{549617F3-1E7E-48CE-B71A-D7436C72AF8C}" destId="{736C11BC-AA19-4217-834D-DF2B25A7FF38}" srcOrd="0" destOrd="0" presId="urn:microsoft.com/office/officeart/2008/layout/LinedList"/>
    <dgm:cxn modelId="{7173763E-BDF7-447A-A844-87F8CF6B5FAD}" type="presOf" srcId="{C2EC0C26-EC4C-4A8D-A85C-3BDF42F9B236}" destId="{635D7F4C-2A90-401A-A2CB-FF8DF6FC6C94}" srcOrd="0" destOrd="0" presId="urn:microsoft.com/office/officeart/2008/layout/LinedList"/>
    <dgm:cxn modelId="{4F1F836A-5653-4B13-8EA6-A764D555EBB0}" type="presOf" srcId="{A403C1AD-97E5-49E0-8254-AF57A9DAEF8D}" destId="{C49A4C4A-4592-4745-8047-CFFA39086ADB}" srcOrd="0" destOrd="0" presId="urn:microsoft.com/office/officeart/2008/layout/LinedList"/>
    <dgm:cxn modelId="{9BAEE35A-9E7A-4533-8827-F9DEC116E98C}" type="presOf" srcId="{4F5839DE-4EE1-41AA-AC8F-11123159A607}" destId="{CD28AFA1-1D57-4A76-81E7-15F5B88892CA}" srcOrd="0" destOrd="0" presId="urn:microsoft.com/office/officeart/2008/layout/LinedList"/>
    <dgm:cxn modelId="{93F1387F-EE19-4704-9232-4FF94470376C}" srcId="{3C06DC4F-CC73-49DB-827D-ECE744FD36A8}" destId="{4F5839DE-4EE1-41AA-AC8F-11123159A607}" srcOrd="3" destOrd="0" parTransId="{2C7500A2-7473-4333-A4E9-A6A4DDD27FD2}" sibTransId="{5FB19D4E-0451-46C2-808D-527EA0FE5E5A}"/>
    <dgm:cxn modelId="{DA8957CB-89CC-4E5D-BA1F-8F602F221710}" srcId="{3C06DC4F-CC73-49DB-827D-ECE744FD36A8}" destId="{A403C1AD-97E5-49E0-8254-AF57A9DAEF8D}" srcOrd="1" destOrd="0" parTransId="{43596B34-FE81-4875-A179-27C346331BCE}" sibTransId="{2DF69E89-4BB7-40DB-8F42-4DD3414B12B8}"/>
    <dgm:cxn modelId="{CDF913DC-D2FB-45DC-A758-0C4E6A6DDC73}" srcId="{3C06DC4F-CC73-49DB-827D-ECE744FD36A8}" destId="{549617F3-1E7E-48CE-B71A-D7436C72AF8C}" srcOrd="0" destOrd="0" parTransId="{D5E6B994-56DB-47AB-A4DA-23CC6CBBAB79}" sibTransId="{2C8315D6-BDBC-42FD-A07B-BC4BA487C342}"/>
    <dgm:cxn modelId="{D59DEB05-2528-4613-B14B-68A53921CFFA}" type="presParOf" srcId="{2652CBBE-AD6D-4D93-A81E-3398465AD23A}" destId="{3474B4A3-7B04-426A-BBFD-FD2C7A858976}" srcOrd="0" destOrd="0" presId="urn:microsoft.com/office/officeart/2008/layout/LinedList"/>
    <dgm:cxn modelId="{7842F0DF-5CA5-4915-AADC-BCE3B490B268}" type="presParOf" srcId="{2652CBBE-AD6D-4D93-A81E-3398465AD23A}" destId="{E2A09117-9761-45B0-8CF9-23BB8E2AE4C6}" srcOrd="1" destOrd="0" presId="urn:microsoft.com/office/officeart/2008/layout/LinedList"/>
    <dgm:cxn modelId="{5F54E01B-A8F8-43A6-B07A-74CF1302B200}" type="presParOf" srcId="{E2A09117-9761-45B0-8CF9-23BB8E2AE4C6}" destId="{736C11BC-AA19-4217-834D-DF2B25A7FF38}" srcOrd="0" destOrd="0" presId="urn:microsoft.com/office/officeart/2008/layout/LinedList"/>
    <dgm:cxn modelId="{18B2C4CE-E84A-4441-AACA-3D1B42B2CD7E}" type="presParOf" srcId="{E2A09117-9761-45B0-8CF9-23BB8E2AE4C6}" destId="{BB08BD05-8E49-4120-8678-351A8EAECBE1}" srcOrd="1" destOrd="0" presId="urn:microsoft.com/office/officeart/2008/layout/LinedList"/>
    <dgm:cxn modelId="{25D9EF27-6ACD-4A42-AC84-7C10AEA0E2DD}" type="presParOf" srcId="{2652CBBE-AD6D-4D93-A81E-3398465AD23A}" destId="{F372C4DB-A1DB-400D-BF32-C5418F3FE6EC}" srcOrd="2" destOrd="0" presId="urn:microsoft.com/office/officeart/2008/layout/LinedList"/>
    <dgm:cxn modelId="{DA862E1D-8104-4A54-BF30-D5E2C6EACFA8}" type="presParOf" srcId="{2652CBBE-AD6D-4D93-A81E-3398465AD23A}" destId="{7EAE01BE-020F-420D-AB36-3B286423FFA0}" srcOrd="3" destOrd="0" presId="urn:microsoft.com/office/officeart/2008/layout/LinedList"/>
    <dgm:cxn modelId="{8C056923-33CB-4842-A2CE-4C0A3CF47C90}" type="presParOf" srcId="{7EAE01BE-020F-420D-AB36-3B286423FFA0}" destId="{C49A4C4A-4592-4745-8047-CFFA39086ADB}" srcOrd="0" destOrd="0" presId="urn:microsoft.com/office/officeart/2008/layout/LinedList"/>
    <dgm:cxn modelId="{F4DFC32B-4928-4CB9-9255-5858885F0E76}" type="presParOf" srcId="{7EAE01BE-020F-420D-AB36-3B286423FFA0}" destId="{8B32F1EF-51FF-4933-BDED-829DD44645B2}" srcOrd="1" destOrd="0" presId="urn:microsoft.com/office/officeart/2008/layout/LinedList"/>
    <dgm:cxn modelId="{433C2D35-2FBB-4B86-A635-36AA4D264EF2}" type="presParOf" srcId="{2652CBBE-AD6D-4D93-A81E-3398465AD23A}" destId="{F0F0EFF8-C9E7-4950-8EAB-BFF6360D16ED}" srcOrd="4" destOrd="0" presId="urn:microsoft.com/office/officeart/2008/layout/LinedList"/>
    <dgm:cxn modelId="{17148C47-C279-4AF1-B555-20153FA4722D}" type="presParOf" srcId="{2652CBBE-AD6D-4D93-A81E-3398465AD23A}" destId="{0BF12EFE-B3B1-4887-A45D-E5C05F64EB2F}" srcOrd="5" destOrd="0" presId="urn:microsoft.com/office/officeart/2008/layout/LinedList"/>
    <dgm:cxn modelId="{76DBB27F-52B9-4AEC-9204-8F4D83E3D776}" type="presParOf" srcId="{0BF12EFE-B3B1-4887-A45D-E5C05F64EB2F}" destId="{635D7F4C-2A90-401A-A2CB-FF8DF6FC6C94}" srcOrd="0" destOrd="0" presId="urn:microsoft.com/office/officeart/2008/layout/LinedList"/>
    <dgm:cxn modelId="{E9699033-F4ED-4BF5-BE1F-24FADE55A0FE}" type="presParOf" srcId="{0BF12EFE-B3B1-4887-A45D-E5C05F64EB2F}" destId="{68B58DD0-17FE-45C2-85FD-DB63A548142F}" srcOrd="1" destOrd="0" presId="urn:microsoft.com/office/officeart/2008/layout/LinedList"/>
    <dgm:cxn modelId="{4E5B8C4F-74D9-4FCB-902F-911249F0F2DD}" type="presParOf" srcId="{2652CBBE-AD6D-4D93-A81E-3398465AD23A}" destId="{3AD42246-2BC7-4759-B4CE-D19A9B9DB547}" srcOrd="6" destOrd="0" presId="urn:microsoft.com/office/officeart/2008/layout/LinedList"/>
    <dgm:cxn modelId="{1B717D4F-BDBB-4E6F-8220-D4A86B938B09}" type="presParOf" srcId="{2652CBBE-AD6D-4D93-A81E-3398465AD23A}" destId="{03332D59-1BA7-476C-95EA-46B1BD50E385}" srcOrd="7" destOrd="0" presId="urn:microsoft.com/office/officeart/2008/layout/LinedList"/>
    <dgm:cxn modelId="{17653ED6-F343-4F2C-B93B-3B74074206BC}" type="presParOf" srcId="{03332D59-1BA7-476C-95EA-46B1BD50E385}" destId="{CD28AFA1-1D57-4A76-81E7-15F5B88892CA}" srcOrd="0" destOrd="0" presId="urn:microsoft.com/office/officeart/2008/layout/LinedList"/>
    <dgm:cxn modelId="{E9AC4D63-925D-4D8B-80F7-3B4C02E9FDCE}" type="presParOf" srcId="{03332D59-1BA7-476C-95EA-46B1BD50E385}" destId="{327586C9-46B7-4D67-8371-84371C3D06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594EA-1177-4E0B-ABD5-45B7162B7FEE}" type="doc">
      <dgm:prSet loTypeId="urn:microsoft.com/office/officeart/2018/2/layout/IconLabelList" loCatId="icon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C08E862-7380-41A3-875E-C437FB739F0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Появление результатов поиска без нажатия на кнопку</a:t>
          </a:r>
          <a:endParaRPr lang="en-US" dirty="0"/>
        </a:p>
      </dgm:t>
    </dgm:pt>
    <dgm:pt modelId="{AE0A5D1A-4F7B-44CE-B0B5-E27C07EFC5AA}" type="parTrans" cxnId="{020F313E-EAA7-43EA-8FFA-FC81CE948546}">
      <dgm:prSet/>
      <dgm:spPr/>
      <dgm:t>
        <a:bodyPr/>
        <a:lstStyle/>
        <a:p>
          <a:endParaRPr lang="en-US"/>
        </a:p>
      </dgm:t>
    </dgm:pt>
    <dgm:pt modelId="{91481A58-FACE-4024-83CE-8BD6022C846C}" type="sibTrans" cxnId="{020F313E-EAA7-43EA-8FFA-FC81CE9485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BA371-23BD-4F4F-A56E-5BE96DA8F91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Минималистичный дизайн с тёмной темой</a:t>
          </a:r>
          <a:endParaRPr lang="en-US" dirty="0"/>
        </a:p>
      </dgm:t>
    </dgm:pt>
    <dgm:pt modelId="{C9D7197A-3090-4483-AB1B-0FC2FEE2C8AA}" type="parTrans" cxnId="{8DC680BA-932A-419D-92CE-4E745E85A6DD}">
      <dgm:prSet/>
      <dgm:spPr/>
      <dgm:t>
        <a:bodyPr/>
        <a:lstStyle/>
        <a:p>
          <a:endParaRPr lang="en-US"/>
        </a:p>
      </dgm:t>
    </dgm:pt>
    <dgm:pt modelId="{8897765E-EEFB-4731-8296-F7AB0E27A659}" type="sibTrans" cxnId="{8DC680BA-932A-419D-92CE-4E745E85A6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66F468-4152-4A2A-A75A-570F714378C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Возможность не выполнять некоторые расчеты</a:t>
          </a:r>
          <a:endParaRPr lang="en-US" dirty="0"/>
        </a:p>
      </dgm:t>
    </dgm:pt>
    <dgm:pt modelId="{C2ED99EE-4055-42D3-9B17-3ECD3168D789}" type="parTrans" cxnId="{E1A79161-7A51-457D-8DCE-75868491EF71}">
      <dgm:prSet/>
      <dgm:spPr/>
      <dgm:t>
        <a:bodyPr/>
        <a:lstStyle/>
        <a:p>
          <a:endParaRPr lang="en-US"/>
        </a:p>
      </dgm:t>
    </dgm:pt>
    <dgm:pt modelId="{752BED05-09DA-4BDB-BA74-F84BDDEF0ABF}" type="sibTrans" cxnId="{E1A79161-7A51-457D-8DCE-75868491EF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6840A1-5856-48CD-9549-6E10E21B5A7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Все тренировки и базы данных доступны на двух языках</a:t>
          </a:r>
          <a:endParaRPr lang="en-US" dirty="0"/>
        </a:p>
      </dgm:t>
    </dgm:pt>
    <dgm:pt modelId="{C5387BA4-32BA-4B65-9B23-B7E346796D6A}" type="parTrans" cxnId="{153DE88A-CEB8-48FD-BDFE-EC94A3ABD4F4}">
      <dgm:prSet/>
      <dgm:spPr/>
      <dgm:t>
        <a:bodyPr/>
        <a:lstStyle/>
        <a:p>
          <a:endParaRPr lang="en-US"/>
        </a:p>
      </dgm:t>
    </dgm:pt>
    <dgm:pt modelId="{A4421803-BFF4-4FAA-95DE-CD3B76BA5D90}" type="sibTrans" cxnId="{153DE88A-CEB8-48FD-BDFE-EC94A3ABD4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A3F267-8CB2-495C-94B2-410329BAC1B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Century Gothic" panose="020B0502020202020204"/>
            </a:rPr>
            <a:t>Приложение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называется</a:t>
          </a:r>
          <a:r>
            <a:rPr lang="en-US" dirty="0">
              <a:latin typeface="Century Gothic" panose="020B0502020202020204"/>
            </a:rPr>
            <a:t> </a:t>
          </a:r>
          <a:r>
            <a:rPr lang="en-US" dirty="0" err="1">
              <a:latin typeface="Century Gothic" panose="020B0502020202020204"/>
            </a:rPr>
            <a:t>BeneFit</a:t>
          </a:r>
          <a:r>
            <a:rPr lang="en-US" dirty="0">
              <a:latin typeface="Century Gothic" panose="020B0502020202020204"/>
            </a:rPr>
            <a:t>, </a:t>
          </a:r>
          <a:r>
            <a:rPr lang="en-US" dirty="0" err="1">
              <a:latin typeface="Century Gothic" panose="020B0502020202020204"/>
            </a:rPr>
            <a:t>это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слово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содержит</a:t>
          </a:r>
          <a:r>
            <a:rPr lang="en-US" dirty="0">
              <a:latin typeface="Century Gothic" panose="020B0502020202020204"/>
            </a:rPr>
            <a:t> в </a:t>
          </a:r>
          <a:r>
            <a:rPr lang="en-US" dirty="0" err="1">
              <a:latin typeface="Century Gothic" panose="020B0502020202020204"/>
            </a:rPr>
            <a:t>себе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послание</a:t>
          </a:r>
          <a:r>
            <a:rPr lang="en-US" dirty="0">
              <a:latin typeface="Century Gothic" panose="020B0502020202020204"/>
            </a:rPr>
            <a:t> be fit, </a:t>
          </a:r>
          <a:r>
            <a:rPr lang="en-US" dirty="0" err="1">
              <a:latin typeface="Century Gothic" panose="020B0502020202020204"/>
            </a:rPr>
            <a:t>т.е</a:t>
          </a:r>
          <a:r>
            <a:rPr lang="en-US" dirty="0">
              <a:latin typeface="Century Gothic" panose="020B0502020202020204"/>
            </a:rPr>
            <a:t>. </a:t>
          </a:r>
          <a:r>
            <a:rPr lang="en-US" dirty="0" err="1">
              <a:latin typeface="Century Gothic" panose="020B0502020202020204"/>
            </a:rPr>
            <a:t>будь</a:t>
          </a:r>
          <a:r>
            <a:rPr lang="en-US" dirty="0">
              <a:latin typeface="Century Gothic" panose="020B0502020202020204"/>
            </a:rPr>
            <a:t> в </a:t>
          </a:r>
          <a:r>
            <a:rPr lang="en-US" dirty="0" err="1">
              <a:latin typeface="Century Gothic" panose="020B0502020202020204"/>
            </a:rPr>
            <a:t>форме</a:t>
          </a:r>
        </a:p>
      </dgm:t>
    </dgm:pt>
    <dgm:pt modelId="{4BB95880-492C-4145-B092-F435CD7C2A16}" type="parTrans" cxnId="{C122E635-10CA-4345-90BA-CD1FD3CA8679}">
      <dgm:prSet/>
      <dgm:spPr/>
    </dgm:pt>
    <dgm:pt modelId="{E180EE4F-FC44-4B5D-8351-3933E7A3E862}" type="sibTrans" cxnId="{C122E635-10CA-4345-90BA-CD1FD3CA8679}">
      <dgm:prSet/>
      <dgm:spPr/>
      <dgm:t>
        <a:bodyPr/>
        <a:lstStyle/>
        <a:p>
          <a:pPr>
            <a:lnSpc>
              <a:spcPct val="100000"/>
            </a:lnSpc>
          </a:pPr>
          <a:endParaRPr lang="ru-RU"/>
        </a:p>
      </dgm:t>
    </dgm:pt>
    <dgm:pt modelId="{C64B8F0B-9211-485C-B37D-33B764937523}" type="pres">
      <dgm:prSet presAssocID="{1C5594EA-1177-4E0B-ABD5-45B7162B7FEE}" presName="root" presStyleCnt="0">
        <dgm:presLayoutVars>
          <dgm:dir/>
          <dgm:resizeHandles val="exact"/>
        </dgm:presLayoutVars>
      </dgm:prSet>
      <dgm:spPr/>
    </dgm:pt>
    <dgm:pt modelId="{BED2DDDB-2430-4B9F-8AA1-9F2BC98022E1}" type="pres">
      <dgm:prSet presAssocID="{2C08E862-7380-41A3-875E-C437FB739F0B}" presName="compNode" presStyleCnt="0"/>
      <dgm:spPr/>
    </dgm:pt>
    <dgm:pt modelId="{D1257987-95EF-4F1C-8E3F-4C697E7AD454}" type="pres">
      <dgm:prSet presAssocID="{2C08E862-7380-41A3-875E-C437FB739F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914C42D5-2E89-4A5C-BEA3-CFCB7179758D}" type="pres">
      <dgm:prSet presAssocID="{2C08E862-7380-41A3-875E-C437FB739F0B}" presName="spaceRect" presStyleCnt="0"/>
      <dgm:spPr/>
    </dgm:pt>
    <dgm:pt modelId="{4BCD7B49-EA76-4532-A899-F835B43D139C}" type="pres">
      <dgm:prSet presAssocID="{2C08E862-7380-41A3-875E-C437FB739F0B}" presName="textRect" presStyleLbl="revTx" presStyleIdx="0" presStyleCnt="5">
        <dgm:presLayoutVars>
          <dgm:chMax val="1"/>
          <dgm:chPref val="1"/>
        </dgm:presLayoutVars>
      </dgm:prSet>
      <dgm:spPr/>
    </dgm:pt>
    <dgm:pt modelId="{23DB0B44-E291-46E8-B4C9-177CFB1C32DF}" type="pres">
      <dgm:prSet presAssocID="{91481A58-FACE-4024-83CE-8BD6022C846C}" presName="sibTrans" presStyleCnt="0"/>
      <dgm:spPr/>
    </dgm:pt>
    <dgm:pt modelId="{9BA13FC9-FBC5-4A46-9682-279317CC6F84}" type="pres">
      <dgm:prSet presAssocID="{CB0BA371-23BD-4F4F-A56E-5BE96DA8F91F}" presName="compNode" presStyleCnt="0"/>
      <dgm:spPr/>
    </dgm:pt>
    <dgm:pt modelId="{A6F0DFCE-AEAA-4415-98E6-F50685FF9642}" type="pres">
      <dgm:prSet presAssocID="{CB0BA371-23BD-4F4F-A56E-5BE96DA8F9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7D1C2844-F402-470A-B795-E097AAC2F65F}" type="pres">
      <dgm:prSet presAssocID="{CB0BA371-23BD-4F4F-A56E-5BE96DA8F91F}" presName="spaceRect" presStyleCnt="0"/>
      <dgm:spPr/>
    </dgm:pt>
    <dgm:pt modelId="{4D882808-4B3A-4FFF-BB3B-AF8C977A554E}" type="pres">
      <dgm:prSet presAssocID="{CB0BA371-23BD-4F4F-A56E-5BE96DA8F91F}" presName="textRect" presStyleLbl="revTx" presStyleIdx="1" presStyleCnt="5">
        <dgm:presLayoutVars>
          <dgm:chMax val="1"/>
          <dgm:chPref val="1"/>
        </dgm:presLayoutVars>
      </dgm:prSet>
      <dgm:spPr/>
    </dgm:pt>
    <dgm:pt modelId="{A33E2497-778E-44A9-B7B1-8BE4EB906AAE}" type="pres">
      <dgm:prSet presAssocID="{8897765E-EEFB-4731-8296-F7AB0E27A659}" presName="sibTrans" presStyleCnt="0"/>
      <dgm:spPr/>
    </dgm:pt>
    <dgm:pt modelId="{FC03A8C7-ACA2-4DC2-A434-A7E4C37B3A66}" type="pres">
      <dgm:prSet presAssocID="{A766F468-4152-4A2A-A75A-570F714378C7}" presName="compNode" presStyleCnt="0"/>
      <dgm:spPr/>
    </dgm:pt>
    <dgm:pt modelId="{929D4BE1-BB66-47EB-BEF2-93F85CC47486}" type="pres">
      <dgm:prSet presAssocID="{A766F468-4152-4A2A-A75A-570F714378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алькулятор"/>
        </a:ext>
      </dgm:extLst>
    </dgm:pt>
    <dgm:pt modelId="{A04CF443-B2E0-413D-9797-5F9D206EB5ED}" type="pres">
      <dgm:prSet presAssocID="{A766F468-4152-4A2A-A75A-570F714378C7}" presName="spaceRect" presStyleCnt="0"/>
      <dgm:spPr/>
    </dgm:pt>
    <dgm:pt modelId="{B478E6A4-C579-496C-9E03-BB00AD28F12C}" type="pres">
      <dgm:prSet presAssocID="{A766F468-4152-4A2A-A75A-570F714378C7}" presName="textRect" presStyleLbl="revTx" presStyleIdx="2" presStyleCnt="5">
        <dgm:presLayoutVars>
          <dgm:chMax val="1"/>
          <dgm:chPref val="1"/>
        </dgm:presLayoutVars>
      </dgm:prSet>
      <dgm:spPr/>
    </dgm:pt>
    <dgm:pt modelId="{66173D87-767C-46DB-BBC4-7AD2110FA7AE}" type="pres">
      <dgm:prSet presAssocID="{752BED05-09DA-4BDB-BA74-F84BDDEF0ABF}" presName="sibTrans" presStyleCnt="0"/>
      <dgm:spPr/>
    </dgm:pt>
    <dgm:pt modelId="{19E3EDEC-3781-41E6-A8D3-47D1A311ACF7}" type="pres">
      <dgm:prSet presAssocID="{F56840A1-5856-48CD-9549-6E10E21B5A71}" presName="compNode" presStyleCnt="0"/>
      <dgm:spPr/>
    </dgm:pt>
    <dgm:pt modelId="{F1A72138-88AA-4AB2-A152-1BEC77BFA2D7}" type="pres">
      <dgm:prSet presAssocID="{F56840A1-5856-48CD-9549-6E10E21B5A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Гантель"/>
        </a:ext>
      </dgm:extLst>
    </dgm:pt>
    <dgm:pt modelId="{FA0E7F5A-9197-424B-B504-FFE33945A30D}" type="pres">
      <dgm:prSet presAssocID="{F56840A1-5856-48CD-9549-6E10E21B5A71}" presName="spaceRect" presStyleCnt="0"/>
      <dgm:spPr/>
    </dgm:pt>
    <dgm:pt modelId="{A5F7E186-7D29-442F-B572-5FDACD02F73D}" type="pres">
      <dgm:prSet presAssocID="{F56840A1-5856-48CD-9549-6E10E21B5A71}" presName="textRect" presStyleLbl="revTx" presStyleIdx="3" presStyleCnt="5">
        <dgm:presLayoutVars>
          <dgm:chMax val="1"/>
          <dgm:chPref val="1"/>
        </dgm:presLayoutVars>
      </dgm:prSet>
      <dgm:spPr/>
    </dgm:pt>
    <dgm:pt modelId="{ED5DD1E6-C943-4D9D-8350-7E4A058ECCC7}" type="pres">
      <dgm:prSet presAssocID="{A4421803-BFF4-4FAA-95DE-CD3B76BA5D90}" presName="sibTrans" presStyleCnt="0"/>
      <dgm:spPr/>
    </dgm:pt>
    <dgm:pt modelId="{FF26E8B4-59AE-4E4D-8A39-5219F65D5349}" type="pres">
      <dgm:prSet presAssocID="{C1A3F267-8CB2-495C-94B2-410329BAC1BF}" presName="compNode" presStyleCnt="0"/>
      <dgm:spPr/>
    </dgm:pt>
    <dgm:pt modelId="{F2132EA9-5BC4-44AA-BA12-BA8251BDB32E}" type="pres">
      <dgm:prSet presAssocID="{C1A3F267-8CB2-495C-94B2-410329BAC1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авычки"/>
        </a:ext>
      </dgm:extLst>
    </dgm:pt>
    <dgm:pt modelId="{5C8CEA70-667B-4035-B8B4-838553DADA9F}" type="pres">
      <dgm:prSet presAssocID="{C1A3F267-8CB2-495C-94B2-410329BAC1BF}" presName="spaceRect" presStyleCnt="0"/>
      <dgm:spPr/>
    </dgm:pt>
    <dgm:pt modelId="{C15AF44A-072B-47C1-8880-55FEB1D4118A}" type="pres">
      <dgm:prSet presAssocID="{C1A3F267-8CB2-495C-94B2-410329BAC1B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B36EE15-E191-4DF6-AA02-1605D21A6DB0}" type="presOf" srcId="{F56840A1-5856-48CD-9549-6E10E21B5A71}" destId="{A5F7E186-7D29-442F-B572-5FDACD02F73D}" srcOrd="0" destOrd="0" presId="urn:microsoft.com/office/officeart/2018/2/layout/IconLabelList"/>
    <dgm:cxn modelId="{C122E635-10CA-4345-90BA-CD1FD3CA8679}" srcId="{1C5594EA-1177-4E0B-ABD5-45B7162B7FEE}" destId="{C1A3F267-8CB2-495C-94B2-410329BAC1BF}" srcOrd="4" destOrd="0" parTransId="{4BB95880-492C-4145-B092-F435CD7C2A16}" sibTransId="{E180EE4F-FC44-4B5D-8351-3933E7A3E862}"/>
    <dgm:cxn modelId="{020F313E-EAA7-43EA-8FFA-FC81CE948546}" srcId="{1C5594EA-1177-4E0B-ABD5-45B7162B7FEE}" destId="{2C08E862-7380-41A3-875E-C437FB739F0B}" srcOrd="0" destOrd="0" parTransId="{AE0A5D1A-4F7B-44CE-B0B5-E27C07EFC5AA}" sibTransId="{91481A58-FACE-4024-83CE-8BD6022C846C}"/>
    <dgm:cxn modelId="{E1A79161-7A51-457D-8DCE-75868491EF71}" srcId="{1C5594EA-1177-4E0B-ABD5-45B7162B7FEE}" destId="{A766F468-4152-4A2A-A75A-570F714378C7}" srcOrd="2" destOrd="0" parTransId="{C2ED99EE-4055-42D3-9B17-3ECD3168D789}" sibTransId="{752BED05-09DA-4BDB-BA74-F84BDDEF0ABF}"/>
    <dgm:cxn modelId="{1B8B3E7D-7DE4-46A4-B19E-ED734CDC15BF}" type="presOf" srcId="{2C08E862-7380-41A3-875E-C437FB739F0B}" destId="{4BCD7B49-EA76-4532-A899-F835B43D139C}" srcOrd="0" destOrd="0" presId="urn:microsoft.com/office/officeart/2018/2/layout/IconLabelList"/>
    <dgm:cxn modelId="{153DE88A-CEB8-48FD-BDFE-EC94A3ABD4F4}" srcId="{1C5594EA-1177-4E0B-ABD5-45B7162B7FEE}" destId="{F56840A1-5856-48CD-9549-6E10E21B5A71}" srcOrd="3" destOrd="0" parTransId="{C5387BA4-32BA-4B65-9B23-B7E346796D6A}" sibTransId="{A4421803-BFF4-4FAA-95DE-CD3B76BA5D90}"/>
    <dgm:cxn modelId="{BCE61BAF-B5C6-4B52-8CE5-56945246B050}" type="presOf" srcId="{1C5594EA-1177-4E0B-ABD5-45B7162B7FEE}" destId="{C64B8F0B-9211-485C-B37D-33B764937523}" srcOrd="0" destOrd="0" presId="urn:microsoft.com/office/officeart/2018/2/layout/IconLabelList"/>
    <dgm:cxn modelId="{88C2BFB1-113D-4695-A9DC-7363696F789B}" type="presOf" srcId="{C1A3F267-8CB2-495C-94B2-410329BAC1BF}" destId="{C15AF44A-072B-47C1-8880-55FEB1D4118A}" srcOrd="0" destOrd="0" presId="urn:microsoft.com/office/officeart/2018/2/layout/IconLabelList"/>
    <dgm:cxn modelId="{8DC680BA-932A-419D-92CE-4E745E85A6DD}" srcId="{1C5594EA-1177-4E0B-ABD5-45B7162B7FEE}" destId="{CB0BA371-23BD-4F4F-A56E-5BE96DA8F91F}" srcOrd="1" destOrd="0" parTransId="{C9D7197A-3090-4483-AB1B-0FC2FEE2C8AA}" sibTransId="{8897765E-EEFB-4731-8296-F7AB0E27A659}"/>
    <dgm:cxn modelId="{663C47BC-35DD-456E-B797-FFFBD1FF9BB6}" type="presOf" srcId="{A766F468-4152-4A2A-A75A-570F714378C7}" destId="{B478E6A4-C579-496C-9E03-BB00AD28F12C}" srcOrd="0" destOrd="0" presId="urn:microsoft.com/office/officeart/2018/2/layout/IconLabelList"/>
    <dgm:cxn modelId="{EAEF9ED6-CC02-4C21-ADE1-7E7009CB8D6B}" type="presOf" srcId="{CB0BA371-23BD-4F4F-A56E-5BE96DA8F91F}" destId="{4D882808-4B3A-4FFF-BB3B-AF8C977A554E}" srcOrd="0" destOrd="0" presId="urn:microsoft.com/office/officeart/2018/2/layout/IconLabelList"/>
    <dgm:cxn modelId="{7E74DFC9-65F2-4CDF-A0C9-CBA563BABF06}" type="presParOf" srcId="{C64B8F0B-9211-485C-B37D-33B764937523}" destId="{BED2DDDB-2430-4B9F-8AA1-9F2BC98022E1}" srcOrd="0" destOrd="0" presId="urn:microsoft.com/office/officeart/2018/2/layout/IconLabelList"/>
    <dgm:cxn modelId="{3D1E63E5-704C-4D31-91DE-9908F83D0CF4}" type="presParOf" srcId="{BED2DDDB-2430-4B9F-8AA1-9F2BC98022E1}" destId="{D1257987-95EF-4F1C-8E3F-4C697E7AD454}" srcOrd="0" destOrd="0" presId="urn:microsoft.com/office/officeart/2018/2/layout/IconLabelList"/>
    <dgm:cxn modelId="{9FF61ACC-42F2-4879-A258-5B41FD0EC17D}" type="presParOf" srcId="{BED2DDDB-2430-4B9F-8AA1-9F2BC98022E1}" destId="{914C42D5-2E89-4A5C-BEA3-CFCB7179758D}" srcOrd="1" destOrd="0" presId="urn:microsoft.com/office/officeart/2018/2/layout/IconLabelList"/>
    <dgm:cxn modelId="{6141972E-DD56-41F9-9262-FE2B3E335660}" type="presParOf" srcId="{BED2DDDB-2430-4B9F-8AA1-9F2BC98022E1}" destId="{4BCD7B49-EA76-4532-A899-F835B43D139C}" srcOrd="2" destOrd="0" presId="urn:microsoft.com/office/officeart/2018/2/layout/IconLabelList"/>
    <dgm:cxn modelId="{3A7EBAB4-A8F2-4741-AC78-C1E147DA07B3}" type="presParOf" srcId="{C64B8F0B-9211-485C-B37D-33B764937523}" destId="{23DB0B44-E291-46E8-B4C9-177CFB1C32DF}" srcOrd="1" destOrd="0" presId="urn:microsoft.com/office/officeart/2018/2/layout/IconLabelList"/>
    <dgm:cxn modelId="{B4618629-8B81-41CF-8BB7-A11EDDCC2385}" type="presParOf" srcId="{C64B8F0B-9211-485C-B37D-33B764937523}" destId="{9BA13FC9-FBC5-4A46-9682-279317CC6F84}" srcOrd="2" destOrd="0" presId="urn:microsoft.com/office/officeart/2018/2/layout/IconLabelList"/>
    <dgm:cxn modelId="{0F3E77D2-BD50-4ABD-865A-FAD353F3D526}" type="presParOf" srcId="{9BA13FC9-FBC5-4A46-9682-279317CC6F84}" destId="{A6F0DFCE-AEAA-4415-98E6-F50685FF9642}" srcOrd="0" destOrd="0" presId="urn:microsoft.com/office/officeart/2018/2/layout/IconLabelList"/>
    <dgm:cxn modelId="{BD3CFDD4-998B-40E6-ABF3-D24095DB3EAC}" type="presParOf" srcId="{9BA13FC9-FBC5-4A46-9682-279317CC6F84}" destId="{7D1C2844-F402-470A-B795-E097AAC2F65F}" srcOrd="1" destOrd="0" presId="urn:microsoft.com/office/officeart/2018/2/layout/IconLabelList"/>
    <dgm:cxn modelId="{01904E5C-4AC8-4190-BB79-C38C2EBD6DDA}" type="presParOf" srcId="{9BA13FC9-FBC5-4A46-9682-279317CC6F84}" destId="{4D882808-4B3A-4FFF-BB3B-AF8C977A554E}" srcOrd="2" destOrd="0" presId="urn:microsoft.com/office/officeart/2018/2/layout/IconLabelList"/>
    <dgm:cxn modelId="{679D73DC-5B85-48F1-8C1A-5FB4BDC7F6A3}" type="presParOf" srcId="{C64B8F0B-9211-485C-B37D-33B764937523}" destId="{A33E2497-778E-44A9-B7B1-8BE4EB906AAE}" srcOrd="3" destOrd="0" presId="urn:microsoft.com/office/officeart/2018/2/layout/IconLabelList"/>
    <dgm:cxn modelId="{B00EAC41-7E79-410E-ABFF-134DDEF77B65}" type="presParOf" srcId="{C64B8F0B-9211-485C-B37D-33B764937523}" destId="{FC03A8C7-ACA2-4DC2-A434-A7E4C37B3A66}" srcOrd="4" destOrd="0" presId="urn:microsoft.com/office/officeart/2018/2/layout/IconLabelList"/>
    <dgm:cxn modelId="{68F2046A-564B-4C83-A9B9-A3206DA766AC}" type="presParOf" srcId="{FC03A8C7-ACA2-4DC2-A434-A7E4C37B3A66}" destId="{929D4BE1-BB66-47EB-BEF2-93F85CC47486}" srcOrd="0" destOrd="0" presId="urn:microsoft.com/office/officeart/2018/2/layout/IconLabelList"/>
    <dgm:cxn modelId="{2292C6EB-3E26-411C-82E4-E01A49FC2561}" type="presParOf" srcId="{FC03A8C7-ACA2-4DC2-A434-A7E4C37B3A66}" destId="{A04CF443-B2E0-413D-9797-5F9D206EB5ED}" srcOrd="1" destOrd="0" presId="urn:microsoft.com/office/officeart/2018/2/layout/IconLabelList"/>
    <dgm:cxn modelId="{203CA319-737A-4EC6-AB91-30CD247CE17F}" type="presParOf" srcId="{FC03A8C7-ACA2-4DC2-A434-A7E4C37B3A66}" destId="{B478E6A4-C579-496C-9E03-BB00AD28F12C}" srcOrd="2" destOrd="0" presId="urn:microsoft.com/office/officeart/2018/2/layout/IconLabelList"/>
    <dgm:cxn modelId="{7B71E22B-AFCF-42A3-913E-64512943BEB6}" type="presParOf" srcId="{C64B8F0B-9211-485C-B37D-33B764937523}" destId="{66173D87-767C-46DB-BBC4-7AD2110FA7AE}" srcOrd="5" destOrd="0" presId="urn:microsoft.com/office/officeart/2018/2/layout/IconLabelList"/>
    <dgm:cxn modelId="{8E810489-F669-4EFA-A6C2-E236D30A16BA}" type="presParOf" srcId="{C64B8F0B-9211-485C-B37D-33B764937523}" destId="{19E3EDEC-3781-41E6-A8D3-47D1A311ACF7}" srcOrd="6" destOrd="0" presId="urn:microsoft.com/office/officeart/2018/2/layout/IconLabelList"/>
    <dgm:cxn modelId="{76162E35-9923-4E95-A23F-0FB883C8D24A}" type="presParOf" srcId="{19E3EDEC-3781-41E6-A8D3-47D1A311ACF7}" destId="{F1A72138-88AA-4AB2-A152-1BEC77BFA2D7}" srcOrd="0" destOrd="0" presId="urn:microsoft.com/office/officeart/2018/2/layout/IconLabelList"/>
    <dgm:cxn modelId="{8AE16B51-27D7-43AB-BEF1-983D89480D96}" type="presParOf" srcId="{19E3EDEC-3781-41E6-A8D3-47D1A311ACF7}" destId="{FA0E7F5A-9197-424B-B504-FFE33945A30D}" srcOrd="1" destOrd="0" presId="urn:microsoft.com/office/officeart/2018/2/layout/IconLabelList"/>
    <dgm:cxn modelId="{501CA901-E5F9-4019-9EC1-74858D26FEC4}" type="presParOf" srcId="{19E3EDEC-3781-41E6-A8D3-47D1A311ACF7}" destId="{A5F7E186-7D29-442F-B572-5FDACD02F73D}" srcOrd="2" destOrd="0" presId="urn:microsoft.com/office/officeart/2018/2/layout/IconLabelList"/>
    <dgm:cxn modelId="{2C9C1E67-9167-403F-B90C-E73094D540D4}" type="presParOf" srcId="{C64B8F0B-9211-485C-B37D-33B764937523}" destId="{ED5DD1E6-C943-4D9D-8350-7E4A058ECCC7}" srcOrd="7" destOrd="0" presId="urn:microsoft.com/office/officeart/2018/2/layout/IconLabelList"/>
    <dgm:cxn modelId="{8A60DCD8-235F-4650-8C96-BC8EDE5CF004}" type="presParOf" srcId="{C64B8F0B-9211-485C-B37D-33B764937523}" destId="{FF26E8B4-59AE-4E4D-8A39-5219F65D5349}" srcOrd="8" destOrd="0" presId="urn:microsoft.com/office/officeart/2018/2/layout/IconLabelList"/>
    <dgm:cxn modelId="{7C6EE12D-F466-4D82-A00A-FE69C8AD9303}" type="presParOf" srcId="{FF26E8B4-59AE-4E4D-8A39-5219F65D5349}" destId="{F2132EA9-5BC4-44AA-BA12-BA8251BDB32E}" srcOrd="0" destOrd="0" presId="urn:microsoft.com/office/officeart/2018/2/layout/IconLabelList"/>
    <dgm:cxn modelId="{B300AA64-3D62-4057-BD97-CD7B64925CCA}" type="presParOf" srcId="{FF26E8B4-59AE-4E4D-8A39-5219F65D5349}" destId="{5C8CEA70-667B-4035-B8B4-838553DADA9F}" srcOrd="1" destOrd="0" presId="urn:microsoft.com/office/officeart/2018/2/layout/IconLabelList"/>
    <dgm:cxn modelId="{862FCBC7-61C6-4323-B29E-11DC8D5D4AB4}" type="presParOf" srcId="{FF26E8B4-59AE-4E4D-8A39-5219F65D5349}" destId="{C15AF44A-072B-47C1-8880-55FEB1D411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6EBB5A-0BF1-495B-A353-EE651555F6F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321B72-EEB3-46D3-B92C-FA091839CE97}">
      <dgm:prSet/>
      <dgm:spPr/>
      <dgm:t>
        <a:bodyPr/>
        <a:lstStyle/>
        <a:p>
          <a:r>
            <a:rPr lang="ru-RU"/>
            <a:t>Добавление большего количества тренировок, в том числе для занятий дома и на улице</a:t>
          </a:r>
          <a:endParaRPr lang="en-US"/>
        </a:p>
      </dgm:t>
    </dgm:pt>
    <dgm:pt modelId="{FD484D11-684C-4529-8EC8-03A03230B2DC}" type="parTrans" cxnId="{813C0D6B-6A2A-425E-B719-53F859EC168F}">
      <dgm:prSet/>
      <dgm:spPr/>
      <dgm:t>
        <a:bodyPr/>
        <a:lstStyle/>
        <a:p>
          <a:endParaRPr lang="en-US"/>
        </a:p>
      </dgm:t>
    </dgm:pt>
    <dgm:pt modelId="{397B7983-B773-4A2A-BB26-8D196C706E98}" type="sibTrans" cxnId="{813C0D6B-6A2A-425E-B719-53F859EC168F}">
      <dgm:prSet/>
      <dgm:spPr/>
      <dgm:t>
        <a:bodyPr/>
        <a:lstStyle/>
        <a:p>
          <a:endParaRPr lang="en-US"/>
        </a:p>
      </dgm:t>
    </dgm:pt>
    <dgm:pt modelId="{6CC7312E-B0A4-46D5-A2FC-58F6FE9C2E93}">
      <dgm:prSet/>
      <dgm:spPr/>
      <dgm:t>
        <a:bodyPr/>
        <a:lstStyle/>
        <a:p>
          <a:r>
            <a:rPr lang="ru-RU"/>
            <a:t>Возможность добавления пользователем своей тренировки</a:t>
          </a:r>
          <a:endParaRPr lang="en-US"/>
        </a:p>
      </dgm:t>
    </dgm:pt>
    <dgm:pt modelId="{79D5DD80-C36A-4B30-9BCE-0D18FD5CD3BC}" type="parTrans" cxnId="{DE2BCF35-8FAD-4A9C-9369-5C1914011154}">
      <dgm:prSet/>
      <dgm:spPr/>
      <dgm:t>
        <a:bodyPr/>
        <a:lstStyle/>
        <a:p>
          <a:endParaRPr lang="en-US"/>
        </a:p>
      </dgm:t>
    </dgm:pt>
    <dgm:pt modelId="{DAF679DF-652A-4475-9CBF-9F6D58150758}" type="sibTrans" cxnId="{DE2BCF35-8FAD-4A9C-9369-5C1914011154}">
      <dgm:prSet/>
      <dgm:spPr/>
      <dgm:t>
        <a:bodyPr/>
        <a:lstStyle/>
        <a:p>
          <a:endParaRPr lang="en-US"/>
        </a:p>
      </dgm:t>
    </dgm:pt>
    <dgm:pt modelId="{40D3D82F-CCF0-480E-8B41-1BC5A6B1EA85}">
      <dgm:prSet/>
      <dgm:spPr/>
      <dgm:t>
        <a:bodyPr/>
        <a:lstStyle/>
        <a:p>
          <a:r>
            <a:rPr lang="ru-RU"/>
            <a:t>Добавление раздела Саморазвитие в котором будет сборник советов для улучшения своей жизни, не только в физическом плане, но и в целом.</a:t>
          </a:r>
          <a:endParaRPr lang="en-US"/>
        </a:p>
      </dgm:t>
    </dgm:pt>
    <dgm:pt modelId="{5496D608-1D2A-414D-B1A3-CFCE9E01D1A9}" type="parTrans" cxnId="{B8A38C0F-8097-4315-B8EB-041AF66BB73C}">
      <dgm:prSet/>
      <dgm:spPr/>
      <dgm:t>
        <a:bodyPr/>
        <a:lstStyle/>
        <a:p>
          <a:endParaRPr lang="en-US"/>
        </a:p>
      </dgm:t>
    </dgm:pt>
    <dgm:pt modelId="{82D49480-8290-42F0-9B3C-99F0C93327CF}" type="sibTrans" cxnId="{B8A38C0F-8097-4315-B8EB-041AF66BB73C}">
      <dgm:prSet/>
      <dgm:spPr/>
      <dgm:t>
        <a:bodyPr/>
        <a:lstStyle/>
        <a:p>
          <a:endParaRPr lang="en-US"/>
        </a:p>
      </dgm:t>
    </dgm:pt>
    <dgm:pt modelId="{1CEF89ED-6D65-4E1A-A78B-01A7B7D1876E}">
      <dgm:prSet/>
      <dgm:spPr/>
      <dgm:t>
        <a:bodyPr/>
        <a:lstStyle/>
        <a:p>
          <a:r>
            <a:rPr lang="ru-RU"/>
            <a:t>Перенос приложения на мобильные устройства</a:t>
          </a:r>
          <a:endParaRPr lang="en-US"/>
        </a:p>
      </dgm:t>
    </dgm:pt>
    <dgm:pt modelId="{5BE48FA1-05C4-487E-85DD-780E6E60CC2F}" type="parTrans" cxnId="{DFD97D89-853A-4FEA-8F8A-07358A386A82}">
      <dgm:prSet/>
      <dgm:spPr/>
      <dgm:t>
        <a:bodyPr/>
        <a:lstStyle/>
        <a:p>
          <a:endParaRPr lang="en-US"/>
        </a:p>
      </dgm:t>
    </dgm:pt>
    <dgm:pt modelId="{76F4663E-76BD-478A-84E4-70B96567AA26}" type="sibTrans" cxnId="{DFD97D89-853A-4FEA-8F8A-07358A386A82}">
      <dgm:prSet/>
      <dgm:spPr/>
      <dgm:t>
        <a:bodyPr/>
        <a:lstStyle/>
        <a:p>
          <a:endParaRPr lang="en-US"/>
        </a:p>
      </dgm:t>
    </dgm:pt>
    <dgm:pt modelId="{3ADF3CEA-A3E5-4EF0-9E2D-E73CABD1A33B}" type="pres">
      <dgm:prSet presAssocID="{9A6EBB5A-0BF1-495B-A353-EE651555F6FC}" presName="Name0" presStyleCnt="0">
        <dgm:presLayoutVars>
          <dgm:dir/>
          <dgm:animLvl val="lvl"/>
          <dgm:resizeHandles val="exact"/>
        </dgm:presLayoutVars>
      </dgm:prSet>
      <dgm:spPr/>
    </dgm:pt>
    <dgm:pt modelId="{99611EF5-2BF4-4BDB-B4F0-A4E02552E473}" type="pres">
      <dgm:prSet presAssocID="{1CEF89ED-6D65-4E1A-A78B-01A7B7D1876E}" presName="boxAndChildren" presStyleCnt="0"/>
      <dgm:spPr/>
    </dgm:pt>
    <dgm:pt modelId="{16AF9C30-1D3E-4AD2-982A-F7C329470A1D}" type="pres">
      <dgm:prSet presAssocID="{1CEF89ED-6D65-4E1A-A78B-01A7B7D1876E}" presName="parentTextBox" presStyleLbl="node1" presStyleIdx="0" presStyleCnt="4"/>
      <dgm:spPr/>
    </dgm:pt>
    <dgm:pt modelId="{D1631137-0ADB-41B4-BA14-BEEBB9CD3D09}" type="pres">
      <dgm:prSet presAssocID="{82D49480-8290-42F0-9B3C-99F0C93327CF}" presName="sp" presStyleCnt="0"/>
      <dgm:spPr/>
    </dgm:pt>
    <dgm:pt modelId="{0DD2F83A-37A7-47EE-8ACC-E24DE613FF54}" type="pres">
      <dgm:prSet presAssocID="{40D3D82F-CCF0-480E-8B41-1BC5A6B1EA85}" presName="arrowAndChildren" presStyleCnt="0"/>
      <dgm:spPr/>
    </dgm:pt>
    <dgm:pt modelId="{0F023AD2-02E9-4D7A-B3C1-AB649B850D8D}" type="pres">
      <dgm:prSet presAssocID="{40D3D82F-CCF0-480E-8B41-1BC5A6B1EA85}" presName="parentTextArrow" presStyleLbl="node1" presStyleIdx="1" presStyleCnt="4"/>
      <dgm:spPr/>
    </dgm:pt>
    <dgm:pt modelId="{6BA5C9A0-B30F-4006-BFC2-9EA8B7461367}" type="pres">
      <dgm:prSet presAssocID="{DAF679DF-652A-4475-9CBF-9F6D58150758}" presName="sp" presStyleCnt="0"/>
      <dgm:spPr/>
    </dgm:pt>
    <dgm:pt modelId="{45FE83A5-D74F-443C-B588-694FCFE2937F}" type="pres">
      <dgm:prSet presAssocID="{6CC7312E-B0A4-46D5-A2FC-58F6FE9C2E93}" presName="arrowAndChildren" presStyleCnt="0"/>
      <dgm:spPr/>
    </dgm:pt>
    <dgm:pt modelId="{5F216655-A0FB-4EEB-B310-50FEB9693E15}" type="pres">
      <dgm:prSet presAssocID="{6CC7312E-B0A4-46D5-A2FC-58F6FE9C2E93}" presName="parentTextArrow" presStyleLbl="node1" presStyleIdx="2" presStyleCnt="4"/>
      <dgm:spPr/>
    </dgm:pt>
    <dgm:pt modelId="{B5C4066F-4FD7-4144-8BAD-CC8A7CE7B413}" type="pres">
      <dgm:prSet presAssocID="{397B7983-B773-4A2A-BB26-8D196C706E98}" presName="sp" presStyleCnt="0"/>
      <dgm:spPr/>
    </dgm:pt>
    <dgm:pt modelId="{77B20E5E-98C9-424D-9BF5-5348DC7FE2BB}" type="pres">
      <dgm:prSet presAssocID="{70321B72-EEB3-46D3-B92C-FA091839CE97}" presName="arrowAndChildren" presStyleCnt="0"/>
      <dgm:spPr/>
    </dgm:pt>
    <dgm:pt modelId="{907FEE18-C8C9-40F9-9E50-39F8396275FF}" type="pres">
      <dgm:prSet presAssocID="{70321B72-EEB3-46D3-B92C-FA091839CE97}" presName="parentTextArrow" presStyleLbl="node1" presStyleIdx="3" presStyleCnt="4"/>
      <dgm:spPr/>
    </dgm:pt>
  </dgm:ptLst>
  <dgm:cxnLst>
    <dgm:cxn modelId="{B8A38C0F-8097-4315-B8EB-041AF66BB73C}" srcId="{9A6EBB5A-0BF1-495B-A353-EE651555F6FC}" destId="{40D3D82F-CCF0-480E-8B41-1BC5A6B1EA85}" srcOrd="2" destOrd="0" parTransId="{5496D608-1D2A-414D-B1A3-CFCE9E01D1A9}" sibTransId="{82D49480-8290-42F0-9B3C-99F0C93327CF}"/>
    <dgm:cxn modelId="{85058025-3000-4350-A5F3-3B48AAC9BE81}" type="presOf" srcId="{6CC7312E-B0A4-46D5-A2FC-58F6FE9C2E93}" destId="{5F216655-A0FB-4EEB-B310-50FEB9693E15}" srcOrd="0" destOrd="0" presId="urn:microsoft.com/office/officeart/2005/8/layout/process4"/>
    <dgm:cxn modelId="{AAE3D22A-9F3E-4358-B1DE-2A8A218E8F6A}" type="presOf" srcId="{1CEF89ED-6D65-4E1A-A78B-01A7B7D1876E}" destId="{16AF9C30-1D3E-4AD2-982A-F7C329470A1D}" srcOrd="0" destOrd="0" presId="urn:microsoft.com/office/officeart/2005/8/layout/process4"/>
    <dgm:cxn modelId="{DE2BCF35-8FAD-4A9C-9369-5C1914011154}" srcId="{9A6EBB5A-0BF1-495B-A353-EE651555F6FC}" destId="{6CC7312E-B0A4-46D5-A2FC-58F6FE9C2E93}" srcOrd="1" destOrd="0" parTransId="{79D5DD80-C36A-4B30-9BCE-0D18FD5CD3BC}" sibTransId="{DAF679DF-652A-4475-9CBF-9F6D58150758}"/>
    <dgm:cxn modelId="{70DBC73D-C3DF-44D2-92F3-F2E38C71E615}" type="presOf" srcId="{70321B72-EEB3-46D3-B92C-FA091839CE97}" destId="{907FEE18-C8C9-40F9-9E50-39F8396275FF}" srcOrd="0" destOrd="0" presId="urn:microsoft.com/office/officeart/2005/8/layout/process4"/>
    <dgm:cxn modelId="{813C0D6B-6A2A-425E-B719-53F859EC168F}" srcId="{9A6EBB5A-0BF1-495B-A353-EE651555F6FC}" destId="{70321B72-EEB3-46D3-B92C-FA091839CE97}" srcOrd="0" destOrd="0" parTransId="{FD484D11-684C-4529-8EC8-03A03230B2DC}" sibTransId="{397B7983-B773-4A2A-BB26-8D196C706E98}"/>
    <dgm:cxn modelId="{DFD97D89-853A-4FEA-8F8A-07358A386A82}" srcId="{9A6EBB5A-0BF1-495B-A353-EE651555F6FC}" destId="{1CEF89ED-6D65-4E1A-A78B-01A7B7D1876E}" srcOrd="3" destOrd="0" parTransId="{5BE48FA1-05C4-487E-85DD-780E6E60CC2F}" sibTransId="{76F4663E-76BD-478A-84E4-70B96567AA26}"/>
    <dgm:cxn modelId="{A71855E9-4BB0-4013-B407-D28B3A11A58D}" type="presOf" srcId="{9A6EBB5A-0BF1-495B-A353-EE651555F6FC}" destId="{3ADF3CEA-A3E5-4EF0-9E2D-E73CABD1A33B}" srcOrd="0" destOrd="0" presId="urn:microsoft.com/office/officeart/2005/8/layout/process4"/>
    <dgm:cxn modelId="{D78DB0F5-F869-4238-AE46-F1DD131B1058}" type="presOf" srcId="{40D3D82F-CCF0-480E-8B41-1BC5A6B1EA85}" destId="{0F023AD2-02E9-4D7A-B3C1-AB649B850D8D}" srcOrd="0" destOrd="0" presId="urn:microsoft.com/office/officeart/2005/8/layout/process4"/>
    <dgm:cxn modelId="{544FCED2-83D7-4325-9C90-BD3CCEE86DC1}" type="presParOf" srcId="{3ADF3CEA-A3E5-4EF0-9E2D-E73CABD1A33B}" destId="{99611EF5-2BF4-4BDB-B4F0-A4E02552E473}" srcOrd="0" destOrd="0" presId="urn:microsoft.com/office/officeart/2005/8/layout/process4"/>
    <dgm:cxn modelId="{7EE3E1F2-5DD9-4403-BEC6-4AC31BA39A7D}" type="presParOf" srcId="{99611EF5-2BF4-4BDB-B4F0-A4E02552E473}" destId="{16AF9C30-1D3E-4AD2-982A-F7C329470A1D}" srcOrd="0" destOrd="0" presId="urn:microsoft.com/office/officeart/2005/8/layout/process4"/>
    <dgm:cxn modelId="{72165C3D-AA70-4F3A-8B2B-B575C00B5EFE}" type="presParOf" srcId="{3ADF3CEA-A3E5-4EF0-9E2D-E73CABD1A33B}" destId="{D1631137-0ADB-41B4-BA14-BEEBB9CD3D09}" srcOrd="1" destOrd="0" presId="urn:microsoft.com/office/officeart/2005/8/layout/process4"/>
    <dgm:cxn modelId="{858B18E7-D825-438A-8C15-797075BC15EB}" type="presParOf" srcId="{3ADF3CEA-A3E5-4EF0-9E2D-E73CABD1A33B}" destId="{0DD2F83A-37A7-47EE-8ACC-E24DE613FF54}" srcOrd="2" destOrd="0" presId="urn:microsoft.com/office/officeart/2005/8/layout/process4"/>
    <dgm:cxn modelId="{CF8D8C7B-F9EB-4714-9208-F8804C787541}" type="presParOf" srcId="{0DD2F83A-37A7-47EE-8ACC-E24DE613FF54}" destId="{0F023AD2-02E9-4D7A-B3C1-AB649B850D8D}" srcOrd="0" destOrd="0" presId="urn:microsoft.com/office/officeart/2005/8/layout/process4"/>
    <dgm:cxn modelId="{0B4F3491-5D1A-4840-8A75-AF4605125E72}" type="presParOf" srcId="{3ADF3CEA-A3E5-4EF0-9E2D-E73CABD1A33B}" destId="{6BA5C9A0-B30F-4006-BFC2-9EA8B7461367}" srcOrd="3" destOrd="0" presId="urn:microsoft.com/office/officeart/2005/8/layout/process4"/>
    <dgm:cxn modelId="{87C1D522-FB8B-4FB6-93DF-168A16091F20}" type="presParOf" srcId="{3ADF3CEA-A3E5-4EF0-9E2D-E73CABD1A33B}" destId="{45FE83A5-D74F-443C-B588-694FCFE2937F}" srcOrd="4" destOrd="0" presId="urn:microsoft.com/office/officeart/2005/8/layout/process4"/>
    <dgm:cxn modelId="{D9158CAC-4700-4F75-A1B1-D6811CD5B586}" type="presParOf" srcId="{45FE83A5-D74F-443C-B588-694FCFE2937F}" destId="{5F216655-A0FB-4EEB-B310-50FEB9693E15}" srcOrd="0" destOrd="0" presId="urn:microsoft.com/office/officeart/2005/8/layout/process4"/>
    <dgm:cxn modelId="{CD6228A7-D462-410D-80D4-77AA5DAF3E51}" type="presParOf" srcId="{3ADF3CEA-A3E5-4EF0-9E2D-E73CABD1A33B}" destId="{B5C4066F-4FD7-4144-8BAD-CC8A7CE7B413}" srcOrd="5" destOrd="0" presId="urn:microsoft.com/office/officeart/2005/8/layout/process4"/>
    <dgm:cxn modelId="{907D5487-63FC-49A4-9598-9C4AEF997776}" type="presParOf" srcId="{3ADF3CEA-A3E5-4EF0-9E2D-E73CABD1A33B}" destId="{77B20E5E-98C9-424D-9BF5-5348DC7FE2BB}" srcOrd="6" destOrd="0" presId="urn:microsoft.com/office/officeart/2005/8/layout/process4"/>
    <dgm:cxn modelId="{7DFD0C96-8E01-4B4F-B860-6506E948E675}" type="presParOf" srcId="{77B20E5E-98C9-424D-9BF5-5348DC7FE2BB}" destId="{907FEE18-C8C9-40F9-9E50-39F8396275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7EE90-7DDA-44E6-A442-8356C9D217BB}">
      <dsp:nvSpPr>
        <dsp:cNvPr id="0" name=""/>
        <dsp:cNvSpPr/>
      </dsp:nvSpPr>
      <dsp:spPr>
        <a:xfrm>
          <a:off x="0" y="3823628"/>
          <a:ext cx="5816600" cy="50184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Class Description: раздел описание</a:t>
          </a:r>
          <a:endParaRPr lang="en-US" sz="1600" kern="1200"/>
        </a:p>
      </dsp:txBody>
      <dsp:txXfrm>
        <a:off x="0" y="3823628"/>
        <a:ext cx="5816600" cy="501849"/>
      </dsp:txXfrm>
    </dsp:sp>
    <dsp:sp modelId="{13C2E1B9-CC8C-4B8B-B607-F85B333458ED}">
      <dsp:nvSpPr>
        <dsp:cNvPr id="0" name=""/>
        <dsp:cNvSpPr/>
      </dsp:nvSpPr>
      <dsp:spPr>
        <a:xfrm rot="10800000">
          <a:off x="0" y="3059312"/>
          <a:ext cx="5816600" cy="771844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Class AddData: диалог добавления продуктов в БД</a:t>
          </a:r>
          <a:endParaRPr lang="en-US" sz="1600" kern="1200"/>
        </a:p>
      </dsp:txBody>
      <dsp:txXfrm rot="10800000">
        <a:off x="0" y="3059312"/>
        <a:ext cx="5816600" cy="501521"/>
      </dsp:txXfrm>
    </dsp:sp>
    <dsp:sp modelId="{AF8D9DF0-8E17-4F18-BBBF-2B47469B7F18}">
      <dsp:nvSpPr>
        <dsp:cNvPr id="0" name=""/>
        <dsp:cNvSpPr/>
      </dsp:nvSpPr>
      <dsp:spPr>
        <a:xfrm rot="10800000">
          <a:off x="0" y="2294996"/>
          <a:ext cx="5816600" cy="771844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Class NutritionWindow: раздел питание</a:t>
          </a:r>
          <a:endParaRPr lang="en-US" sz="1600" kern="1200"/>
        </a:p>
      </dsp:txBody>
      <dsp:txXfrm rot="10800000">
        <a:off x="0" y="2294996"/>
        <a:ext cx="5816600" cy="501521"/>
      </dsp:txXfrm>
    </dsp:sp>
    <dsp:sp modelId="{C0F6FD6F-D891-4629-844A-61835B2F87CF}">
      <dsp:nvSpPr>
        <dsp:cNvPr id="0" name=""/>
        <dsp:cNvSpPr/>
      </dsp:nvSpPr>
      <dsp:spPr>
        <a:xfrm rot="10800000">
          <a:off x="0" y="1530679"/>
          <a:ext cx="5816600" cy="771844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Class TrainingWindow: раздел тренировок</a:t>
          </a:r>
          <a:endParaRPr lang="en-US" sz="1600" kern="1200"/>
        </a:p>
      </dsp:txBody>
      <dsp:txXfrm rot="10800000">
        <a:off x="0" y="1530679"/>
        <a:ext cx="5816600" cy="501521"/>
      </dsp:txXfrm>
    </dsp:sp>
    <dsp:sp modelId="{7F8EA9E7-28DD-4749-9B36-B50B7815C708}">
      <dsp:nvSpPr>
        <dsp:cNvPr id="0" name=""/>
        <dsp:cNvSpPr/>
      </dsp:nvSpPr>
      <dsp:spPr>
        <a:xfrm rot="10800000">
          <a:off x="0" y="766363"/>
          <a:ext cx="5816600" cy="771844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Class CalculatorWindow: раздел калькулятор</a:t>
          </a:r>
          <a:endParaRPr lang="en-US" sz="1600" kern="1200"/>
        </a:p>
      </dsp:txBody>
      <dsp:txXfrm rot="10800000">
        <a:off x="0" y="766363"/>
        <a:ext cx="5816600" cy="501521"/>
      </dsp:txXfrm>
    </dsp:sp>
    <dsp:sp modelId="{21A9B466-D4CE-4CFE-AABB-512DF1A28189}">
      <dsp:nvSpPr>
        <dsp:cNvPr id="0" name=""/>
        <dsp:cNvSpPr/>
      </dsp:nvSpPr>
      <dsp:spPr>
        <a:xfrm rot="10800000">
          <a:off x="0" y="2047"/>
          <a:ext cx="5816600" cy="771844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Class MainWindow: отвечает за работу главного окна</a:t>
          </a:r>
          <a:endParaRPr lang="en-US" sz="1600" kern="1200"/>
        </a:p>
      </dsp:txBody>
      <dsp:txXfrm rot="10800000">
        <a:off x="0" y="2047"/>
        <a:ext cx="5816600" cy="501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B4A3-7B04-426A-BBFD-FD2C7A858976}">
      <dsp:nvSpPr>
        <dsp:cNvPr id="0" name=""/>
        <dsp:cNvSpPr/>
      </dsp:nvSpPr>
      <dsp:spPr>
        <a:xfrm>
          <a:off x="0" y="0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C11BC-AA19-4217-834D-DF2B25A7FF38}">
      <dsp:nvSpPr>
        <dsp:cNvPr id="0" name=""/>
        <dsp:cNvSpPr/>
      </dsp:nvSpPr>
      <dsp:spPr>
        <a:xfrm>
          <a:off x="0" y="0"/>
          <a:ext cx="5728344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kern="1200"/>
            <a:t>PyQT5</a:t>
          </a:r>
          <a:endParaRPr lang="en-US" sz="5700" kern="1200"/>
        </a:p>
      </dsp:txBody>
      <dsp:txXfrm>
        <a:off x="0" y="0"/>
        <a:ext cx="5728344" cy="1225747"/>
      </dsp:txXfrm>
    </dsp:sp>
    <dsp:sp modelId="{F372C4DB-A1DB-400D-BF32-C5418F3FE6EC}">
      <dsp:nvSpPr>
        <dsp:cNvPr id="0" name=""/>
        <dsp:cNvSpPr/>
      </dsp:nvSpPr>
      <dsp:spPr>
        <a:xfrm>
          <a:off x="0" y="1225747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292792"/>
              <a:satOff val="-2924"/>
              <a:lumOff val="-18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9A4C4A-4592-4745-8047-CFFA39086ADB}">
      <dsp:nvSpPr>
        <dsp:cNvPr id="0" name=""/>
        <dsp:cNvSpPr/>
      </dsp:nvSpPr>
      <dsp:spPr>
        <a:xfrm>
          <a:off x="0" y="1225747"/>
          <a:ext cx="5728344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kern="1200"/>
            <a:t>QT Designer</a:t>
          </a:r>
          <a:endParaRPr lang="en-US" sz="5700" kern="1200"/>
        </a:p>
      </dsp:txBody>
      <dsp:txXfrm>
        <a:off x="0" y="1225747"/>
        <a:ext cx="5728344" cy="1225747"/>
      </dsp:txXfrm>
    </dsp:sp>
    <dsp:sp modelId="{F0F0EFF8-C9E7-4950-8EAB-BFF6360D16ED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585584"/>
              <a:satOff val="-5847"/>
              <a:lumOff val="-37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D7F4C-2A90-401A-A2CB-FF8DF6FC6C94}">
      <dsp:nvSpPr>
        <dsp:cNvPr id="0" name=""/>
        <dsp:cNvSpPr/>
      </dsp:nvSpPr>
      <dsp:spPr>
        <a:xfrm>
          <a:off x="0" y="2451495"/>
          <a:ext cx="5728344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kern="1200"/>
            <a:t>CSV</a:t>
          </a:r>
          <a:endParaRPr lang="en-US" sz="5700" kern="1200"/>
        </a:p>
      </dsp:txBody>
      <dsp:txXfrm>
        <a:off x="0" y="2451495"/>
        <a:ext cx="5728344" cy="1225747"/>
      </dsp:txXfrm>
    </dsp:sp>
    <dsp:sp modelId="{3AD42246-2BC7-4759-B4CE-D19A9B9DB547}">
      <dsp:nvSpPr>
        <dsp:cNvPr id="0" name=""/>
        <dsp:cNvSpPr/>
      </dsp:nvSpPr>
      <dsp:spPr>
        <a:xfrm>
          <a:off x="0" y="3677242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28AFA1-1D57-4A76-81E7-15F5B88892CA}">
      <dsp:nvSpPr>
        <dsp:cNvPr id="0" name=""/>
        <dsp:cNvSpPr/>
      </dsp:nvSpPr>
      <dsp:spPr>
        <a:xfrm>
          <a:off x="0" y="3677242"/>
          <a:ext cx="5728344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kern="1200"/>
            <a:t>Pyinstaller</a:t>
          </a:r>
          <a:endParaRPr lang="en-US" sz="5700" kern="1200"/>
        </a:p>
      </dsp:txBody>
      <dsp:txXfrm>
        <a:off x="0" y="3677242"/>
        <a:ext cx="5728344" cy="122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57987-95EF-4F1C-8E3F-4C697E7AD454}">
      <dsp:nvSpPr>
        <dsp:cNvPr id="0" name=""/>
        <dsp:cNvSpPr/>
      </dsp:nvSpPr>
      <dsp:spPr>
        <a:xfrm>
          <a:off x="870629" y="287491"/>
          <a:ext cx="719033" cy="71903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CD7B49-EA76-4532-A899-F835B43D139C}">
      <dsp:nvSpPr>
        <dsp:cNvPr id="0" name=""/>
        <dsp:cNvSpPr/>
      </dsp:nvSpPr>
      <dsp:spPr>
        <a:xfrm>
          <a:off x="431220" y="1271787"/>
          <a:ext cx="1597851" cy="7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Появление результатов поиска без нажатия на кнопку</a:t>
          </a:r>
          <a:endParaRPr lang="en-US" sz="1100" kern="1200" dirty="0"/>
        </a:p>
      </dsp:txBody>
      <dsp:txXfrm>
        <a:off x="431220" y="1271787"/>
        <a:ext cx="1597851" cy="739006"/>
      </dsp:txXfrm>
    </dsp:sp>
    <dsp:sp modelId="{A6F0DFCE-AEAA-4415-98E6-F50685FF9642}">
      <dsp:nvSpPr>
        <dsp:cNvPr id="0" name=""/>
        <dsp:cNvSpPr/>
      </dsp:nvSpPr>
      <dsp:spPr>
        <a:xfrm>
          <a:off x="2748104" y="287491"/>
          <a:ext cx="719033" cy="71903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882808-4B3A-4FFF-BB3B-AF8C977A554E}">
      <dsp:nvSpPr>
        <dsp:cNvPr id="0" name=""/>
        <dsp:cNvSpPr/>
      </dsp:nvSpPr>
      <dsp:spPr>
        <a:xfrm>
          <a:off x="2308695" y="1271787"/>
          <a:ext cx="1597851" cy="7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Минималистичный дизайн с тёмной темой</a:t>
          </a:r>
          <a:endParaRPr lang="en-US" sz="1100" kern="1200" dirty="0"/>
        </a:p>
      </dsp:txBody>
      <dsp:txXfrm>
        <a:off x="2308695" y="1271787"/>
        <a:ext cx="1597851" cy="739006"/>
      </dsp:txXfrm>
    </dsp:sp>
    <dsp:sp modelId="{929D4BE1-BB66-47EB-BEF2-93F85CC47486}">
      <dsp:nvSpPr>
        <dsp:cNvPr id="0" name=""/>
        <dsp:cNvSpPr/>
      </dsp:nvSpPr>
      <dsp:spPr>
        <a:xfrm>
          <a:off x="4625580" y="287491"/>
          <a:ext cx="719033" cy="71903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78E6A4-C579-496C-9E03-BB00AD28F12C}">
      <dsp:nvSpPr>
        <dsp:cNvPr id="0" name=""/>
        <dsp:cNvSpPr/>
      </dsp:nvSpPr>
      <dsp:spPr>
        <a:xfrm>
          <a:off x="4186171" y="1271787"/>
          <a:ext cx="1597851" cy="7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Возможность не выполнять некоторые расчеты</a:t>
          </a:r>
          <a:endParaRPr lang="en-US" sz="1100" kern="1200" dirty="0"/>
        </a:p>
      </dsp:txBody>
      <dsp:txXfrm>
        <a:off x="4186171" y="1271787"/>
        <a:ext cx="1597851" cy="739006"/>
      </dsp:txXfrm>
    </dsp:sp>
    <dsp:sp modelId="{F1A72138-88AA-4AB2-A152-1BEC77BFA2D7}">
      <dsp:nvSpPr>
        <dsp:cNvPr id="0" name=""/>
        <dsp:cNvSpPr/>
      </dsp:nvSpPr>
      <dsp:spPr>
        <a:xfrm>
          <a:off x="1809367" y="2410256"/>
          <a:ext cx="719033" cy="71903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F7E186-7D29-442F-B572-5FDACD02F73D}">
      <dsp:nvSpPr>
        <dsp:cNvPr id="0" name=""/>
        <dsp:cNvSpPr/>
      </dsp:nvSpPr>
      <dsp:spPr>
        <a:xfrm>
          <a:off x="1369957" y="3394553"/>
          <a:ext cx="1597851" cy="7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Все тренировки и базы данных доступны на двух языках</a:t>
          </a:r>
          <a:endParaRPr lang="en-US" sz="1100" kern="1200" dirty="0"/>
        </a:p>
      </dsp:txBody>
      <dsp:txXfrm>
        <a:off x="1369957" y="3394553"/>
        <a:ext cx="1597851" cy="739006"/>
      </dsp:txXfrm>
    </dsp:sp>
    <dsp:sp modelId="{F2132EA9-5BC4-44AA-BA12-BA8251BDB32E}">
      <dsp:nvSpPr>
        <dsp:cNvPr id="0" name=""/>
        <dsp:cNvSpPr/>
      </dsp:nvSpPr>
      <dsp:spPr>
        <a:xfrm>
          <a:off x="3686842" y="2410256"/>
          <a:ext cx="719033" cy="719033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AF44A-072B-47C1-8880-55FEB1D4118A}">
      <dsp:nvSpPr>
        <dsp:cNvPr id="0" name=""/>
        <dsp:cNvSpPr/>
      </dsp:nvSpPr>
      <dsp:spPr>
        <a:xfrm>
          <a:off x="3247433" y="3394553"/>
          <a:ext cx="1597851" cy="7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entury Gothic" panose="020B0502020202020204"/>
            </a:rPr>
            <a:t>Приложение</a:t>
          </a:r>
          <a:r>
            <a:rPr lang="en-US" sz="1100" kern="1200" dirty="0">
              <a:latin typeface="Century Gothic" panose="020B0502020202020204"/>
            </a:rPr>
            <a:t> </a:t>
          </a:r>
          <a:r>
            <a:rPr lang="en-US" sz="1100" kern="1200" dirty="0" err="1">
              <a:latin typeface="Century Gothic" panose="020B0502020202020204"/>
            </a:rPr>
            <a:t>называется</a:t>
          </a:r>
          <a:r>
            <a:rPr lang="en-US" sz="1100" kern="1200" dirty="0">
              <a:latin typeface="Century Gothic" panose="020B0502020202020204"/>
            </a:rPr>
            <a:t> </a:t>
          </a:r>
          <a:r>
            <a:rPr lang="en-US" sz="1100" kern="1200" dirty="0" err="1">
              <a:latin typeface="Century Gothic" panose="020B0502020202020204"/>
            </a:rPr>
            <a:t>BeneFit</a:t>
          </a:r>
          <a:r>
            <a:rPr lang="en-US" sz="1100" kern="1200" dirty="0">
              <a:latin typeface="Century Gothic" panose="020B0502020202020204"/>
            </a:rPr>
            <a:t>, </a:t>
          </a:r>
          <a:r>
            <a:rPr lang="en-US" sz="1100" kern="1200" dirty="0" err="1">
              <a:latin typeface="Century Gothic" panose="020B0502020202020204"/>
            </a:rPr>
            <a:t>это</a:t>
          </a:r>
          <a:r>
            <a:rPr lang="en-US" sz="1100" kern="1200" dirty="0">
              <a:latin typeface="Century Gothic" panose="020B0502020202020204"/>
            </a:rPr>
            <a:t> </a:t>
          </a:r>
          <a:r>
            <a:rPr lang="en-US" sz="1100" kern="1200" dirty="0" err="1">
              <a:latin typeface="Century Gothic" panose="020B0502020202020204"/>
            </a:rPr>
            <a:t>слово</a:t>
          </a:r>
          <a:r>
            <a:rPr lang="en-US" sz="1100" kern="1200" dirty="0">
              <a:latin typeface="Century Gothic" panose="020B0502020202020204"/>
            </a:rPr>
            <a:t> </a:t>
          </a:r>
          <a:r>
            <a:rPr lang="en-US" sz="1100" kern="1200" dirty="0" err="1">
              <a:latin typeface="Century Gothic" panose="020B0502020202020204"/>
            </a:rPr>
            <a:t>содержит</a:t>
          </a:r>
          <a:r>
            <a:rPr lang="en-US" sz="1100" kern="1200" dirty="0">
              <a:latin typeface="Century Gothic" panose="020B0502020202020204"/>
            </a:rPr>
            <a:t> в </a:t>
          </a:r>
          <a:r>
            <a:rPr lang="en-US" sz="1100" kern="1200" dirty="0" err="1">
              <a:latin typeface="Century Gothic" panose="020B0502020202020204"/>
            </a:rPr>
            <a:t>себе</a:t>
          </a:r>
          <a:r>
            <a:rPr lang="en-US" sz="1100" kern="1200" dirty="0">
              <a:latin typeface="Century Gothic" panose="020B0502020202020204"/>
            </a:rPr>
            <a:t> </a:t>
          </a:r>
          <a:r>
            <a:rPr lang="en-US" sz="1100" kern="1200" dirty="0" err="1">
              <a:latin typeface="Century Gothic" panose="020B0502020202020204"/>
            </a:rPr>
            <a:t>послание</a:t>
          </a:r>
          <a:r>
            <a:rPr lang="en-US" sz="1100" kern="1200" dirty="0">
              <a:latin typeface="Century Gothic" panose="020B0502020202020204"/>
            </a:rPr>
            <a:t> be fit, </a:t>
          </a:r>
          <a:r>
            <a:rPr lang="en-US" sz="1100" kern="1200" dirty="0" err="1">
              <a:latin typeface="Century Gothic" panose="020B0502020202020204"/>
            </a:rPr>
            <a:t>т.е</a:t>
          </a:r>
          <a:r>
            <a:rPr lang="en-US" sz="1100" kern="1200" dirty="0">
              <a:latin typeface="Century Gothic" panose="020B0502020202020204"/>
            </a:rPr>
            <a:t>. </a:t>
          </a:r>
          <a:r>
            <a:rPr lang="en-US" sz="1100" kern="1200" dirty="0" err="1">
              <a:latin typeface="Century Gothic" panose="020B0502020202020204"/>
            </a:rPr>
            <a:t>будь</a:t>
          </a:r>
          <a:r>
            <a:rPr lang="en-US" sz="1100" kern="1200" dirty="0">
              <a:latin typeface="Century Gothic" panose="020B0502020202020204"/>
            </a:rPr>
            <a:t> в </a:t>
          </a:r>
          <a:r>
            <a:rPr lang="en-US" sz="1100" kern="1200" dirty="0" err="1">
              <a:latin typeface="Century Gothic" panose="020B0502020202020204"/>
            </a:rPr>
            <a:t>форме</a:t>
          </a:r>
        </a:p>
      </dsp:txBody>
      <dsp:txXfrm>
        <a:off x="3247433" y="3394553"/>
        <a:ext cx="1597851" cy="739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F9C30-1D3E-4AD2-982A-F7C329470A1D}">
      <dsp:nvSpPr>
        <dsp:cNvPr id="0" name=""/>
        <dsp:cNvSpPr/>
      </dsp:nvSpPr>
      <dsp:spPr>
        <a:xfrm>
          <a:off x="0" y="4021514"/>
          <a:ext cx="5728344" cy="87980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Перенос приложения на мобильные устройства</a:t>
          </a:r>
          <a:endParaRPr lang="en-US" sz="1500" kern="1200"/>
        </a:p>
      </dsp:txBody>
      <dsp:txXfrm>
        <a:off x="0" y="4021514"/>
        <a:ext cx="5728344" cy="879808"/>
      </dsp:txXfrm>
    </dsp:sp>
    <dsp:sp modelId="{0F023AD2-02E9-4D7A-B3C1-AB649B850D8D}">
      <dsp:nvSpPr>
        <dsp:cNvPr id="0" name=""/>
        <dsp:cNvSpPr/>
      </dsp:nvSpPr>
      <dsp:spPr>
        <a:xfrm rot="10800000">
          <a:off x="0" y="2681565"/>
          <a:ext cx="5728344" cy="1353146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Добавление раздела Саморазвитие в котором будет сборник советов для улучшения своей жизни, не только в физическом плане, но и в целом.</a:t>
          </a:r>
          <a:endParaRPr lang="en-US" sz="1500" kern="1200"/>
        </a:p>
      </dsp:txBody>
      <dsp:txXfrm rot="10800000">
        <a:off x="0" y="2681565"/>
        <a:ext cx="5728344" cy="879234"/>
      </dsp:txXfrm>
    </dsp:sp>
    <dsp:sp modelId="{5F216655-A0FB-4EEB-B310-50FEB9693E15}">
      <dsp:nvSpPr>
        <dsp:cNvPr id="0" name=""/>
        <dsp:cNvSpPr/>
      </dsp:nvSpPr>
      <dsp:spPr>
        <a:xfrm rot="10800000">
          <a:off x="0" y="1341615"/>
          <a:ext cx="5728344" cy="1353146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Возможность добавления пользователем своей тренировки</a:t>
          </a:r>
          <a:endParaRPr lang="en-US" sz="1500" kern="1200"/>
        </a:p>
      </dsp:txBody>
      <dsp:txXfrm rot="10800000">
        <a:off x="0" y="1341615"/>
        <a:ext cx="5728344" cy="879234"/>
      </dsp:txXfrm>
    </dsp:sp>
    <dsp:sp modelId="{907FEE18-C8C9-40F9-9E50-39F8396275FF}">
      <dsp:nvSpPr>
        <dsp:cNvPr id="0" name=""/>
        <dsp:cNvSpPr/>
      </dsp:nvSpPr>
      <dsp:spPr>
        <a:xfrm rot="10800000">
          <a:off x="0" y="1666"/>
          <a:ext cx="5728344" cy="1353146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Добавление большего количества тренировок, в том числе для занятий дома и на улице</a:t>
          </a:r>
          <a:endParaRPr lang="en-US" sz="1500" kern="1200"/>
        </a:p>
      </dsp:txBody>
      <dsp:txXfrm rot="10800000">
        <a:off x="0" y="1666"/>
        <a:ext cx="5728344" cy="87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Фитнес</a:t>
            </a:r>
            <a:r>
              <a:rPr lang="en-US" dirty="0"/>
              <a:t> </a:t>
            </a:r>
            <a:r>
              <a:rPr lang="en-US" noProof="1"/>
              <a:t>приложение</a:t>
            </a:r>
            <a:r>
              <a:rPr lang="en-US" dirty="0"/>
              <a:t> </a:t>
            </a:r>
            <a:r>
              <a:rPr lang="en-US" noProof="1"/>
              <a:t>на</a:t>
            </a:r>
            <a:r>
              <a:rPr lang="en-US" dirty="0"/>
              <a:t> </a:t>
            </a:r>
            <a:r>
              <a:rPr lang="en-US" noProof="1"/>
              <a:t>PyQT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Автор проекта: Гареев Альберт </a:t>
            </a:r>
            <a:r>
              <a:rPr lang="ru-RU" noProof="1"/>
              <a:t>Мансурович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3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5DCBF-1992-4E54-B3FE-0F8893E9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Введение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075B-AF20-4E94-B9C3-9E26110F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528285" cy="4421051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Идея</a:t>
            </a:r>
            <a:r>
              <a:rPr lang="en-US" sz="1600" dirty="0"/>
              <a:t> </a:t>
            </a:r>
            <a:r>
              <a:rPr lang="en-US" sz="1600" dirty="0" err="1"/>
              <a:t>проекта</a:t>
            </a:r>
            <a:r>
              <a:rPr lang="en-US" sz="1600" dirty="0"/>
              <a:t>: </a:t>
            </a:r>
            <a:r>
              <a:rPr lang="en-US" sz="1600" dirty="0" err="1"/>
              <a:t>популяризация</a:t>
            </a:r>
            <a:r>
              <a:rPr lang="en-US" sz="1600" dirty="0"/>
              <a:t> </a:t>
            </a:r>
            <a:r>
              <a:rPr lang="en-US" sz="1600" dirty="0" err="1"/>
              <a:t>здорового</a:t>
            </a:r>
            <a:r>
              <a:rPr lang="en-US" sz="1600" dirty="0"/>
              <a:t> </a:t>
            </a:r>
            <a:r>
              <a:rPr lang="en-US" sz="1600" dirty="0" err="1"/>
              <a:t>образа</a:t>
            </a:r>
            <a:r>
              <a:rPr lang="en-US" sz="1600" dirty="0"/>
              <a:t> </a:t>
            </a:r>
            <a:r>
              <a:rPr lang="en-US" sz="1600" dirty="0" err="1"/>
              <a:t>жизни</a:t>
            </a:r>
            <a:endParaRPr lang="en-US" sz="160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Какие</a:t>
            </a:r>
            <a:r>
              <a:rPr lang="en-US" sz="1600" dirty="0"/>
              <a:t> </a:t>
            </a:r>
            <a:r>
              <a:rPr lang="en-US" sz="1600" dirty="0" err="1"/>
              <a:t>задачи</a:t>
            </a:r>
            <a:r>
              <a:rPr lang="en-US" sz="1600" dirty="0"/>
              <a:t> </a:t>
            </a:r>
            <a:r>
              <a:rPr lang="en-US" sz="1600" dirty="0" err="1"/>
              <a:t>решает</a:t>
            </a:r>
            <a:r>
              <a:rPr lang="en-US" sz="1600" dirty="0"/>
              <a:t> </a:t>
            </a:r>
            <a:r>
              <a:rPr lang="en-US" sz="1600" dirty="0" err="1"/>
              <a:t>приложение</a:t>
            </a:r>
            <a:r>
              <a:rPr lang="en-US" sz="1600" dirty="0"/>
              <a:t>: </a:t>
            </a:r>
          </a:p>
          <a:p>
            <a:pPr>
              <a:buFont typeface="Wingdings" charset="2"/>
              <a:buChar char="§"/>
            </a:pPr>
            <a:r>
              <a:rPr lang="en-US" sz="1600" dirty="0" err="1">
                <a:ea typeface="+mn-lt"/>
                <a:cs typeface="+mn-lt"/>
              </a:rPr>
              <a:t>Подсчет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калорий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макронутриентов</a:t>
            </a:r>
          </a:p>
          <a:p>
            <a:pPr>
              <a:buFont typeface="Wingdings" charset="2"/>
              <a:buChar char="§"/>
            </a:pPr>
            <a:r>
              <a:rPr lang="en-US" sz="1600" dirty="0" err="1">
                <a:ea typeface="+mn-lt"/>
                <a:cs typeface="+mn-lt"/>
              </a:rPr>
              <a:t>Создание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сохранение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рационов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питания</a:t>
            </a:r>
            <a:endParaRPr lang="en-US" sz="1600">
              <a:ea typeface="+mn-lt"/>
              <a:cs typeface="+mn-lt"/>
            </a:endParaRPr>
          </a:p>
          <a:p>
            <a:pPr>
              <a:buFont typeface="Wingdings" charset="2"/>
              <a:buChar char="§"/>
            </a:pPr>
            <a:r>
              <a:rPr lang="en-US" sz="1600" dirty="0" err="1">
                <a:ea typeface="+mn-lt"/>
                <a:cs typeface="+mn-lt"/>
              </a:rPr>
              <a:t>Добавление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своих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продуктов</a:t>
            </a:r>
            <a:r>
              <a:rPr lang="en-US" sz="1600" dirty="0">
                <a:ea typeface="+mn-lt"/>
                <a:cs typeface="+mn-lt"/>
              </a:rPr>
              <a:t> в БД</a:t>
            </a:r>
          </a:p>
          <a:p>
            <a:pPr>
              <a:buFont typeface="Wingdings" charset="2"/>
              <a:buChar char="§"/>
            </a:pPr>
            <a:r>
              <a:rPr lang="en-US" sz="1600" dirty="0" err="1">
                <a:ea typeface="+mn-lt"/>
                <a:cs typeface="+mn-lt"/>
              </a:rPr>
              <a:t>Рассчет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показателей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организма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например</a:t>
            </a:r>
            <a:r>
              <a:rPr lang="en-US" sz="1600" dirty="0">
                <a:ea typeface="+mn-lt"/>
                <a:cs typeface="+mn-lt"/>
              </a:rPr>
              <a:t> ИМТ</a:t>
            </a:r>
          </a:p>
          <a:p>
            <a:pPr>
              <a:buFont typeface="Wingdings" charset="2"/>
              <a:buChar char="§"/>
            </a:pPr>
            <a:r>
              <a:rPr lang="en-US" sz="1600" dirty="0" err="1"/>
              <a:t>Программы</a:t>
            </a:r>
            <a:r>
              <a:rPr lang="en-US" sz="1600" dirty="0"/>
              <a:t> </a:t>
            </a:r>
            <a:r>
              <a:rPr lang="en-US" sz="1600" dirty="0" err="1"/>
              <a:t>тренировок</a:t>
            </a:r>
            <a:r>
              <a:rPr lang="en-US" sz="1600" dirty="0"/>
              <a:t> </a:t>
            </a:r>
            <a:r>
              <a:rPr lang="en-US" sz="1600" dirty="0" err="1"/>
              <a:t>которые</a:t>
            </a:r>
            <a:r>
              <a:rPr lang="en-US" sz="1600" dirty="0"/>
              <a:t> </a:t>
            </a:r>
            <a:r>
              <a:rPr lang="en-US" sz="1600" dirty="0" err="1"/>
              <a:t>подойдут</a:t>
            </a:r>
            <a:r>
              <a:rPr lang="en-US" sz="1600" dirty="0"/>
              <a:t> </a:t>
            </a:r>
            <a:r>
              <a:rPr lang="en-US" sz="1600" dirty="0" err="1"/>
              <a:t>именно</a:t>
            </a:r>
            <a:r>
              <a:rPr lang="en-US" sz="1600" dirty="0"/>
              <a:t> </a:t>
            </a:r>
            <a:r>
              <a:rPr lang="en-US" sz="1600" dirty="0" err="1"/>
              <a:t>вам</a:t>
            </a:r>
            <a:endParaRPr lang="en-US" sz="1600"/>
          </a:p>
          <a:p>
            <a:pPr>
              <a:buFont typeface="Wingdings" charset="2"/>
              <a:buChar char="§"/>
            </a:pPr>
            <a:r>
              <a:rPr lang="en-US" sz="1600" dirty="0" err="1"/>
              <a:t>Интерфейс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русском</a:t>
            </a:r>
            <a:r>
              <a:rPr lang="en-US" sz="1600" dirty="0"/>
              <a:t> и </a:t>
            </a:r>
            <a:r>
              <a:rPr lang="en-US" sz="1600" dirty="0" err="1"/>
              <a:t>английском</a:t>
            </a:r>
            <a:r>
              <a:rPr lang="en-US" sz="1600" dirty="0"/>
              <a:t> </a:t>
            </a:r>
            <a:r>
              <a:rPr lang="en-US" sz="1600" dirty="0" err="1"/>
              <a:t>языках</a:t>
            </a:r>
            <a:endParaRPr lang="en-US" sz="1600"/>
          </a:p>
          <a:p>
            <a:pPr>
              <a:buFont typeface="Wingdings" charset="2"/>
              <a:buChar char="§"/>
            </a:pPr>
            <a:endParaRPr lang="en-US" sz="1600" dirty="0"/>
          </a:p>
          <a:p>
            <a:pPr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7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4049C-1689-40C1-99F3-4C3C74C6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ru-RU" sz="4400"/>
              <a:t>Структура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12C688-7409-4074-A8AA-1722851EE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365798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89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4EC99-4394-4F30-9912-C9F7CD39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br>
              <a:rPr lang="ru-RU" sz="2800"/>
            </a:br>
            <a:r>
              <a:rPr lang="ru-RU" sz="2800"/>
              <a:t>Использованные</a:t>
            </a:r>
            <a:br>
              <a:rPr lang="ru-RU" sz="2800"/>
            </a:br>
            <a:r>
              <a:rPr lang="ru-RU" sz="2800"/>
              <a:t>технологии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2A425B-556E-4E7A-89B6-618A23FA5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220961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4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3EC4-ECE3-4095-AB63-F5FF6F78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Особенности приложения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9632CCE-3DF6-4163-949B-9BDF11D1C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262105"/>
              </p:ext>
            </p:extLst>
          </p:nvPr>
        </p:nvGraphicFramePr>
        <p:xfrm>
          <a:off x="5146751" y="1218475"/>
          <a:ext cx="6215243" cy="442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98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C3F8-0D81-4CB0-AAB5-5BF3CE12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a typeface="+mj-lt"/>
                <a:cs typeface="+mj-lt"/>
              </a:rPr>
              <a:t>Выводы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AAB1-B60D-424D-AAC2-DE3CA282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1600" dirty="0"/>
              <a:t>Мне удалось решить поставленные задачи </a:t>
            </a:r>
          </a:p>
          <a:p>
            <a:pPr>
              <a:buFont typeface="Wingdings" charset="2"/>
              <a:buChar char="§"/>
            </a:pPr>
            <a:r>
              <a:rPr lang="ru-RU" sz="1600" dirty="0"/>
              <a:t>Приложение будет полезным для пользователей</a:t>
            </a:r>
          </a:p>
          <a:p>
            <a:pPr>
              <a:buFont typeface="Wingdings" charset="2"/>
              <a:buChar char="§"/>
            </a:pPr>
            <a:r>
              <a:rPr lang="ru-RU" sz="1600" dirty="0"/>
              <a:t>Для большей удобности приложение должно быть доступно на мобильных устройствах</a:t>
            </a:r>
          </a:p>
          <a:p>
            <a:pPr>
              <a:buFont typeface="Wingdings" charset="2"/>
              <a:buChar char="§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2360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4B2A0-7EF7-41CC-BA31-2C662BF7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ru-RU" sz="3400"/>
              <a:t>Перспективы развития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67443E-0C81-4668-8C1A-9B2DF276B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481224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11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F09F-867B-4CA1-9D8B-B8EDEB2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5842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Фитнес приложение на PyQT</vt:lpstr>
      <vt:lpstr>Введение</vt:lpstr>
      <vt:lpstr>Структура</vt:lpstr>
      <vt:lpstr> Использованные технологии</vt:lpstr>
      <vt:lpstr>Особенности приложения</vt:lpstr>
      <vt:lpstr>Выводы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554</cp:revision>
  <dcterms:created xsi:type="dcterms:W3CDTF">2020-11-08T14:40:48Z</dcterms:created>
  <dcterms:modified xsi:type="dcterms:W3CDTF">2020-11-09T04:41:44Z</dcterms:modified>
</cp:coreProperties>
</file>