
<file path=[Content_Types].xml><?xml version="1.0" encoding="utf-8"?>
<Types xmlns="http://schemas.openxmlformats.org/package/2006/content-types">
  <Default Extension="PNG" ContentType="image/png"/>
  <Default Extension="jpg_larg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287"/>
    <a:srgbClr val="849495"/>
    <a:srgbClr val="7C8387"/>
    <a:srgbClr val="9EADD8"/>
    <a:srgbClr val="3D67B1"/>
    <a:srgbClr val="6A87C8"/>
    <a:srgbClr val="468CCE"/>
    <a:srgbClr val="3C83C4"/>
    <a:srgbClr val="377EBF"/>
    <a:srgbClr val="307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5455" autoAdjust="0"/>
  </p:normalViewPr>
  <p:slideViewPr>
    <p:cSldViewPr snapToGrid="0">
      <p:cViewPr varScale="1">
        <p:scale>
          <a:sx n="87" d="100"/>
          <a:sy n="87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://benefit-app.tilda.ws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D1CDE-EBC0-431D-94A2-EEA84DBF9D17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3FDD25BB-E4AA-4BA1-9DBF-3F4049EF935C}">
      <dgm:prSet phldrT="[Текст]"/>
      <dgm:spPr/>
      <dgm:t>
        <a:bodyPr/>
        <a:lstStyle/>
        <a:p>
          <a:r>
            <a:rPr lang="en-US" dirty="0" smtClean="0"/>
            <a:t>1.</a:t>
          </a:r>
          <a:endParaRPr lang="ru-RU" dirty="0"/>
        </a:p>
      </dgm:t>
    </dgm:pt>
    <dgm:pt modelId="{FC67C5D5-E463-4811-9D72-B53B8770A23B}" type="parTrans" cxnId="{5D84E4B9-513F-4E4A-855B-36E89D93B036}">
      <dgm:prSet/>
      <dgm:spPr/>
      <dgm:t>
        <a:bodyPr/>
        <a:lstStyle/>
        <a:p>
          <a:endParaRPr lang="ru-RU"/>
        </a:p>
      </dgm:t>
    </dgm:pt>
    <dgm:pt modelId="{FD5C1F80-6BFB-4930-A129-41D2D41A7EA4}" type="sibTrans" cxnId="{5D84E4B9-513F-4E4A-855B-36E89D93B036}">
      <dgm:prSet/>
      <dgm:spPr/>
      <dgm:t>
        <a:bodyPr/>
        <a:lstStyle/>
        <a:p>
          <a:endParaRPr lang="ru-RU"/>
        </a:p>
      </dgm:t>
    </dgm:pt>
    <dgm:pt modelId="{F3F79C28-A662-4A3D-86A4-2D5C75C02B9A}">
      <dgm:prSet phldrT="[Текст]" custT="1"/>
      <dgm:spPr/>
      <dgm:t>
        <a:bodyPr/>
        <a:lstStyle/>
        <a:p>
          <a:r>
            <a:rPr lang="ru-RU" sz="1800" dirty="0" smtClean="0"/>
            <a:t>Изучить </a:t>
          </a:r>
          <a:r>
            <a:rPr lang="ru-RU" sz="1800" dirty="0" err="1" smtClean="0"/>
            <a:t>фреймворк</a:t>
          </a:r>
          <a:r>
            <a:rPr lang="ru-RU" sz="1800" dirty="0" smtClean="0"/>
            <a:t> </a:t>
          </a:r>
          <a:r>
            <a:rPr lang="en-US" sz="1800" dirty="0" smtClean="0"/>
            <a:t>PyQT</a:t>
          </a:r>
          <a:endParaRPr lang="ru-RU" sz="1800" dirty="0"/>
        </a:p>
      </dgm:t>
    </dgm:pt>
    <dgm:pt modelId="{2F85A649-EC85-4521-A9C1-2C862323C829}" type="parTrans" cxnId="{B65AB344-EA11-4247-912C-8D8D8270958A}">
      <dgm:prSet/>
      <dgm:spPr/>
      <dgm:t>
        <a:bodyPr/>
        <a:lstStyle/>
        <a:p>
          <a:endParaRPr lang="ru-RU"/>
        </a:p>
      </dgm:t>
    </dgm:pt>
    <dgm:pt modelId="{02BCDADC-3C1B-49E5-A108-21D5F646954D}" type="sibTrans" cxnId="{B65AB344-EA11-4247-912C-8D8D8270958A}">
      <dgm:prSet/>
      <dgm:spPr/>
      <dgm:t>
        <a:bodyPr/>
        <a:lstStyle/>
        <a:p>
          <a:endParaRPr lang="ru-RU"/>
        </a:p>
      </dgm:t>
    </dgm:pt>
    <dgm:pt modelId="{62F73223-50B0-4542-86A6-A948586FC9DB}">
      <dgm:prSet phldrT="[Текст]"/>
      <dgm:spPr/>
      <dgm:t>
        <a:bodyPr/>
        <a:lstStyle/>
        <a:p>
          <a:r>
            <a:rPr lang="ru-RU" dirty="0" smtClean="0"/>
            <a:t>2.</a:t>
          </a:r>
          <a:endParaRPr lang="ru-RU" dirty="0"/>
        </a:p>
      </dgm:t>
    </dgm:pt>
    <dgm:pt modelId="{091FE64C-A830-4E3D-B352-C1F82D385F8D}" type="parTrans" cxnId="{8CBCE7F4-9C6F-41DC-BFFF-577045E0D000}">
      <dgm:prSet/>
      <dgm:spPr/>
      <dgm:t>
        <a:bodyPr/>
        <a:lstStyle/>
        <a:p>
          <a:endParaRPr lang="ru-RU"/>
        </a:p>
      </dgm:t>
    </dgm:pt>
    <dgm:pt modelId="{EAF5D211-390A-4277-A0D5-DE3184B9426E}" type="sibTrans" cxnId="{8CBCE7F4-9C6F-41DC-BFFF-577045E0D000}">
      <dgm:prSet/>
      <dgm:spPr/>
      <dgm:t>
        <a:bodyPr/>
        <a:lstStyle/>
        <a:p>
          <a:endParaRPr lang="ru-RU"/>
        </a:p>
      </dgm:t>
    </dgm:pt>
    <dgm:pt modelId="{94AC4E06-F49A-4304-A08B-8C7AEA5F1133}">
      <dgm:prSet phldrT="[Текст]" custT="1"/>
      <dgm:spPr/>
      <dgm:t>
        <a:bodyPr/>
        <a:lstStyle/>
        <a:p>
          <a:r>
            <a:rPr lang="ru-RU" sz="1800" dirty="0" smtClean="0"/>
            <a:t>Создать раздел Калькулятор</a:t>
          </a:r>
          <a:endParaRPr lang="ru-RU" sz="1800" dirty="0"/>
        </a:p>
      </dgm:t>
    </dgm:pt>
    <dgm:pt modelId="{566CFB26-00D3-48A4-B52E-E4BCC4971324}" type="parTrans" cxnId="{4F767CDE-5229-4E26-87B0-DEE7DE6014FE}">
      <dgm:prSet/>
      <dgm:spPr/>
      <dgm:t>
        <a:bodyPr/>
        <a:lstStyle/>
        <a:p>
          <a:endParaRPr lang="ru-RU"/>
        </a:p>
      </dgm:t>
    </dgm:pt>
    <dgm:pt modelId="{19A4D579-B4CB-4ACA-980B-96F9619F8C7E}" type="sibTrans" cxnId="{4F767CDE-5229-4E26-87B0-DEE7DE6014FE}">
      <dgm:prSet/>
      <dgm:spPr/>
      <dgm:t>
        <a:bodyPr/>
        <a:lstStyle/>
        <a:p>
          <a:endParaRPr lang="ru-RU"/>
        </a:p>
      </dgm:t>
    </dgm:pt>
    <dgm:pt modelId="{B1BE2B20-8107-436C-AD50-ADEDCC1E46F0}">
      <dgm:prSet phldrT="[Текст]"/>
      <dgm:spPr/>
      <dgm:t>
        <a:bodyPr/>
        <a:lstStyle/>
        <a:p>
          <a:r>
            <a:rPr lang="ru-RU" dirty="0" smtClean="0"/>
            <a:t>3.</a:t>
          </a:r>
          <a:endParaRPr lang="ru-RU" dirty="0"/>
        </a:p>
      </dgm:t>
    </dgm:pt>
    <dgm:pt modelId="{1FD114E9-E1ED-46F4-A522-9FF024AD7871}" type="parTrans" cxnId="{B276D3F9-CE85-426B-AE78-9B380B559C6F}">
      <dgm:prSet/>
      <dgm:spPr/>
      <dgm:t>
        <a:bodyPr/>
        <a:lstStyle/>
        <a:p>
          <a:endParaRPr lang="ru-RU"/>
        </a:p>
      </dgm:t>
    </dgm:pt>
    <dgm:pt modelId="{CAD047D9-CC71-4C4E-890B-45882DCE33DE}" type="sibTrans" cxnId="{B276D3F9-CE85-426B-AE78-9B380B559C6F}">
      <dgm:prSet/>
      <dgm:spPr/>
      <dgm:t>
        <a:bodyPr/>
        <a:lstStyle/>
        <a:p>
          <a:endParaRPr lang="ru-RU"/>
        </a:p>
      </dgm:t>
    </dgm:pt>
    <dgm:pt modelId="{7A87C6D2-BCB7-4296-85B0-B6F99DEE81F3}">
      <dgm:prSet phldrT="[Текст]" custT="1"/>
      <dgm:spPr/>
      <dgm:t>
        <a:bodyPr/>
        <a:lstStyle/>
        <a:p>
          <a:r>
            <a:rPr lang="ru-RU" sz="1800" dirty="0" smtClean="0"/>
            <a:t>Создать сайт приложения</a:t>
          </a:r>
          <a:endParaRPr lang="ru-RU" sz="1800" dirty="0"/>
        </a:p>
      </dgm:t>
    </dgm:pt>
    <dgm:pt modelId="{BB4813C5-D697-4F24-9589-B20913D1C2A4}" type="parTrans" cxnId="{697FA646-B0AA-485E-8B64-424B9B9687A0}">
      <dgm:prSet/>
      <dgm:spPr/>
      <dgm:t>
        <a:bodyPr/>
        <a:lstStyle/>
        <a:p>
          <a:endParaRPr lang="ru-RU"/>
        </a:p>
      </dgm:t>
    </dgm:pt>
    <dgm:pt modelId="{2BFF01C8-27E9-4018-A1FE-E12883B3FE67}" type="sibTrans" cxnId="{697FA646-B0AA-485E-8B64-424B9B9687A0}">
      <dgm:prSet/>
      <dgm:spPr/>
      <dgm:t>
        <a:bodyPr/>
        <a:lstStyle/>
        <a:p>
          <a:endParaRPr lang="ru-RU"/>
        </a:p>
      </dgm:t>
    </dgm:pt>
    <dgm:pt modelId="{18B1027D-3C85-476E-952D-84284656F0B9}">
      <dgm:prSet phldrT="[Текст]" custT="1"/>
      <dgm:spPr/>
      <dgm:t>
        <a:bodyPr/>
        <a:lstStyle/>
        <a:p>
          <a:r>
            <a:rPr lang="ru-RU" sz="1800" dirty="0" smtClean="0"/>
            <a:t>Найти формулы расчёта показателей</a:t>
          </a:r>
          <a:endParaRPr lang="ru-RU" sz="1800" dirty="0"/>
        </a:p>
      </dgm:t>
    </dgm:pt>
    <dgm:pt modelId="{F3705D2A-3C2E-4E9C-AF0E-035E4031A0F9}" type="parTrans" cxnId="{14A5AC38-775D-461A-AEDA-27E374A73504}">
      <dgm:prSet/>
      <dgm:spPr/>
      <dgm:t>
        <a:bodyPr/>
        <a:lstStyle/>
        <a:p>
          <a:endParaRPr lang="ru-RU"/>
        </a:p>
      </dgm:t>
    </dgm:pt>
    <dgm:pt modelId="{D263F291-93FE-4C0B-94E9-0A9C9670B15B}" type="sibTrans" cxnId="{14A5AC38-775D-461A-AEDA-27E374A73504}">
      <dgm:prSet/>
      <dgm:spPr/>
      <dgm:t>
        <a:bodyPr/>
        <a:lstStyle/>
        <a:p>
          <a:endParaRPr lang="ru-RU"/>
        </a:p>
      </dgm:t>
    </dgm:pt>
    <dgm:pt modelId="{4FA3ED2F-565D-416C-984B-57C1A14B102B}">
      <dgm:prSet phldrT="[Текст]" custT="1"/>
      <dgm:spPr/>
      <dgm:t>
        <a:bodyPr/>
        <a:lstStyle/>
        <a:p>
          <a:r>
            <a:rPr lang="ru-RU" sz="1800" dirty="0" smtClean="0"/>
            <a:t>Создать раздел Тренировки</a:t>
          </a:r>
          <a:endParaRPr lang="ru-RU" sz="1800" dirty="0"/>
        </a:p>
      </dgm:t>
    </dgm:pt>
    <dgm:pt modelId="{F895C048-B72C-4C0B-9D31-CA9F470D2E1A}" type="parTrans" cxnId="{27F85005-DAFF-41C0-AEDE-BBD761B376D6}">
      <dgm:prSet/>
      <dgm:spPr/>
      <dgm:t>
        <a:bodyPr/>
        <a:lstStyle/>
        <a:p>
          <a:endParaRPr lang="ru-RU"/>
        </a:p>
      </dgm:t>
    </dgm:pt>
    <dgm:pt modelId="{F7621D52-267F-48E4-BD72-D18FCF9FAE76}" type="sibTrans" cxnId="{27F85005-DAFF-41C0-AEDE-BBD761B376D6}">
      <dgm:prSet/>
      <dgm:spPr/>
      <dgm:t>
        <a:bodyPr/>
        <a:lstStyle/>
        <a:p>
          <a:endParaRPr lang="ru-RU"/>
        </a:p>
      </dgm:t>
    </dgm:pt>
    <dgm:pt modelId="{0AEA88E0-85C2-4F2A-A8A8-2DDC9D085307}">
      <dgm:prSet phldrT="[Текст]" custT="1"/>
      <dgm:spPr/>
      <dgm:t>
        <a:bodyPr/>
        <a:lstStyle/>
        <a:p>
          <a:r>
            <a:rPr lang="ru-RU" sz="1800" dirty="0" smtClean="0"/>
            <a:t>Создать раздел Питание</a:t>
          </a:r>
          <a:endParaRPr lang="ru-RU" sz="1800" dirty="0"/>
        </a:p>
      </dgm:t>
    </dgm:pt>
    <dgm:pt modelId="{F9E66EA8-372B-4C0B-8FD8-475B9B07D34F}" type="parTrans" cxnId="{0B694551-FA75-4E57-BDEC-D48062D49870}">
      <dgm:prSet/>
      <dgm:spPr/>
      <dgm:t>
        <a:bodyPr/>
        <a:lstStyle/>
        <a:p>
          <a:endParaRPr lang="ru-RU"/>
        </a:p>
      </dgm:t>
    </dgm:pt>
    <dgm:pt modelId="{49C94D08-4AED-4941-8B9A-29837DBBDCCD}" type="sibTrans" cxnId="{0B694551-FA75-4E57-BDEC-D48062D49870}">
      <dgm:prSet/>
      <dgm:spPr/>
      <dgm:t>
        <a:bodyPr/>
        <a:lstStyle/>
        <a:p>
          <a:endParaRPr lang="ru-RU"/>
        </a:p>
      </dgm:t>
    </dgm:pt>
    <dgm:pt modelId="{4E92E843-B33F-441E-9CE5-A937ADFAB6C5}">
      <dgm:prSet phldrT="[Текст]" custT="1"/>
      <dgm:spPr/>
      <dgm:t>
        <a:bodyPr/>
        <a:lstStyle/>
        <a:p>
          <a:r>
            <a:rPr lang="ru-RU" sz="1800" dirty="0" smtClean="0"/>
            <a:t>Создать установщик приложения</a:t>
          </a:r>
          <a:endParaRPr lang="ru-RU" sz="1800" dirty="0"/>
        </a:p>
      </dgm:t>
    </dgm:pt>
    <dgm:pt modelId="{F8CAF3C4-ABD1-4E3B-8120-E3556350EF65}" type="parTrans" cxnId="{8C3ED68E-2F42-4C2A-8236-9FC6785C91A2}">
      <dgm:prSet/>
      <dgm:spPr/>
      <dgm:t>
        <a:bodyPr/>
        <a:lstStyle/>
        <a:p>
          <a:endParaRPr lang="ru-RU"/>
        </a:p>
      </dgm:t>
    </dgm:pt>
    <dgm:pt modelId="{A8692F9F-BF23-48C5-A053-0A9B9309D515}" type="sibTrans" cxnId="{8C3ED68E-2F42-4C2A-8236-9FC6785C91A2}">
      <dgm:prSet/>
      <dgm:spPr/>
      <dgm:t>
        <a:bodyPr/>
        <a:lstStyle/>
        <a:p>
          <a:endParaRPr lang="ru-RU"/>
        </a:p>
      </dgm:t>
    </dgm:pt>
    <dgm:pt modelId="{195E624E-BE44-4ACD-910D-5CC3710138C9}">
      <dgm:prSet phldrT="[Текст]"/>
      <dgm:spPr/>
      <dgm:t>
        <a:bodyPr/>
        <a:lstStyle/>
        <a:p>
          <a:endParaRPr lang="ru-RU" sz="1300" dirty="0"/>
        </a:p>
      </dgm:t>
    </dgm:pt>
    <dgm:pt modelId="{12F567BD-DD20-41EF-8464-32892FDBD173}" type="parTrans" cxnId="{115CC0A9-8853-44CE-81DF-2614DA94B405}">
      <dgm:prSet/>
      <dgm:spPr/>
      <dgm:t>
        <a:bodyPr/>
        <a:lstStyle/>
        <a:p>
          <a:endParaRPr lang="ru-RU"/>
        </a:p>
      </dgm:t>
    </dgm:pt>
    <dgm:pt modelId="{E5401C3A-1426-4C2E-8FFC-7F1D88FC8155}" type="sibTrans" cxnId="{115CC0A9-8853-44CE-81DF-2614DA94B405}">
      <dgm:prSet/>
      <dgm:spPr/>
      <dgm:t>
        <a:bodyPr/>
        <a:lstStyle/>
        <a:p>
          <a:endParaRPr lang="ru-RU"/>
        </a:p>
      </dgm:t>
    </dgm:pt>
    <dgm:pt modelId="{8BCDC088-C5B8-45CF-9A2F-4F5B9498B28E}" type="pres">
      <dgm:prSet presAssocID="{956D1CDE-EBC0-431D-94A2-EEA84DBF9D1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4E58C6F-9AAD-4A87-9D91-EB8AB4F3C02B}" type="pres">
      <dgm:prSet presAssocID="{3FDD25BB-E4AA-4BA1-9DBF-3F4049EF935C}" presName="composite" presStyleCnt="0"/>
      <dgm:spPr/>
      <dgm:t>
        <a:bodyPr/>
        <a:lstStyle/>
        <a:p>
          <a:endParaRPr lang="ru-RU"/>
        </a:p>
      </dgm:t>
    </dgm:pt>
    <dgm:pt modelId="{040938E9-A46B-4357-855B-EB96912AD62E}" type="pres">
      <dgm:prSet presAssocID="{3FDD25BB-E4AA-4BA1-9DBF-3F4049EF935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781CC1-E7C6-43F5-85F9-6E63928642FB}" type="pres">
      <dgm:prSet presAssocID="{3FDD25BB-E4AA-4BA1-9DBF-3F4049EF935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1938F3-1149-45F8-8F31-C1410CA2FA25}" type="pres">
      <dgm:prSet presAssocID="{FD5C1F80-6BFB-4930-A129-41D2D41A7EA4}" presName="sp" presStyleCnt="0"/>
      <dgm:spPr/>
      <dgm:t>
        <a:bodyPr/>
        <a:lstStyle/>
        <a:p>
          <a:endParaRPr lang="ru-RU"/>
        </a:p>
      </dgm:t>
    </dgm:pt>
    <dgm:pt modelId="{34A6332B-21BE-4A45-858F-ED769ABA6C58}" type="pres">
      <dgm:prSet presAssocID="{62F73223-50B0-4542-86A6-A948586FC9DB}" presName="composite" presStyleCnt="0"/>
      <dgm:spPr/>
      <dgm:t>
        <a:bodyPr/>
        <a:lstStyle/>
        <a:p>
          <a:endParaRPr lang="ru-RU"/>
        </a:p>
      </dgm:t>
    </dgm:pt>
    <dgm:pt modelId="{6C69B6C3-127F-4645-8C0B-6CF1BC4A659B}" type="pres">
      <dgm:prSet presAssocID="{62F73223-50B0-4542-86A6-A948586FC9DB}" presName="parentText" presStyleLbl="alignNode1" presStyleIdx="1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CA1FA5-24B7-4411-B9E3-F33EB446D62F}" type="pres">
      <dgm:prSet presAssocID="{62F73223-50B0-4542-86A6-A948586FC9D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D2A3B9-6D87-4C93-BE37-E5FAFF033C7F}" type="pres">
      <dgm:prSet presAssocID="{EAF5D211-390A-4277-A0D5-DE3184B9426E}" presName="sp" presStyleCnt="0"/>
      <dgm:spPr/>
      <dgm:t>
        <a:bodyPr/>
        <a:lstStyle/>
        <a:p>
          <a:endParaRPr lang="ru-RU"/>
        </a:p>
      </dgm:t>
    </dgm:pt>
    <dgm:pt modelId="{02C7BB3F-332B-4ABD-8763-E536D5CF1A0C}" type="pres">
      <dgm:prSet presAssocID="{B1BE2B20-8107-436C-AD50-ADEDCC1E46F0}" presName="composite" presStyleCnt="0"/>
      <dgm:spPr/>
      <dgm:t>
        <a:bodyPr/>
        <a:lstStyle/>
        <a:p>
          <a:endParaRPr lang="ru-RU"/>
        </a:p>
      </dgm:t>
    </dgm:pt>
    <dgm:pt modelId="{62A7FCF5-3C95-4CA9-8FC5-5EFDB0E60CAF}" type="pres">
      <dgm:prSet presAssocID="{B1BE2B20-8107-436C-AD50-ADEDCC1E46F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FE1BE3-EABF-4101-A802-8A0BBB02201C}" type="pres">
      <dgm:prSet presAssocID="{B1BE2B20-8107-436C-AD50-ADEDCC1E46F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C3ED68E-2F42-4C2A-8236-9FC6785C91A2}" srcId="{B1BE2B20-8107-436C-AD50-ADEDCC1E46F0}" destId="{4E92E843-B33F-441E-9CE5-A937ADFAB6C5}" srcOrd="1" destOrd="0" parTransId="{F8CAF3C4-ABD1-4E3B-8120-E3556350EF65}" sibTransId="{A8692F9F-BF23-48C5-A053-0A9B9309D515}"/>
    <dgm:cxn modelId="{3B0D4604-4714-4AAC-AD53-B99E1F0862CD}" type="presOf" srcId="{B1BE2B20-8107-436C-AD50-ADEDCC1E46F0}" destId="{62A7FCF5-3C95-4CA9-8FC5-5EFDB0E60CAF}" srcOrd="0" destOrd="0" presId="urn:microsoft.com/office/officeart/2005/8/layout/chevron2"/>
    <dgm:cxn modelId="{697FA646-B0AA-485E-8B64-424B9B9687A0}" srcId="{B1BE2B20-8107-436C-AD50-ADEDCC1E46F0}" destId="{7A87C6D2-BCB7-4296-85B0-B6F99DEE81F3}" srcOrd="2" destOrd="0" parTransId="{BB4813C5-D697-4F24-9589-B20913D1C2A4}" sibTransId="{2BFF01C8-27E9-4018-A1FE-E12883B3FE67}"/>
    <dgm:cxn modelId="{27F85005-DAFF-41C0-AEDE-BBD761B376D6}" srcId="{62F73223-50B0-4542-86A6-A948586FC9DB}" destId="{4FA3ED2F-565D-416C-984B-57C1A14B102B}" srcOrd="1" destOrd="0" parTransId="{F895C048-B72C-4C0B-9D31-CA9F470D2E1A}" sibTransId="{F7621D52-267F-48E4-BD72-D18FCF9FAE76}"/>
    <dgm:cxn modelId="{C82259BD-9AF4-443E-ADB8-F96CD487E77B}" type="presOf" srcId="{4E92E843-B33F-441E-9CE5-A937ADFAB6C5}" destId="{3EFE1BE3-EABF-4101-A802-8A0BBB02201C}" srcOrd="0" destOrd="1" presId="urn:microsoft.com/office/officeart/2005/8/layout/chevron2"/>
    <dgm:cxn modelId="{8CBCE7F4-9C6F-41DC-BFFF-577045E0D000}" srcId="{956D1CDE-EBC0-431D-94A2-EEA84DBF9D17}" destId="{62F73223-50B0-4542-86A6-A948586FC9DB}" srcOrd="1" destOrd="0" parTransId="{091FE64C-A830-4E3D-B352-C1F82D385F8D}" sibTransId="{EAF5D211-390A-4277-A0D5-DE3184B9426E}"/>
    <dgm:cxn modelId="{0B694551-FA75-4E57-BDEC-D48062D49870}" srcId="{62F73223-50B0-4542-86A6-A948586FC9DB}" destId="{0AEA88E0-85C2-4F2A-A8A8-2DDC9D085307}" srcOrd="2" destOrd="0" parTransId="{F9E66EA8-372B-4C0B-8FD8-475B9B07D34F}" sibTransId="{49C94D08-4AED-4941-8B9A-29837DBBDCCD}"/>
    <dgm:cxn modelId="{115CC0A9-8853-44CE-81DF-2614DA94B405}" srcId="{B1BE2B20-8107-436C-AD50-ADEDCC1E46F0}" destId="{195E624E-BE44-4ACD-910D-5CC3710138C9}" srcOrd="0" destOrd="0" parTransId="{12F567BD-DD20-41EF-8464-32892FDBD173}" sibTransId="{E5401C3A-1426-4C2E-8FFC-7F1D88FC8155}"/>
    <dgm:cxn modelId="{873D3510-A5D2-4519-9DC6-E69B6C3A6645}" type="presOf" srcId="{195E624E-BE44-4ACD-910D-5CC3710138C9}" destId="{3EFE1BE3-EABF-4101-A802-8A0BBB02201C}" srcOrd="0" destOrd="0" presId="urn:microsoft.com/office/officeart/2005/8/layout/chevron2"/>
    <dgm:cxn modelId="{9E636C49-41AA-4726-83A8-CF8301DBBE83}" type="presOf" srcId="{7A87C6D2-BCB7-4296-85B0-B6F99DEE81F3}" destId="{3EFE1BE3-EABF-4101-A802-8A0BBB02201C}" srcOrd="0" destOrd="2" presId="urn:microsoft.com/office/officeart/2005/8/layout/chevron2"/>
    <dgm:cxn modelId="{8BD17364-68F3-4521-ABE2-5C762AB2F546}" type="presOf" srcId="{4FA3ED2F-565D-416C-984B-57C1A14B102B}" destId="{78CA1FA5-24B7-4411-B9E3-F33EB446D62F}" srcOrd="0" destOrd="1" presId="urn:microsoft.com/office/officeart/2005/8/layout/chevron2"/>
    <dgm:cxn modelId="{6A1AA417-5D8D-495A-B253-F4CA7BD097C7}" type="presOf" srcId="{62F73223-50B0-4542-86A6-A948586FC9DB}" destId="{6C69B6C3-127F-4645-8C0B-6CF1BC4A659B}" srcOrd="0" destOrd="0" presId="urn:microsoft.com/office/officeart/2005/8/layout/chevron2"/>
    <dgm:cxn modelId="{5D84E4B9-513F-4E4A-855B-36E89D93B036}" srcId="{956D1CDE-EBC0-431D-94A2-EEA84DBF9D17}" destId="{3FDD25BB-E4AA-4BA1-9DBF-3F4049EF935C}" srcOrd="0" destOrd="0" parTransId="{FC67C5D5-E463-4811-9D72-B53B8770A23B}" sibTransId="{FD5C1F80-6BFB-4930-A129-41D2D41A7EA4}"/>
    <dgm:cxn modelId="{4F767CDE-5229-4E26-87B0-DEE7DE6014FE}" srcId="{62F73223-50B0-4542-86A6-A948586FC9DB}" destId="{94AC4E06-F49A-4304-A08B-8C7AEA5F1133}" srcOrd="0" destOrd="0" parTransId="{566CFB26-00D3-48A4-B52E-E4BCC4971324}" sibTransId="{19A4D579-B4CB-4ACA-980B-96F9619F8C7E}"/>
    <dgm:cxn modelId="{37519362-86DF-47A3-BBED-364DC8CF56B3}" type="presOf" srcId="{956D1CDE-EBC0-431D-94A2-EEA84DBF9D17}" destId="{8BCDC088-C5B8-45CF-9A2F-4F5B9498B28E}" srcOrd="0" destOrd="0" presId="urn:microsoft.com/office/officeart/2005/8/layout/chevron2"/>
    <dgm:cxn modelId="{56790F89-94B9-47E3-ADCF-59333C20D3AE}" type="presOf" srcId="{94AC4E06-F49A-4304-A08B-8C7AEA5F1133}" destId="{78CA1FA5-24B7-4411-B9E3-F33EB446D62F}" srcOrd="0" destOrd="0" presId="urn:microsoft.com/office/officeart/2005/8/layout/chevron2"/>
    <dgm:cxn modelId="{B65AB344-EA11-4247-912C-8D8D8270958A}" srcId="{3FDD25BB-E4AA-4BA1-9DBF-3F4049EF935C}" destId="{F3F79C28-A662-4A3D-86A4-2D5C75C02B9A}" srcOrd="0" destOrd="0" parTransId="{2F85A649-EC85-4521-A9C1-2C862323C829}" sibTransId="{02BCDADC-3C1B-49E5-A108-21D5F646954D}"/>
    <dgm:cxn modelId="{B276D3F9-CE85-426B-AE78-9B380B559C6F}" srcId="{956D1CDE-EBC0-431D-94A2-EEA84DBF9D17}" destId="{B1BE2B20-8107-436C-AD50-ADEDCC1E46F0}" srcOrd="2" destOrd="0" parTransId="{1FD114E9-E1ED-46F4-A522-9FF024AD7871}" sibTransId="{CAD047D9-CC71-4C4E-890B-45882DCE33DE}"/>
    <dgm:cxn modelId="{38B1A7C5-DD28-4EDF-91DC-3CE84CACD005}" type="presOf" srcId="{F3F79C28-A662-4A3D-86A4-2D5C75C02B9A}" destId="{9A781CC1-E7C6-43F5-85F9-6E63928642FB}" srcOrd="0" destOrd="0" presId="urn:microsoft.com/office/officeart/2005/8/layout/chevron2"/>
    <dgm:cxn modelId="{4883C184-4C34-48E5-A406-2651B837359A}" type="presOf" srcId="{0AEA88E0-85C2-4F2A-A8A8-2DDC9D085307}" destId="{78CA1FA5-24B7-4411-B9E3-F33EB446D62F}" srcOrd="0" destOrd="2" presId="urn:microsoft.com/office/officeart/2005/8/layout/chevron2"/>
    <dgm:cxn modelId="{E71CAEBC-2C52-4257-A3D5-4150D2DCDD93}" type="presOf" srcId="{3FDD25BB-E4AA-4BA1-9DBF-3F4049EF935C}" destId="{040938E9-A46B-4357-855B-EB96912AD62E}" srcOrd="0" destOrd="0" presId="urn:microsoft.com/office/officeart/2005/8/layout/chevron2"/>
    <dgm:cxn modelId="{B756AC54-A91C-4A6E-977C-EA9C6BD27DA3}" type="presOf" srcId="{18B1027D-3C85-476E-952D-84284656F0B9}" destId="{9A781CC1-E7C6-43F5-85F9-6E63928642FB}" srcOrd="0" destOrd="1" presId="urn:microsoft.com/office/officeart/2005/8/layout/chevron2"/>
    <dgm:cxn modelId="{14A5AC38-775D-461A-AEDA-27E374A73504}" srcId="{3FDD25BB-E4AA-4BA1-9DBF-3F4049EF935C}" destId="{18B1027D-3C85-476E-952D-84284656F0B9}" srcOrd="1" destOrd="0" parTransId="{F3705D2A-3C2E-4E9C-AF0E-035E4031A0F9}" sibTransId="{D263F291-93FE-4C0B-94E9-0A9C9670B15B}"/>
    <dgm:cxn modelId="{D1BF102E-B42D-4E86-949D-B2AEFEB0ADE7}" type="presParOf" srcId="{8BCDC088-C5B8-45CF-9A2F-4F5B9498B28E}" destId="{34E58C6F-9AAD-4A87-9D91-EB8AB4F3C02B}" srcOrd="0" destOrd="0" presId="urn:microsoft.com/office/officeart/2005/8/layout/chevron2"/>
    <dgm:cxn modelId="{1F682989-D81A-4A99-AEE2-5E19A2D044C0}" type="presParOf" srcId="{34E58C6F-9AAD-4A87-9D91-EB8AB4F3C02B}" destId="{040938E9-A46B-4357-855B-EB96912AD62E}" srcOrd="0" destOrd="0" presId="urn:microsoft.com/office/officeart/2005/8/layout/chevron2"/>
    <dgm:cxn modelId="{1D989976-DF62-4102-9128-9A157738017F}" type="presParOf" srcId="{34E58C6F-9AAD-4A87-9D91-EB8AB4F3C02B}" destId="{9A781CC1-E7C6-43F5-85F9-6E63928642FB}" srcOrd="1" destOrd="0" presId="urn:microsoft.com/office/officeart/2005/8/layout/chevron2"/>
    <dgm:cxn modelId="{0C12896F-DBD8-4700-88C6-085554231006}" type="presParOf" srcId="{8BCDC088-C5B8-45CF-9A2F-4F5B9498B28E}" destId="{9E1938F3-1149-45F8-8F31-C1410CA2FA25}" srcOrd="1" destOrd="0" presId="urn:microsoft.com/office/officeart/2005/8/layout/chevron2"/>
    <dgm:cxn modelId="{C7B26505-B9AC-4B00-A261-F28251065013}" type="presParOf" srcId="{8BCDC088-C5B8-45CF-9A2F-4F5B9498B28E}" destId="{34A6332B-21BE-4A45-858F-ED769ABA6C58}" srcOrd="2" destOrd="0" presId="urn:microsoft.com/office/officeart/2005/8/layout/chevron2"/>
    <dgm:cxn modelId="{3DD4CECD-B69E-4E83-9A36-71A425E224E1}" type="presParOf" srcId="{34A6332B-21BE-4A45-858F-ED769ABA6C58}" destId="{6C69B6C3-127F-4645-8C0B-6CF1BC4A659B}" srcOrd="0" destOrd="0" presId="urn:microsoft.com/office/officeart/2005/8/layout/chevron2"/>
    <dgm:cxn modelId="{C98CB4AD-4FC0-463D-AA39-DED7858BEC7B}" type="presParOf" srcId="{34A6332B-21BE-4A45-858F-ED769ABA6C58}" destId="{78CA1FA5-24B7-4411-B9E3-F33EB446D62F}" srcOrd="1" destOrd="0" presId="urn:microsoft.com/office/officeart/2005/8/layout/chevron2"/>
    <dgm:cxn modelId="{70AC33C4-EF1E-4697-B1E1-C0CC7231B8A8}" type="presParOf" srcId="{8BCDC088-C5B8-45CF-9A2F-4F5B9498B28E}" destId="{57D2A3B9-6D87-4C93-BE37-E5FAFF033C7F}" srcOrd="3" destOrd="0" presId="urn:microsoft.com/office/officeart/2005/8/layout/chevron2"/>
    <dgm:cxn modelId="{0A41AC3B-7724-4C54-86A5-55F0A5C04740}" type="presParOf" srcId="{8BCDC088-C5B8-45CF-9A2F-4F5B9498B28E}" destId="{02C7BB3F-332B-4ABD-8763-E536D5CF1A0C}" srcOrd="4" destOrd="0" presId="urn:microsoft.com/office/officeart/2005/8/layout/chevron2"/>
    <dgm:cxn modelId="{76C48AD9-382C-4731-A693-971F539123B2}" type="presParOf" srcId="{02C7BB3F-332B-4ABD-8763-E536D5CF1A0C}" destId="{62A7FCF5-3C95-4CA9-8FC5-5EFDB0E60CAF}" srcOrd="0" destOrd="0" presId="urn:microsoft.com/office/officeart/2005/8/layout/chevron2"/>
    <dgm:cxn modelId="{46733C4B-7680-485C-B9AF-CF5314FAB85B}" type="presParOf" srcId="{02C7BB3F-332B-4ABD-8763-E536D5CF1A0C}" destId="{3EFE1BE3-EABF-4101-A802-8A0BBB0220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93549-5B25-4238-AD59-E9056AD2DA65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5_3" csCatId="accent5" phldr="1"/>
      <dgm:spPr/>
    </dgm:pt>
    <dgm:pt modelId="{7CC68872-2CF9-4852-8A0B-4200A530CD97}">
      <dgm:prSet phldrT="[Текст]" custT="1"/>
      <dgm:spPr/>
      <dgm:t>
        <a:bodyPr/>
        <a:lstStyle/>
        <a:p>
          <a:r>
            <a:rPr lang="ru-RU" sz="2400" dirty="0" smtClean="0"/>
            <a:t>Следить за показателями здоровья</a:t>
          </a:r>
          <a:endParaRPr lang="ru-RU" sz="2400" dirty="0"/>
        </a:p>
      </dgm:t>
    </dgm:pt>
    <dgm:pt modelId="{D3D4E836-B348-4ABC-B7EF-25A2BA69F5A0}" type="parTrans" cxnId="{65DF1195-D1BC-4D56-ABE1-423EF295506A}">
      <dgm:prSet/>
      <dgm:spPr/>
      <dgm:t>
        <a:bodyPr/>
        <a:lstStyle/>
        <a:p>
          <a:endParaRPr lang="ru-RU"/>
        </a:p>
      </dgm:t>
    </dgm:pt>
    <dgm:pt modelId="{B5D09F53-E0A8-4131-9D6C-D937E0656E64}" type="sibTrans" cxnId="{65DF1195-D1BC-4D56-ABE1-423EF295506A}">
      <dgm:prSet/>
      <dgm:spPr/>
      <dgm:t>
        <a:bodyPr/>
        <a:lstStyle/>
        <a:p>
          <a:endParaRPr lang="ru-RU"/>
        </a:p>
      </dgm:t>
    </dgm:pt>
    <dgm:pt modelId="{D2EFAE4E-1BDD-4E5E-BA3B-E287E0B299BB}">
      <dgm:prSet phldrT="[Текст]" custT="1"/>
      <dgm:spPr/>
      <dgm:t>
        <a:bodyPr/>
        <a:lstStyle/>
        <a:p>
          <a:r>
            <a:rPr lang="ru-RU" sz="2400" dirty="0" smtClean="0"/>
            <a:t>Избавишься от лишнего веса</a:t>
          </a:r>
        </a:p>
      </dgm:t>
    </dgm:pt>
    <dgm:pt modelId="{271D7153-8FEC-4F03-AFC2-8AB72A83527B}" type="parTrans" cxnId="{FE3AF375-FA1F-41AE-B442-A473EA29D047}">
      <dgm:prSet/>
      <dgm:spPr/>
      <dgm:t>
        <a:bodyPr/>
        <a:lstStyle/>
        <a:p>
          <a:endParaRPr lang="ru-RU"/>
        </a:p>
      </dgm:t>
    </dgm:pt>
    <dgm:pt modelId="{6145FB09-3652-479D-9612-8CB82A0B1682}" type="sibTrans" cxnId="{FE3AF375-FA1F-41AE-B442-A473EA29D047}">
      <dgm:prSet/>
      <dgm:spPr/>
      <dgm:t>
        <a:bodyPr/>
        <a:lstStyle/>
        <a:p>
          <a:endParaRPr lang="ru-RU"/>
        </a:p>
      </dgm:t>
    </dgm:pt>
    <dgm:pt modelId="{86ED6AFA-D121-4F11-AF82-D14C4F6942BA}">
      <dgm:prSet phldrT="[Текст]" custT="1"/>
      <dgm:spPr/>
      <dgm:t>
        <a:bodyPr/>
        <a:lstStyle/>
        <a:p>
          <a:r>
            <a:rPr lang="ru-RU" sz="2400" dirty="0" smtClean="0"/>
            <a:t>Начать правильно питаться</a:t>
          </a:r>
          <a:endParaRPr lang="ru-RU" sz="2400" dirty="0"/>
        </a:p>
      </dgm:t>
    </dgm:pt>
    <dgm:pt modelId="{FB30466C-8622-4B46-A2D6-371AEFBE3CAD}" type="parTrans" cxnId="{86A8F096-A252-4196-A763-E7AA2DAE4094}">
      <dgm:prSet/>
      <dgm:spPr/>
      <dgm:t>
        <a:bodyPr/>
        <a:lstStyle/>
        <a:p>
          <a:endParaRPr lang="ru-RU"/>
        </a:p>
      </dgm:t>
    </dgm:pt>
    <dgm:pt modelId="{91AA7908-01AB-4994-BF47-393FA0CDCDA8}" type="sibTrans" cxnId="{86A8F096-A252-4196-A763-E7AA2DAE4094}">
      <dgm:prSet/>
      <dgm:spPr/>
      <dgm:t>
        <a:bodyPr/>
        <a:lstStyle/>
        <a:p>
          <a:endParaRPr lang="ru-RU"/>
        </a:p>
      </dgm:t>
    </dgm:pt>
    <dgm:pt modelId="{3CC24166-CED7-45CD-98CA-7E1E5C916FEF}" type="pres">
      <dgm:prSet presAssocID="{AE793549-5B25-4238-AD59-E9056AD2DA65}" presName="linearFlow" presStyleCnt="0">
        <dgm:presLayoutVars>
          <dgm:dir/>
          <dgm:resizeHandles val="exact"/>
        </dgm:presLayoutVars>
      </dgm:prSet>
      <dgm:spPr/>
    </dgm:pt>
    <dgm:pt modelId="{C880A4B7-8361-421A-BEC8-3FBB5C9555AA}" type="pres">
      <dgm:prSet presAssocID="{7CC68872-2CF9-4852-8A0B-4200A530CD97}" presName="comp" presStyleCnt="0"/>
      <dgm:spPr/>
    </dgm:pt>
    <dgm:pt modelId="{9D82D13F-BC89-44D7-BE11-37F4A16C8939}" type="pres">
      <dgm:prSet presAssocID="{7CC68872-2CF9-4852-8A0B-4200A530CD97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30F5A1-BE64-48BA-A258-F2BD6D68B0AF}" type="pres">
      <dgm:prSet presAssocID="{7CC68872-2CF9-4852-8A0B-4200A530CD97}" presName="rect1" presStyleLbl="lnNode1" presStyleIdx="0" presStyleCnt="3" custScaleX="116700" custScaleY="1074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FE63B4B-7594-40CF-9DB1-26E0AB79F431}" type="pres">
      <dgm:prSet presAssocID="{B5D09F53-E0A8-4131-9D6C-D937E0656E64}" presName="sibTrans" presStyleCnt="0"/>
      <dgm:spPr/>
    </dgm:pt>
    <dgm:pt modelId="{73E0280E-ECEA-4273-B968-F026F0C65964}" type="pres">
      <dgm:prSet presAssocID="{D2EFAE4E-1BDD-4E5E-BA3B-E287E0B299BB}" presName="comp" presStyleCnt="0"/>
      <dgm:spPr/>
    </dgm:pt>
    <dgm:pt modelId="{29CBD978-C861-4367-94EF-1FF80EB5B86D}" type="pres">
      <dgm:prSet presAssocID="{D2EFAE4E-1BDD-4E5E-BA3B-E287E0B299BB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38E2A3-B60E-4E3F-8B20-1F819B358294}" type="pres">
      <dgm:prSet presAssocID="{D2EFAE4E-1BDD-4E5E-BA3B-E287E0B299BB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CC30D748-D432-4863-A4DE-F1F5E813DE43}" type="pres">
      <dgm:prSet presAssocID="{6145FB09-3652-479D-9612-8CB82A0B1682}" presName="sibTrans" presStyleCnt="0"/>
      <dgm:spPr/>
    </dgm:pt>
    <dgm:pt modelId="{A1AA8B30-0034-4D35-A3FF-1CAE53E1FBF0}" type="pres">
      <dgm:prSet presAssocID="{86ED6AFA-D121-4F11-AF82-D14C4F6942BA}" presName="comp" presStyleCnt="0"/>
      <dgm:spPr/>
    </dgm:pt>
    <dgm:pt modelId="{3FA19C4F-2F8F-42CB-9823-305556DDED4B}" type="pres">
      <dgm:prSet presAssocID="{86ED6AFA-D121-4F11-AF82-D14C4F6942BA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40E58F-DB59-430B-B381-E914329D7BB4}" type="pres">
      <dgm:prSet presAssocID="{86ED6AFA-D121-4F11-AF82-D14C4F6942BA}" presName="rect1" presStyleLbl="lnNode1" presStyleIdx="2" presStyleCnt="3" custScaleX="11023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ru-RU"/>
        </a:p>
      </dgm:t>
    </dgm:pt>
  </dgm:ptLst>
  <dgm:cxnLst>
    <dgm:cxn modelId="{B446E8F8-B9C9-4B03-B7EF-94AA607508C6}" type="presOf" srcId="{D2EFAE4E-1BDD-4E5E-BA3B-E287E0B299BB}" destId="{29CBD978-C861-4367-94EF-1FF80EB5B86D}" srcOrd="0" destOrd="0" presId="urn:microsoft.com/office/officeart/2008/layout/AlternatingPictureBlocks"/>
    <dgm:cxn modelId="{86A8F096-A252-4196-A763-E7AA2DAE4094}" srcId="{AE793549-5B25-4238-AD59-E9056AD2DA65}" destId="{86ED6AFA-D121-4F11-AF82-D14C4F6942BA}" srcOrd="2" destOrd="0" parTransId="{FB30466C-8622-4B46-A2D6-371AEFBE3CAD}" sibTransId="{91AA7908-01AB-4994-BF47-393FA0CDCDA8}"/>
    <dgm:cxn modelId="{DB9D1B76-9CB8-4BD4-B68E-50991B3D1F93}" type="presOf" srcId="{AE793549-5B25-4238-AD59-E9056AD2DA65}" destId="{3CC24166-CED7-45CD-98CA-7E1E5C916FEF}" srcOrd="0" destOrd="0" presId="urn:microsoft.com/office/officeart/2008/layout/AlternatingPictureBlocks"/>
    <dgm:cxn modelId="{FE3AF375-FA1F-41AE-B442-A473EA29D047}" srcId="{AE793549-5B25-4238-AD59-E9056AD2DA65}" destId="{D2EFAE4E-1BDD-4E5E-BA3B-E287E0B299BB}" srcOrd="1" destOrd="0" parTransId="{271D7153-8FEC-4F03-AFC2-8AB72A83527B}" sibTransId="{6145FB09-3652-479D-9612-8CB82A0B1682}"/>
    <dgm:cxn modelId="{65DF1195-D1BC-4D56-ABE1-423EF295506A}" srcId="{AE793549-5B25-4238-AD59-E9056AD2DA65}" destId="{7CC68872-2CF9-4852-8A0B-4200A530CD97}" srcOrd="0" destOrd="0" parTransId="{D3D4E836-B348-4ABC-B7EF-25A2BA69F5A0}" sibTransId="{B5D09F53-E0A8-4131-9D6C-D937E0656E64}"/>
    <dgm:cxn modelId="{3285BE41-2668-4B5F-A5D3-73B63C8B8B0F}" type="presOf" srcId="{7CC68872-2CF9-4852-8A0B-4200A530CD97}" destId="{9D82D13F-BC89-44D7-BE11-37F4A16C8939}" srcOrd="0" destOrd="0" presId="urn:microsoft.com/office/officeart/2008/layout/AlternatingPictureBlocks"/>
    <dgm:cxn modelId="{2971BD7A-F0AB-4AD0-B4C6-467A95A46C50}" type="presOf" srcId="{86ED6AFA-D121-4F11-AF82-D14C4F6942BA}" destId="{3FA19C4F-2F8F-42CB-9823-305556DDED4B}" srcOrd="0" destOrd="0" presId="urn:microsoft.com/office/officeart/2008/layout/AlternatingPictureBlocks"/>
    <dgm:cxn modelId="{F02791CF-AE24-4498-B888-6CD6484DEF74}" type="presParOf" srcId="{3CC24166-CED7-45CD-98CA-7E1E5C916FEF}" destId="{C880A4B7-8361-421A-BEC8-3FBB5C9555AA}" srcOrd="0" destOrd="0" presId="urn:microsoft.com/office/officeart/2008/layout/AlternatingPictureBlocks"/>
    <dgm:cxn modelId="{0399A6AA-A6A9-4F47-AE2D-F3D19AA4AF0B}" type="presParOf" srcId="{C880A4B7-8361-421A-BEC8-3FBB5C9555AA}" destId="{9D82D13F-BC89-44D7-BE11-37F4A16C8939}" srcOrd="0" destOrd="0" presId="urn:microsoft.com/office/officeart/2008/layout/AlternatingPictureBlocks"/>
    <dgm:cxn modelId="{8AB6491A-8BBE-4DF8-A570-43C31B6901F5}" type="presParOf" srcId="{C880A4B7-8361-421A-BEC8-3FBB5C9555AA}" destId="{9A30F5A1-BE64-48BA-A258-F2BD6D68B0AF}" srcOrd="1" destOrd="0" presId="urn:microsoft.com/office/officeart/2008/layout/AlternatingPictureBlocks"/>
    <dgm:cxn modelId="{152905B6-8D22-4D08-BB02-00A24B5029CF}" type="presParOf" srcId="{3CC24166-CED7-45CD-98CA-7E1E5C916FEF}" destId="{EFE63B4B-7594-40CF-9DB1-26E0AB79F431}" srcOrd="1" destOrd="0" presId="urn:microsoft.com/office/officeart/2008/layout/AlternatingPictureBlocks"/>
    <dgm:cxn modelId="{09A35133-7094-41E0-BB5A-CD9CF29316C8}" type="presParOf" srcId="{3CC24166-CED7-45CD-98CA-7E1E5C916FEF}" destId="{73E0280E-ECEA-4273-B968-F026F0C65964}" srcOrd="2" destOrd="0" presId="urn:microsoft.com/office/officeart/2008/layout/AlternatingPictureBlocks"/>
    <dgm:cxn modelId="{84873A09-A291-4BCA-9682-1BF75C1936C2}" type="presParOf" srcId="{73E0280E-ECEA-4273-B968-F026F0C65964}" destId="{29CBD978-C861-4367-94EF-1FF80EB5B86D}" srcOrd="0" destOrd="0" presId="urn:microsoft.com/office/officeart/2008/layout/AlternatingPictureBlocks"/>
    <dgm:cxn modelId="{28E1161C-947E-4F8D-AC58-6689E3B44DB6}" type="presParOf" srcId="{73E0280E-ECEA-4273-B968-F026F0C65964}" destId="{3F38E2A3-B60E-4E3F-8B20-1F819B358294}" srcOrd="1" destOrd="0" presId="urn:microsoft.com/office/officeart/2008/layout/AlternatingPictureBlocks"/>
    <dgm:cxn modelId="{24771213-A6B4-49B8-B449-D44073353EED}" type="presParOf" srcId="{3CC24166-CED7-45CD-98CA-7E1E5C916FEF}" destId="{CC30D748-D432-4863-A4DE-F1F5E813DE43}" srcOrd="3" destOrd="0" presId="urn:microsoft.com/office/officeart/2008/layout/AlternatingPictureBlocks"/>
    <dgm:cxn modelId="{D9372571-29A0-4004-A7F5-9D36DF513CC1}" type="presParOf" srcId="{3CC24166-CED7-45CD-98CA-7E1E5C916FEF}" destId="{A1AA8B30-0034-4D35-A3FF-1CAE53E1FBF0}" srcOrd="4" destOrd="0" presId="urn:microsoft.com/office/officeart/2008/layout/AlternatingPictureBlocks"/>
    <dgm:cxn modelId="{5B425F55-304A-4BB1-BA9A-C612A7301557}" type="presParOf" srcId="{A1AA8B30-0034-4D35-A3FF-1CAE53E1FBF0}" destId="{3FA19C4F-2F8F-42CB-9823-305556DDED4B}" srcOrd="0" destOrd="0" presId="urn:microsoft.com/office/officeart/2008/layout/AlternatingPictureBlocks"/>
    <dgm:cxn modelId="{83017E7B-5FFE-40CC-9D58-8AE0F6983C01}" type="presParOf" srcId="{A1AA8B30-0034-4D35-A3FF-1CAE53E1FBF0}" destId="{4540E58F-DB59-430B-B381-E914329D7BB4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5F10DC-CACD-4AD3-9040-C15AE497B4D8}" type="doc">
      <dgm:prSet loTypeId="urn:microsoft.com/office/officeart/2005/8/layout/vProcess5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ru-RU"/>
        </a:p>
      </dgm:t>
    </dgm:pt>
    <dgm:pt modelId="{35195E97-71F2-4BC2-91B2-D59763FA1387}">
      <dgm:prSet phldrT="[Текст]" custT="1"/>
      <dgm:spPr/>
      <dgm:t>
        <a:bodyPr/>
        <a:lstStyle/>
        <a:p>
          <a:r>
            <a:rPr lang="ru-RU" sz="2400" dirty="0" smtClean="0"/>
            <a:t>1</a:t>
          </a:r>
          <a:r>
            <a:rPr lang="en-US" sz="2400" dirty="0" smtClean="0"/>
            <a:t>. </a:t>
          </a:r>
          <a:r>
            <a:rPr lang="ru-RU" sz="2400" dirty="0" smtClean="0"/>
            <a:t>Перейдите на </a:t>
          </a:r>
          <a:r>
            <a:rPr lang="en-US" sz="2400" dirty="0" smtClean="0"/>
            <a:t>benefit-app.tilda.ws</a:t>
          </a:r>
          <a:endParaRPr lang="ru-RU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21C66BD3-ECFB-4612-814D-5E240FD96F1F}" type="parTrans" cxnId="{274B9A8A-7EFC-4E19-9FEC-C5F9A33547A3}">
      <dgm:prSet/>
      <dgm:spPr/>
      <dgm:t>
        <a:bodyPr/>
        <a:lstStyle/>
        <a:p>
          <a:endParaRPr lang="ru-RU"/>
        </a:p>
      </dgm:t>
    </dgm:pt>
    <dgm:pt modelId="{6D85B582-288F-4C44-A64C-7D72162AA8C0}" type="sibTrans" cxnId="{274B9A8A-7EFC-4E19-9FEC-C5F9A33547A3}">
      <dgm:prSet/>
      <dgm:spPr/>
      <dgm:t>
        <a:bodyPr/>
        <a:lstStyle/>
        <a:p>
          <a:endParaRPr lang="ru-RU"/>
        </a:p>
      </dgm:t>
    </dgm:pt>
    <dgm:pt modelId="{100336DE-222A-4453-A497-90893F263275}">
      <dgm:prSet phldrT="[Текст]" custT="1"/>
      <dgm:spPr/>
      <dgm:t>
        <a:bodyPr/>
        <a:lstStyle/>
        <a:p>
          <a:r>
            <a:rPr lang="en-US" sz="2400" dirty="0" smtClean="0"/>
            <a:t>2. </a:t>
          </a:r>
          <a:r>
            <a:rPr lang="ru-RU" sz="2400" dirty="0" smtClean="0"/>
            <a:t>Скачайте </a:t>
          </a:r>
          <a:r>
            <a:rPr lang="ru-RU" sz="2400" dirty="0" smtClean="0"/>
            <a:t>архив</a:t>
          </a:r>
          <a:endParaRPr lang="ru-RU" sz="2400" dirty="0"/>
        </a:p>
      </dgm:t>
    </dgm:pt>
    <dgm:pt modelId="{D72E4304-CA70-4CB9-B838-9FEEC32080DB}" type="parTrans" cxnId="{661746DB-6B51-4F00-B009-9A6688CD3652}">
      <dgm:prSet/>
      <dgm:spPr/>
      <dgm:t>
        <a:bodyPr/>
        <a:lstStyle/>
        <a:p>
          <a:endParaRPr lang="ru-RU"/>
        </a:p>
      </dgm:t>
    </dgm:pt>
    <dgm:pt modelId="{1F9CAE7C-C47D-4289-A186-0F80CC35F69C}" type="sibTrans" cxnId="{661746DB-6B51-4F00-B009-9A6688CD3652}">
      <dgm:prSet/>
      <dgm:spPr/>
      <dgm:t>
        <a:bodyPr/>
        <a:lstStyle/>
        <a:p>
          <a:endParaRPr lang="ru-RU"/>
        </a:p>
      </dgm:t>
    </dgm:pt>
    <dgm:pt modelId="{122E5CEA-A8E1-4DFC-8D13-4ACFF6DFBE68}">
      <dgm:prSet phldrT="[Текст]" custT="1"/>
      <dgm:spPr/>
      <dgm:t>
        <a:bodyPr/>
        <a:lstStyle/>
        <a:p>
          <a:r>
            <a:rPr lang="en-US" sz="2400" dirty="0" smtClean="0"/>
            <a:t>3. </a:t>
          </a:r>
          <a:r>
            <a:rPr lang="ru-RU" sz="2400" dirty="0" smtClean="0"/>
            <a:t>Откройте файл </a:t>
          </a:r>
          <a:r>
            <a:rPr lang="en-US" sz="2400" dirty="0" smtClean="0"/>
            <a:t>main.exe</a:t>
          </a:r>
          <a:endParaRPr lang="ru-RU" sz="2400" dirty="0"/>
        </a:p>
      </dgm:t>
    </dgm:pt>
    <dgm:pt modelId="{0B727CDE-E5D1-455E-B2E2-2A08B90ADA6B}" type="parTrans" cxnId="{D7F6A1E0-902C-46BF-AC5D-196045FC9004}">
      <dgm:prSet/>
      <dgm:spPr/>
      <dgm:t>
        <a:bodyPr/>
        <a:lstStyle/>
        <a:p>
          <a:endParaRPr lang="ru-RU"/>
        </a:p>
      </dgm:t>
    </dgm:pt>
    <dgm:pt modelId="{8E7D6B2D-79FF-439B-9200-726FF0D37FED}" type="sibTrans" cxnId="{D7F6A1E0-902C-46BF-AC5D-196045FC9004}">
      <dgm:prSet/>
      <dgm:spPr/>
      <dgm:t>
        <a:bodyPr/>
        <a:lstStyle/>
        <a:p>
          <a:endParaRPr lang="ru-RU"/>
        </a:p>
      </dgm:t>
    </dgm:pt>
    <dgm:pt modelId="{FECBC5EB-3873-4AEC-8842-A6CEBE1347AE}">
      <dgm:prSet phldrT="[Текст]" custT="1"/>
      <dgm:spPr/>
      <dgm:t>
        <a:bodyPr/>
        <a:lstStyle/>
        <a:p>
          <a:r>
            <a:rPr lang="en-US" sz="2400" dirty="0" smtClean="0"/>
            <a:t>5. </a:t>
          </a:r>
          <a:r>
            <a:rPr lang="ru-RU" sz="2400" dirty="0" smtClean="0"/>
            <a:t>Начните пользоваться</a:t>
          </a:r>
          <a:endParaRPr lang="ru-RU" sz="2400" dirty="0"/>
        </a:p>
      </dgm:t>
    </dgm:pt>
    <dgm:pt modelId="{5AFAE83F-0644-4C09-923A-E3BACDF1B124}" type="parTrans" cxnId="{9813A2D4-FAE2-4FAB-ABDA-988E0AEC6538}">
      <dgm:prSet/>
      <dgm:spPr/>
      <dgm:t>
        <a:bodyPr/>
        <a:lstStyle/>
        <a:p>
          <a:endParaRPr lang="ru-RU"/>
        </a:p>
      </dgm:t>
    </dgm:pt>
    <dgm:pt modelId="{A430862F-C703-48BF-AB4A-87A985B79771}" type="sibTrans" cxnId="{9813A2D4-FAE2-4FAB-ABDA-988E0AEC6538}">
      <dgm:prSet/>
      <dgm:spPr/>
      <dgm:t>
        <a:bodyPr/>
        <a:lstStyle/>
        <a:p>
          <a:endParaRPr lang="ru-RU"/>
        </a:p>
      </dgm:t>
    </dgm:pt>
    <dgm:pt modelId="{0774D1A8-4854-4A3E-A3E0-26B0E1184242}">
      <dgm:prSet phldrT="[Текст]" custT="1"/>
      <dgm:spPr/>
      <dgm:t>
        <a:bodyPr/>
        <a:lstStyle/>
        <a:p>
          <a:r>
            <a:rPr lang="en-US" sz="2400" dirty="0" smtClean="0"/>
            <a:t>4. </a:t>
          </a:r>
          <a:r>
            <a:rPr lang="en-US" sz="2400" dirty="0" smtClean="0"/>
            <a:t>C</a:t>
          </a:r>
          <a:r>
            <a:rPr lang="ru-RU" sz="2400" dirty="0" err="1" smtClean="0"/>
            <a:t>оздайте</a:t>
          </a:r>
          <a:r>
            <a:rPr lang="ru-RU" sz="2400" dirty="0" smtClean="0"/>
            <a:t> новый аккаунт</a:t>
          </a:r>
          <a:r>
            <a:rPr lang="en-US" sz="2400" dirty="0" smtClean="0"/>
            <a:t> </a:t>
          </a:r>
          <a:endParaRPr lang="ru-RU" sz="2400" dirty="0"/>
        </a:p>
      </dgm:t>
    </dgm:pt>
    <dgm:pt modelId="{CC15C5DB-02AE-44CF-B1DB-B8C035AB02F5}" type="parTrans" cxnId="{487A54EE-49FC-47F3-A534-07AACF0CE29F}">
      <dgm:prSet/>
      <dgm:spPr/>
      <dgm:t>
        <a:bodyPr/>
        <a:lstStyle/>
        <a:p>
          <a:endParaRPr lang="ru-RU"/>
        </a:p>
      </dgm:t>
    </dgm:pt>
    <dgm:pt modelId="{B0F42E96-6E25-4EF5-8CD5-1D110CE56720}" type="sibTrans" cxnId="{487A54EE-49FC-47F3-A534-07AACF0CE29F}">
      <dgm:prSet/>
      <dgm:spPr/>
      <dgm:t>
        <a:bodyPr/>
        <a:lstStyle/>
        <a:p>
          <a:endParaRPr lang="ru-RU"/>
        </a:p>
      </dgm:t>
    </dgm:pt>
    <dgm:pt modelId="{EB1AB45A-1014-416D-B7EE-B005BFD7BBCF}" type="pres">
      <dgm:prSet presAssocID="{655F10DC-CACD-4AD3-9040-C15AE497B4D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4797498-44CC-4871-A319-38232D96E3BA}" type="pres">
      <dgm:prSet presAssocID="{655F10DC-CACD-4AD3-9040-C15AE497B4D8}" presName="dummyMaxCanvas" presStyleCnt="0">
        <dgm:presLayoutVars/>
      </dgm:prSet>
      <dgm:spPr/>
    </dgm:pt>
    <dgm:pt modelId="{FCEF82EF-E671-4F99-B576-BC5E288FF556}" type="pres">
      <dgm:prSet presAssocID="{655F10DC-CACD-4AD3-9040-C15AE497B4D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B1BC49-9861-4A0F-B91A-5A42674D1E8B}" type="pres">
      <dgm:prSet presAssocID="{655F10DC-CACD-4AD3-9040-C15AE497B4D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08022C-2FA8-4C25-B3F6-7E654A846B17}" type="pres">
      <dgm:prSet presAssocID="{655F10DC-CACD-4AD3-9040-C15AE497B4D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56572C-B4C7-47C7-8847-26021F92A4C2}" type="pres">
      <dgm:prSet presAssocID="{655F10DC-CACD-4AD3-9040-C15AE497B4D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9DA5BA-EEAF-41F7-8E3D-F93473CAE2AB}" type="pres">
      <dgm:prSet presAssocID="{655F10DC-CACD-4AD3-9040-C15AE497B4D8}" presName="FiveNodes_5" presStyleLbl="node1" presStyleIdx="4" presStyleCnt="5" custLinFactNeighborX="1052" custLinFactNeighborY="11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64CC97-3EE1-439C-AF93-5FAAAF61FFCD}" type="pres">
      <dgm:prSet presAssocID="{655F10DC-CACD-4AD3-9040-C15AE497B4D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1F1228-8B99-46E5-81DE-A70567722D65}" type="pres">
      <dgm:prSet presAssocID="{655F10DC-CACD-4AD3-9040-C15AE497B4D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AFBE83-C413-4B79-904D-23904FA1E0C5}" type="pres">
      <dgm:prSet presAssocID="{655F10DC-CACD-4AD3-9040-C15AE497B4D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AACE3E-12A0-4665-B71E-BDED4A91650F}" type="pres">
      <dgm:prSet presAssocID="{655F10DC-CACD-4AD3-9040-C15AE497B4D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705268-9493-4A87-B907-A9D2FFD2E51E}" type="pres">
      <dgm:prSet presAssocID="{655F10DC-CACD-4AD3-9040-C15AE497B4D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77009B-EDA5-4FE2-9FCB-3822A84DB333}" type="pres">
      <dgm:prSet presAssocID="{655F10DC-CACD-4AD3-9040-C15AE497B4D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204C9F-C92D-4CA6-B305-70E8B74480AD}" type="pres">
      <dgm:prSet presAssocID="{655F10DC-CACD-4AD3-9040-C15AE497B4D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716104-75ED-4210-9FAB-EAF8B4B28DE5}" type="pres">
      <dgm:prSet presAssocID="{655F10DC-CACD-4AD3-9040-C15AE497B4D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786A56-8362-4D85-BAA9-B355566E4993}" type="pres">
      <dgm:prSet presAssocID="{655F10DC-CACD-4AD3-9040-C15AE497B4D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61746DB-6B51-4F00-B009-9A6688CD3652}" srcId="{655F10DC-CACD-4AD3-9040-C15AE497B4D8}" destId="{100336DE-222A-4453-A497-90893F263275}" srcOrd="1" destOrd="0" parTransId="{D72E4304-CA70-4CB9-B838-9FEEC32080DB}" sibTransId="{1F9CAE7C-C47D-4289-A186-0F80CC35F69C}"/>
    <dgm:cxn modelId="{EFFE8EEC-38D4-460C-9AE9-4DE490361922}" type="presOf" srcId="{FECBC5EB-3873-4AEC-8842-A6CEBE1347AE}" destId="{19786A56-8362-4D85-BAA9-B355566E4993}" srcOrd="1" destOrd="0" presId="urn:microsoft.com/office/officeart/2005/8/layout/vProcess5"/>
    <dgm:cxn modelId="{7A62B732-6DAF-4C10-B3B7-7DFC84DAF8E7}" type="presOf" srcId="{655F10DC-CACD-4AD3-9040-C15AE497B4D8}" destId="{EB1AB45A-1014-416D-B7EE-B005BFD7BBCF}" srcOrd="0" destOrd="0" presId="urn:microsoft.com/office/officeart/2005/8/layout/vProcess5"/>
    <dgm:cxn modelId="{08FE3613-1E7C-46BB-A43D-6EA79438CE66}" type="presOf" srcId="{0774D1A8-4854-4A3E-A3E0-26B0E1184242}" destId="{B756572C-B4C7-47C7-8847-26021F92A4C2}" srcOrd="0" destOrd="0" presId="urn:microsoft.com/office/officeart/2005/8/layout/vProcess5"/>
    <dgm:cxn modelId="{1C24A1C1-90F5-4AC9-B061-DBFE1A865899}" type="presOf" srcId="{8E7D6B2D-79FF-439B-9200-726FF0D37FED}" destId="{E1AFBE83-C413-4B79-904D-23904FA1E0C5}" srcOrd="0" destOrd="0" presId="urn:microsoft.com/office/officeart/2005/8/layout/vProcess5"/>
    <dgm:cxn modelId="{AA6CE695-DAB4-4D36-9652-E5FC873546A3}" type="presOf" srcId="{B0F42E96-6E25-4EF5-8CD5-1D110CE56720}" destId="{9CAACE3E-12A0-4665-B71E-BDED4A91650F}" srcOrd="0" destOrd="0" presId="urn:microsoft.com/office/officeart/2005/8/layout/vProcess5"/>
    <dgm:cxn modelId="{DA8CFCC3-B6AF-43FE-A641-7FA06206A5AB}" type="presOf" srcId="{0774D1A8-4854-4A3E-A3E0-26B0E1184242}" destId="{80716104-75ED-4210-9FAB-EAF8B4B28DE5}" srcOrd="1" destOrd="0" presId="urn:microsoft.com/office/officeart/2005/8/layout/vProcess5"/>
    <dgm:cxn modelId="{4A56D1FE-B042-40DF-911B-E1E02A37CCF0}" type="presOf" srcId="{122E5CEA-A8E1-4DFC-8D13-4ACFF6DFBE68}" destId="{55204C9F-C92D-4CA6-B305-70E8B74480AD}" srcOrd="1" destOrd="0" presId="urn:microsoft.com/office/officeart/2005/8/layout/vProcess5"/>
    <dgm:cxn modelId="{D41A395F-CCE4-4588-B30E-923D9F9CDC04}" type="presOf" srcId="{1F9CAE7C-C47D-4289-A186-0F80CC35F69C}" destId="{C61F1228-8B99-46E5-81DE-A70567722D65}" srcOrd="0" destOrd="0" presId="urn:microsoft.com/office/officeart/2005/8/layout/vProcess5"/>
    <dgm:cxn modelId="{FD5BA2F6-F2F1-4538-AB09-1C544CA9CDEA}" type="presOf" srcId="{FECBC5EB-3873-4AEC-8842-A6CEBE1347AE}" destId="{589DA5BA-EEAF-41F7-8E3D-F93473CAE2AB}" srcOrd="0" destOrd="0" presId="urn:microsoft.com/office/officeart/2005/8/layout/vProcess5"/>
    <dgm:cxn modelId="{487A54EE-49FC-47F3-A534-07AACF0CE29F}" srcId="{655F10DC-CACD-4AD3-9040-C15AE497B4D8}" destId="{0774D1A8-4854-4A3E-A3E0-26B0E1184242}" srcOrd="3" destOrd="0" parTransId="{CC15C5DB-02AE-44CF-B1DB-B8C035AB02F5}" sibTransId="{B0F42E96-6E25-4EF5-8CD5-1D110CE56720}"/>
    <dgm:cxn modelId="{D7F6A1E0-902C-46BF-AC5D-196045FC9004}" srcId="{655F10DC-CACD-4AD3-9040-C15AE497B4D8}" destId="{122E5CEA-A8E1-4DFC-8D13-4ACFF6DFBE68}" srcOrd="2" destOrd="0" parTransId="{0B727CDE-E5D1-455E-B2E2-2A08B90ADA6B}" sibTransId="{8E7D6B2D-79FF-439B-9200-726FF0D37FED}"/>
    <dgm:cxn modelId="{8D4C0D11-EA31-4AE8-8F35-816227F198ED}" type="presOf" srcId="{122E5CEA-A8E1-4DFC-8D13-4ACFF6DFBE68}" destId="{0608022C-2FA8-4C25-B3F6-7E654A846B17}" srcOrd="0" destOrd="0" presId="urn:microsoft.com/office/officeart/2005/8/layout/vProcess5"/>
    <dgm:cxn modelId="{71A2D13B-951D-49D6-BB15-49FA26270981}" type="presOf" srcId="{6D85B582-288F-4C44-A64C-7D72162AA8C0}" destId="{8164CC97-3EE1-439C-AF93-5FAAAF61FFCD}" srcOrd="0" destOrd="0" presId="urn:microsoft.com/office/officeart/2005/8/layout/vProcess5"/>
    <dgm:cxn modelId="{A352BE60-329B-43FB-B5A4-AC2AAE23ED95}" type="presOf" srcId="{100336DE-222A-4453-A497-90893F263275}" destId="{8277009B-EDA5-4FE2-9FCB-3822A84DB333}" srcOrd="1" destOrd="0" presId="urn:microsoft.com/office/officeart/2005/8/layout/vProcess5"/>
    <dgm:cxn modelId="{274B9A8A-7EFC-4E19-9FEC-C5F9A33547A3}" srcId="{655F10DC-CACD-4AD3-9040-C15AE497B4D8}" destId="{35195E97-71F2-4BC2-91B2-D59763FA1387}" srcOrd="0" destOrd="0" parTransId="{21C66BD3-ECFB-4612-814D-5E240FD96F1F}" sibTransId="{6D85B582-288F-4C44-A64C-7D72162AA8C0}"/>
    <dgm:cxn modelId="{63F9E014-2A02-43D5-B2F1-71029C99097D}" type="presOf" srcId="{35195E97-71F2-4BC2-91B2-D59763FA1387}" destId="{FCEF82EF-E671-4F99-B576-BC5E288FF556}" srcOrd="0" destOrd="0" presId="urn:microsoft.com/office/officeart/2005/8/layout/vProcess5"/>
    <dgm:cxn modelId="{9813A2D4-FAE2-4FAB-ABDA-988E0AEC6538}" srcId="{655F10DC-CACD-4AD3-9040-C15AE497B4D8}" destId="{FECBC5EB-3873-4AEC-8842-A6CEBE1347AE}" srcOrd="4" destOrd="0" parTransId="{5AFAE83F-0644-4C09-923A-E3BACDF1B124}" sibTransId="{A430862F-C703-48BF-AB4A-87A985B79771}"/>
    <dgm:cxn modelId="{C343616D-1260-4769-9E1B-4014F6AD3357}" type="presOf" srcId="{100336DE-222A-4453-A497-90893F263275}" destId="{96B1BC49-9861-4A0F-B91A-5A42674D1E8B}" srcOrd="0" destOrd="0" presId="urn:microsoft.com/office/officeart/2005/8/layout/vProcess5"/>
    <dgm:cxn modelId="{0B1FED5D-1597-422F-B7C7-01B220D722BA}" type="presOf" srcId="{35195E97-71F2-4BC2-91B2-D59763FA1387}" destId="{12705268-9493-4A87-B907-A9D2FFD2E51E}" srcOrd="1" destOrd="0" presId="urn:microsoft.com/office/officeart/2005/8/layout/vProcess5"/>
    <dgm:cxn modelId="{E1858ABB-9B60-464C-AC83-B89A614CE26C}" type="presParOf" srcId="{EB1AB45A-1014-416D-B7EE-B005BFD7BBCF}" destId="{84797498-44CC-4871-A319-38232D96E3BA}" srcOrd="0" destOrd="0" presId="urn:microsoft.com/office/officeart/2005/8/layout/vProcess5"/>
    <dgm:cxn modelId="{08B6CD6A-D5E4-4EC7-B482-1D3F3717466A}" type="presParOf" srcId="{EB1AB45A-1014-416D-B7EE-B005BFD7BBCF}" destId="{FCEF82EF-E671-4F99-B576-BC5E288FF556}" srcOrd="1" destOrd="0" presId="urn:microsoft.com/office/officeart/2005/8/layout/vProcess5"/>
    <dgm:cxn modelId="{BA9D8883-E762-4AD2-9B7D-D4A47E1D2DA2}" type="presParOf" srcId="{EB1AB45A-1014-416D-B7EE-B005BFD7BBCF}" destId="{96B1BC49-9861-4A0F-B91A-5A42674D1E8B}" srcOrd="2" destOrd="0" presId="urn:microsoft.com/office/officeart/2005/8/layout/vProcess5"/>
    <dgm:cxn modelId="{DD1D1D66-61B8-4BC4-92CD-AA675CCC8D3A}" type="presParOf" srcId="{EB1AB45A-1014-416D-B7EE-B005BFD7BBCF}" destId="{0608022C-2FA8-4C25-B3F6-7E654A846B17}" srcOrd="3" destOrd="0" presId="urn:microsoft.com/office/officeart/2005/8/layout/vProcess5"/>
    <dgm:cxn modelId="{31842F84-49A6-4CEE-BDBA-3212B77422B4}" type="presParOf" srcId="{EB1AB45A-1014-416D-B7EE-B005BFD7BBCF}" destId="{B756572C-B4C7-47C7-8847-26021F92A4C2}" srcOrd="4" destOrd="0" presId="urn:microsoft.com/office/officeart/2005/8/layout/vProcess5"/>
    <dgm:cxn modelId="{8245073B-C9C1-45B7-8D03-9F8758DE4437}" type="presParOf" srcId="{EB1AB45A-1014-416D-B7EE-B005BFD7BBCF}" destId="{589DA5BA-EEAF-41F7-8E3D-F93473CAE2AB}" srcOrd="5" destOrd="0" presId="urn:microsoft.com/office/officeart/2005/8/layout/vProcess5"/>
    <dgm:cxn modelId="{E8487D9B-AED1-4EEA-80DC-3E6EED24C3AD}" type="presParOf" srcId="{EB1AB45A-1014-416D-B7EE-B005BFD7BBCF}" destId="{8164CC97-3EE1-439C-AF93-5FAAAF61FFCD}" srcOrd="6" destOrd="0" presId="urn:microsoft.com/office/officeart/2005/8/layout/vProcess5"/>
    <dgm:cxn modelId="{050E31FA-D1DB-4C1D-A755-BF030AD796C5}" type="presParOf" srcId="{EB1AB45A-1014-416D-B7EE-B005BFD7BBCF}" destId="{C61F1228-8B99-46E5-81DE-A70567722D65}" srcOrd="7" destOrd="0" presId="urn:microsoft.com/office/officeart/2005/8/layout/vProcess5"/>
    <dgm:cxn modelId="{36C62B2F-87DA-4D6A-B6CB-281F869E609D}" type="presParOf" srcId="{EB1AB45A-1014-416D-B7EE-B005BFD7BBCF}" destId="{E1AFBE83-C413-4B79-904D-23904FA1E0C5}" srcOrd="8" destOrd="0" presId="urn:microsoft.com/office/officeart/2005/8/layout/vProcess5"/>
    <dgm:cxn modelId="{6CC4976D-82F7-4197-B3CE-2DCEB98AA109}" type="presParOf" srcId="{EB1AB45A-1014-416D-B7EE-B005BFD7BBCF}" destId="{9CAACE3E-12A0-4665-B71E-BDED4A91650F}" srcOrd="9" destOrd="0" presId="urn:microsoft.com/office/officeart/2005/8/layout/vProcess5"/>
    <dgm:cxn modelId="{EAFB4ED8-761C-484E-9628-29DE5DD473E7}" type="presParOf" srcId="{EB1AB45A-1014-416D-B7EE-B005BFD7BBCF}" destId="{12705268-9493-4A87-B907-A9D2FFD2E51E}" srcOrd="10" destOrd="0" presId="urn:microsoft.com/office/officeart/2005/8/layout/vProcess5"/>
    <dgm:cxn modelId="{30244E6C-006B-4643-9F67-0DB8AA3CDA24}" type="presParOf" srcId="{EB1AB45A-1014-416D-B7EE-B005BFD7BBCF}" destId="{8277009B-EDA5-4FE2-9FCB-3822A84DB333}" srcOrd="11" destOrd="0" presId="urn:microsoft.com/office/officeart/2005/8/layout/vProcess5"/>
    <dgm:cxn modelId="{E9550C3B-AE89-4AB3-9286-8E070DBAF2DB}" type="presParOf" srcId="{EB1AB45A-1014-416D-B7EE-B005BFD7BBCF}" destId="{55204C9F-C92D-4CA6-B305-70E8B74480AD}" srcOrd="12" destOrd="0" presId="urn:microsoft.com/office/officeart/2005/8/layout/vProcess5"/>
    <dgm:cxn modelId="{41FB5AD8-2CDF-4A70-AF65-7BD6CBFA0BC0}" type="presParOf" srcId="{EB1AB45A-1014-416D-B7EE-B005BFD7BBCF}" destId="{80716104-75ED-4210-9FAB-EAF8B4B28DE5}" srcOrd="13" destOrd="0" presId="urn:microsoft.com/office/officeart/2005/8/layout/vProcess5"/>
    <dgm:cxn modelId="{CB57BA02-B65E-439C-BDB4-D250367B3F47}" type="presParOf" srcId="{EB1AB45A-1014-416D-B7EE-B005BFD7BBCF}" destId="{19786A56-8362-4D85-BAA9-B355566E499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6D1CDE-EBC0-431D-94A2-EEA84DBF9D17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DD25BB-E4AA-4BA1-9DBF-3F4049EF935C}">
      <dgm:prSet phldrT="[Текст]"/>
      <dgm:spPr/>
      <dgm:t>
        <a:bodyPr/>
        <a:lstStyle/>
        <a:p>
          <a:r>
            <a:rPr lang="en-US" dirty="0" smtClean="0"/>
            <a:t>1.</a:t>
          </a:r>
          <a:endParaRPr lang="ru-RU" dirty="0"/>
        </a:p>
      </dgm:t>
    </dgm:pt>
    <dgm:pt modelId="{FC67C5D5-E463-4811-9D72-B53B8770A23B}" type="parTrans" cxnId="{5D84E4B9-513F-4E4A-855B-36E89D93B036}">
      <dgm:prSet/>
      <dgm:spPr/>
      <dgm:t>
        <a:bodyPr/>
        <a:lstStyle/>
        <a:p>
          <a:endParaRPr lang="ru-RU"/>
        </a:p>
      </dgm:t>
    </dgm:pt>
    <dgm:pt modelId="{FD5C1F80-6BFB-4930-A129-41D2D41A7EA4}" type="sibTrans" cxnId="{5D84E4B9-513F-4E4A-855B-36E89D93B036}">
      <dgm:prSet/>
      <dgm:spPr/>
      <dgm:t>
        <a:bodyPr/>
        <a:lstStyle/>
        <a:p>
          <a:endParaRPr lang="ru-RU"/>
        </a:p>
      </dgm:t>
    </dgm:pt>
    <dgm:pt modelId="{F3F79C28-A662-4A3D-86A4-2D5C75C02B9A}">
      <dgm:prSet phldrT="[Текст]" custT="1"/>
      <dgm:spPr/>
      <dgm:t>
        <a:bodyPr/>
        <a:lstStyle/>
        <a:p>
          <a:r>
            <a:rPr lang="ru-RU" sz="2400" dirty="0" smtClean="0"/>
            <a:t>Я научился создавать </a:t>
          </a:r>
          <a:r>
            <a:rPr lang="en-US" sz="2400" dirty="0" smtClean="0"/>
            <a:t>GUI-</a:t>
          </a:r>
          <a:r>
            <a:rPr lang="ru-RU" sz="2400" dirty="0" smtClean="0"/>
            <a:t>приложения</a:t>
          </a:r>
          <a:endParaRPr lang="ru-RU" sz="2400" dirty="0"/>
        </a:p>
      </dgm:t>
    </dgm:pt>
    <dgm:pt modelId="{2F85A649-EC85-4521-A9C1-2C862323C829}" type="parTrans" cxnId="{B65AB344-EA11-4247-912C-8D8D8270958A}">
      <dgm:prSet/>
      <dgm:spPr/>
      <dgm:t>
        <a:bodyPr/>
        <a:lstStyle/>
        <a:p>
          <a:endParaRPr lang="ru-RU"/>
        </a:p>
      </dgm:t>
    </dgm:pt>
    <dgm:pt modelId="{02BCDADC-3C1B-49E5-A108-21D5F646954D}" type="sibTrans" cxnId="{B65AB344-EA11-4247-912C-8D8D8270958A}">
      <dgm:prSet/>
      <dgm:spPr/>
      <dgm:t>
        <a:bodyPr/>
        <a:lstStyle/>
        <a:p>
          <a:endParaRPr lang="ru-RU"/>
        </a:p>
      </dgm:t>
    </dgm:pt>
    <dgm:pt modelId="{62F73223-50B0-4542-86A6-A948586FC9DB}">
      <dgm:prSet phldrT="[Текст]"/>
      <dgm:spPr/>
      <dgm:t>
        <a:bodyPr/>
        <a:lstStyle/>
        <a:p>
          <a:r>
            <a:rPr lang="ru-RU" dirty="0" smtClean="0"/>
            <a:t>2.</a:t>
          </a:r>
          <a:endParaRPr lang="ru-RU" dirty="0"/>
        </a:p>
      </dgm:t>
    </dgm:pt>
    <dgm:pt modelId="{091FE64C-A830-4E3D-B352-C1F82D385F8D}" type="parTrans" cxnId="{8CBCE7F4-9C6F-41DC-BFFF-577045E0D000}">
      <dgm:prSet/>
      <dgm:spPr/>
      <dgm:t>
        <a:bodyPr/>
        <a:lstStyle/>
        <a:p>
          <a:endParaRPr lang="ru-RU"/>
        </a:p>
      </dgm:t>
    </dgm:pt>
    <dgm:pt modelId="{EAF5D211-390A-4277-A0D5-DE3184B9426E}" type="sibTrans" cxnId="{8CBCE7F4-9C6F-41DC-BFFF-577045E0D000}">
      <dgm:prSet/>
      <dgm:spPr/>
      <dgm:t>
        <a:bodyPr/>
        <a:lstStyle/>
        <a:p>
          <a:endParaRPr lang="ru-RU"/>
        </a:p>
      </dgm:t>
    </dgm:pt>
    <dgm:pt modelId="{B1BE2B20-8107-436C-AD50-ADEDCC1E46F0}">
      <dgm:prSet phldrT="[Текст]"/>
      <dgm:spPr/>
      <dgm:t>
        <a:bodyPr/>
        <a:lstStyle/>
        <a:p>
          <a:r>
            <a:rPr lang="ru-RU" dirty="0" smtClean="0"/>
            <a:t>3.</a:t>
          </a:r>
          <a:endParaRPr lang="ru-RU" dirty="0"/>
        </a:p>
      </dgm:t>
    </dgm:pt>
    <dgm:pt modelId="{1FD114E9-E1ED-46F4-A522-9FF024AD7871}" type="parTrans" cxnId="{B276D3F9-CE85-426B-AE78-9B380B559C6F}">
      <dgm:prSet/>
      <dgm:spPr/>
      <dgm:t>
        <a:bodyPr/>
        <a:lstStyle/>
        <a:p>
          <a:endParaRPr lang="ru-RU"/>
        </a:p>
      </dgm:t>
    </dgm:pt>
    <dgm:pt modelId="{CAD047D9-CC71-4C4E-890B-45882DCE33DE}" type="sibTrans" cxnId="{B276D3F9-CE85-426B-AE78-9B380B559C6F}">
      <dgm:prSet/>
      <dgm:spPr/>
      <dgm:t>
        <a:bodyPr/>
        <a:lstStyle/>
        <a:p>
          <a:endParaRPr lang="ru-RU"/>
        </a:p>
      </dgm:t>
    </dgm:pt>
    <dgm:pt modelId="{94AC4E06-F49A-4304-A08B-8C7AEA5F1133}">
      <dgm:prSet phldrT="[Текст]" custT="1"/>
      <dgm:spPr/>
      <dgm:t>
        <a:bodyPr/>
        <a:lstStyle/>
        <a:p>
          <a:r>
            <a:rPr lang="ru-RU" sz="2400" dirty="0" smtClean="0"/>
            <a:t>Я получил опыт работы над крупным проектом</a:t>
          </a:r>
          <a:endParaRPr lang="ru-RU" sz="2400" dirty="0"/>
        </a:p>
      </dgm:t>
    </dgm:pt>
    <dgm:pt modelId="{19A4D579-B4CB-4ACA-980B-96F9619F8C7E}" type="sibTrans" cxnId="{4F767CDE-5229-4E26-87B0-DEE7DE6014FE}">
      <dgm:prSet/>
      <dgm:spPr/>
      <dgm:t>
        <a:bodyPr/>
        <a:lstStyle/>
        <a:p>
          <a:endParaRPr lang="ru-RU"/>
        </a:p>
      </dgm:t>
    </dgm:pt>
    <dgm:pt modelId="{566CFB26-00D3-48A4-B52E-E4BCC4971324}" type="parTrans" cxnId="{4F767CDE-5229-4E26-87B0-DEE7DE6014FE}">
      <dgm:prSet/>
      <dgm:spPr/>
      <dgm:t>
        <a:bodyPr/>
        <a:lstStyle/>
        <a:p>
          <a:endParaRPr lang="ru-RU"/>
        </a:p>
      </dgm:t>
    </dgm:pt>
    <dgm:pt modelId="{9CD481E4-CD5B-49F1-8927-CDFE924EE734}">
      <dgm:prSet custT="1"/>
      <dgm:spPr/>
      <dgm:t>
        <a:bodyPr/>
        <a:lstStyle/>
        <a:p>
          <a:r>
            <a:rPr lang="ru-RU" sz="2400" dirty="0" smtClean="0"/>
            <a:t>Мне удалось создать полезный продукт</a:t>
          </a:r>
          <a:endParaRPr lang="ru-RU" sz="2400" dirty="0"/>
        </a:p>
      </dgm:t>
    </dgm:pt>
    <dgm:pt modelId="{FBAB5A1A-EB68-4957-A7CD-0146853ED65D}" type="parTrans" cxnId="{84709D0A-F717-4CF0-B72E-36B4249B1D9C}">
      <dgm:prSet/>
      <dgm:spPr/>
      <dgm:t>
        <a:bodyPr/>
        <a:lstStyle/>
        <a:p>
          <a:endParaRPr lang="ru-RU"/>
        </a:p>
      </dgm:t>
    </dgm:pt>
    <dgm:pt modelId="{F3B98697-EE34-45EA-9C40-94EA0860AFE2}" type="sibTrans" cxnId="{84709D0A-F717-4CF0-B72E-36B4249B1D9C}">
      <dgm:prSet/>
      <dgm:spPr/>
      <dgm:t>
        <a:bodyPr/>
        <a:lstStyle/>
        <a:p>
          <a:endParaRPr lang="ru-RU"/>
        </a:p>
      </dgm:t>
    </dgm:pt>
    <dgm:pt modelId="{E253E6D1-0C0F-454C-81AC-99E85D8CB1A6}" type="pres">
      <dgm:prSet presAssocID="{956D1CDE-EBC0-431D-94A2-EEA84DBF9D1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23C82347-9F16-44BB-8E3D-C49053766D42}" type="pres">
      <dgm:prSet presAssocID="{3FDD25BB-E4AA-4BA1-9DBF-3F4049EF935C}" presName="thickLine" presStyleLbl="alignNode1" presStyleIdx="0" presStyleCnt="3"/>
      <dgm:spPr/>
      <dgm:t>
        <a:bodyPr/>
        <a:lstStyle/>
        <a:p>
          <a:endParaRPr lang="ru-RU"/>
        </a:p>
      </dgm:t>
    </dgm:pt>
    <dgm:pt modelId="{D6719611-8B3B-407B-8BE6-66C9C339A724}" type="pres">
      <dgm:prSet presAssocID="{3FDD25BB-E4AA-4BA1-9DBF-3F4049EF935C}" presName="horz1" presStyleCnt="0"/>
      <dgm:spPr/>
      <dgm:t>
        <a:bodyPr/>
        <a:lstStyle/>
        <a:p>
          <a:endParaRPr lang="ru-RU"/>
        </a:p>
      </dgm:t>
    </dgm:pt>
    <dgm:pt modelId="{6A503281-83A7-4B00-8F6B-2D439F8686AD}" type="pres">
      <dgm:prSet presAssocID="{3FDD25BB-E4AA-4BA1-9DBF-3F4049EF935C}" presName="tx1" presStyleLbl="revTx" presStyleIdx="0" presStyleCnt="6"/>
      <dgm:spPr/>
      <dgm:t>
        <a:bodyPr/>
        <a:lstStyle/>
        <a:p>
          <a:endParaRPr lang="ru-RU"/>
        </a:p>
      </dgm:t>
    </dgm:pt>
    <dgm:pt modelId="{3AD75A89-414A-4B8E-AA9B-EE9AC3DAA8FE}" type="pres">
      <dgm:prSet presAssocID="{3FDD25BB-E4AA-4BA1-9DBF-3F4049EF935C}" presName="vert1" presStyleCnt="0"/>
      <dgm:spPr/>
      <dgm:t>
        <a:bodyPr/>
        <a:lstStyle/>
        <a:p>
          <a:endParaRPr lang="ru-RU"/>
        </a:p>
      </dgm:t>
    </dgm:pt>
    <dgm:pt modelId="{17D7EA81-8B71-4462-92A9-233569079914}" type="pres">
      <dgm:prSet presAssocID="{F3F79C28-A662-4A3D-86A4-2D5C75C02B9A}" presName="vertSpace2a" presStyleCnt="0"/>
      <dgm:spPr/>
      <dgm:t>
        <a:bodyPr/>
        <a:lstStyle/>
        <a:p>
          <a:endParaRPr lang="ru-RU"/>
        </a:p>
      </dgm:t>
    </dgm:pt>
    <dgm:pt modelId="{19508694-BC11-4FAF-8389-7590CB79E932}" type="pres">
      <dgm:prSet presAssocID="{F3F79C28-A662-4A3D-86A4-2D5C75C02B9A}" presName="horz2" presStyleCnt="0"/>
      <dgm:spPr/>
      <dgm:t>
        <a:bodyPr/>
        <a:lstStyle/>
        <a:p>
          <a:endParaRPr lang="ru-RU"/>
        </a:p>
      </dgm:t>
    </dgm:pt>
    <dgm:pt modelId="{7D215E22-C702-447C-8D60-6712C94CD4AA}" type="pres">
      <dgm:prSet presAssocID="{F3F79C28-A662-4A3D-86A4-2D5C75C02B9A}" presName="horzSpace2" presStyleCnt="0"/>
      <dgm:spPr/>
      <dgm:t>
        <a:bodyPr/>
        <a:lstStyle/>
        <a:p>
          <a:endParaRPr lang="ru-RU"/>
        </a:p>
      </dgm:t>
    </dgm:pt>
    <dgm:pt modelId="{16C4766E-BDA9-4E1C-AB44-6846D7B7EFD9}" type="pres">
      <dgm:prSet presAssocID="{F3F79C28-A662-4A3D-86A4-2D5C75C02B9A}" presName="tx2" presStyleLbl="revTx" presStyleIdx="1" presStyleCnt="6"/>
      <dgm:spPr/>
      <dgm:t>
        <a:bodyPr/>
        <a:lstStyle/>
        <a:p>
          <a:endParaRPr lang="ru-RU"/>
        </a:p>
      </dgm:t>
    </dgm:pt>
    <dgm:pt modelId="{DE8E462A-AA7B-49D6-8662-8AB653621019}" type="pres">
      <dgm:prSet presAssocID="{F3F79C28-A662-4A3D-86A4-2D5C75C02B9A}" presName="vert2" presStyleCnt="0"/>
      <dgm:spPr/>
      <dgm:t>
        <a:bodyPr/>
        <a:lstStyle/>
        <a:p>
          <a:endParaRPr lang="ru-RU"/>
        </a:p>
      </dgm:t>
    </dgm:pt>
    <dgm:pt modelId="{287312AA-A7A6-40CA-8183-29F44F727B18}" type="pres">
      <dgm:prSet presAssocID="{F3F79C28-A662-4A3D-86A4-2D5C75C02B9A}" presName="thinLine2b" presStyleLbl="callout" presStyleIdx="0" presStyleCnt="3"/>
      <dgm:spPr/>
      <dgm:t>
        <a:bodyPr/>
        <a:lstStyle/>
        <a:p>
          <a:endParaRPr lang="ru-RU"/>
        </a:p>
      </dgm:t>
    </dgm:pt>
    <dgm:pt modelId="{042D2402-55D0-4B12-A30B-A3CDD1F1D208}" type="pres">
      <dgm:prSet presAssocID="{F3F79C28-A662-4A3D-86A4-2D5C75C02B9A}" presName="vertSpace2b" presStyleCnt="0"/>
      <dgm:spPr/>
      <dgm:t>
        <a:bodyPr/>
        <a:lstStyle/>
        <a:p>
          <a:endParaRPr lang="ru-RU"/>
        </a:p>
      </dgm:t>
    </dgm:pt>
    <dgm:pt modelId="{F9C443C1-CA83-48D5-AA1C-6209CD3FFEB3}" type="pres">
      <dgm:prSet presAssocID="{62F73223-50B0-4542-86A6-A948586FC9DB}" presName="thickLine" presStyleLbl="alignNode1" presStyleIdx="1" presStyleCnt="3"/>
      <dgm:spPr/>
      <dgm:t>
        <a:bodyPr/>
        <a:lstStyle/>
        <a:p>
          <a:endParaRPr lang="ru-RU"/>
        </a:p>
      </dgm:t>
    </dgm:pt>
    <dgm:pt modelId="{2622BC2D-2EB0-40F7-8AC2-268771D6F479}" type="pres">
      <dgm:prSet presAssocID="{62F73223-50B0-4542-86A6-A948586FC9DB}" presName="horz1" presStyleCnt="0"/>
      <dgm:spPr/>
      <dgm:t>
        <a:bodyPr/>
        <a:lstStyle/>
        <a:p>
          <a:endParaRPr lang="ru-RU"/>
        </a:p>
      </dgm:t>
    </dgm:pt>
    <dgm:pt modelId="{2DA7ECE0-2E1C-4A3C-BE46-731E99B51F1C}" type="pres">
      <dgm:prSet presAssocID="{62F73223-50B0-4542-86A6-A948586FC9DB}" presName="tx1" presStyleLbl="revTx" presStyleIdx="2" presStyleCnt="6"/>
      <dgm:spPr/>
      <dgm:t>
        <a:bodyPr/>
        <a:lstStyle/>
        <a:p>
          <a:endParaRPr lang="ru-RU"/>
        </a:p>
      </dgm:t>
    </dgm:pt>
    <dgm:pt modelId="{3705730A-AF48-443D-8537-1C0D7CD58663}" type="pres">
      <dgm:prSet presAssocID="{62F73223-50B0-4542-86A6-A948586FC9DB}" presName="vert1" presStyleCnt="0"/>
      <dgm:spPr/>
      <dgm:t>
        <a:bodyPr/>
        <a:lstStyle/>
        <a:p>
          <a:endParaRPr lang="ru-RU"/>
        </a:p>
      </dgm:t>
    </dgm:pt>
    <dgm:pt modelId="{308A1E7C-9360-4165-8E1C-7109A7123481}" type="pres">
      <dgm:prSet presAssocID="{94AC4E06-F49A-4304-A08B-8C7AEA5F1133}" presName="vertSpace2a" presStyleCnt="0"/>
      <dgm:spPr/>
      <dgm:t>
        <a:bodyPr/>
        <a:lstStyle/>
        <a:p>
          <a:endParaRPr lang="ru-RU"/>
        </a:p>
      </dgm:t>
    </dgm:pt>
    <dgm:pt modelId="{9D0F7F36-AA32-4C44-8DA2-39C028E8F414}" type="pres">
      <dgm:prSet presAssocID="{94AC4E06-F49A-4304-A08B-8C7AEA5F1133}" presName="horz2" presStyleCnt="0"/>
      <dgm:spPr/>
      <dgm:t>
        <a:bodyPr/>
        <a:lstStyle/>
        <a:p>
          <a:endParaRPr lang="ru-RU"/>
        </a:p>
      </dgm:t>
    </dgm:pt>
    <dgm:pt modelId="{B6EE5436-3BA1-47EB-A7D5-219039BB8836}" type="pres">
      <dgm:prSet presAssocID="{94AC4E06-F49A-4304-A08B-8C7AEA5F1133}" presName="horzSpace2" presStyleCnt="0"/>
      <dgm:spPr/>
      <dgm:t>
        <a:bodyPr/>
        <a:lstStyle/>
        <a:p>
          <a:endParaRPr lang="ru-RU"/>
        </a:p>
      </dgm:t>
    </dgm:pt>
    <dgm:pt modelId="{1E841C78-270E-44F6-92F0-94D1EF7CF0F2}" type="pres">
      <dgm:prSet presAssocID="{94AC4E06-F49A-4304-A08B-8C7AEA5F1133}" presName="tx2" presStyleLbl="revTx" presStyleIdx="3" presStyleCnt="6"/>
      <dgm:spPr/>
      <dgm:t>
        <a:bodyPr/>
        <a:lstStyle/>
        <a:p>
          <a:endParaRPr lang="ru-RU"/>
        </a:p>
      </dgm:t>
    </dgm:pt>
    <dgm:pt modelId="{FC9B9BAC-C1A5-4F49-ACCC-ADF362BD47A6}" type="pres">
      <dgm:prSet presAssocID="{94AC4E06-F49A-4304-A08B-8C7AEA5F1133}" presName="vert2" presStyleCnt="0"/>
      <dgm:spPr/>
      <dgm:t>
        <a:bodyPr/>
        <a:lstStyle/>
        <a:p>
          <a:endParaRPr lang="ru-RU"/>
        </a:p>
      </dgm:t>
    </dgm:pt>
    <dgm:pt modelId="{4A10A545-7C83-4C15-9218-43D8662493ED}" type="pres">
      <dgm:prSet presAssocID="{94AC4E06-F49A-4304-A08B-8C7AEA5F1133}" presName="thinLine2b" presStyleLbl="callout" presStyleIdx="1" presStyleCnt="3"/>
      <dgm:spPr/>
      <dgm:t>
        <a:bodyPr/>
        <a:lstStyle/>
        <a:p>
          <a:endParaRPr lang="ru-RU"/>
        </a:p>
      </dgm:t>
    </dgm:pt>
    <dgm:pt modelId="{947AF922-2176-4B80-B1C1-89FC8775A2AE}" type="pres">
      <dgm:prSet presAssocID="{94AC4E06-F49A-4304-A08B-8C7AEA5F1133}" presName="vertSpace2b" presStyleCnt="0"/>
      <dgm:spPr/>
      <dgm:t>
        <a:bodyPr/>
        <a:lstStyle/>
        <a:p>
          <a:endParaRPr lang="ru-RU"/>
        </a:p>
      </dgm:t>
    </dgm:pt>
    <dgm:pt modelId="{F963F1D6-FF40-4DD3-8F55-A2B4E9902F7A}" type="pres">
      <dgm:prSet presAssocID="{B1BE2B20-8107-436C-AD50-ADEDCC1E46F0}" presName="thickLine" presStyleLbl="alignNode1" presStyleIdx="2" presStyleCnt="3"/>
      <dgm:spPr/>
      <dgm:t>
        <a:bodyPr/>
        <a:lstStyle/>
        <a:p>
          <a:endParaRPr lang="ru-RU"/>
        </a:p>
      </dgm:t>
    </dgm:pt>
    <dgm:pt modelId="{8BD69C4A-77A7-49F6-B25C-2CA9A5A64C64}" type="pres">
      <dgm:prSet presAssocID="{B1BE2B20-8107-436C-AD50-ADEDCC1E46F0}" presName="horz1" presStyleCnt="0"/>
      <dgm:spPr/>
      <dgm:t>
        <a:bodyPr/>
        <a:lstStyle/>
        <a:p>
          <a:endParaRPr lang="ru-RU"/>
        </a:p>
      </dgm:t>
    </dgm:pt>
    <dgm:pt modelId="{A4313204-2870-4C71-AA2C-74904FE0504A}" type="pres">
      <dgm:prSet presAssocID="{B1BE2B20-8107-436C-AD50-ADEDCC1E46F0}" presName="tx1" presStyleLbl="revTx" presStyleIdx="4" presStyleCnt="6"/>
      <dgm:spPr/>
      <dgm:t>
        <a:bodyPr/>
        <a:lstStyle/>
        <a:p>
          <a:endParaRPr lang="ru-RU"/>
        </a:p>
      </dgm:t>
    </dgm:pt>
    <dgm:pt modelId="{B0416FFA-57DF-4DD4-B4C1-B991EA7CAA15}" type="pres">
      <dgm:prSet presAssocID="{B1BE2B20-8107-436C-AD50-ADEDCC1E46F0}" presName="vert1" presStyleCnt="0"/>
      <dgm:spPr/>
      <dgm:t>
        <a:bodyPr/>
        <a:lstStyle/>
        <a:p>
          <a:endParaRPr lang="ru-RU"/>
        </a:p>
      </dgm:t>
    </dgm:pt>
    <dgm:pt modelId="{DB54D121-7636-48F2-86AD-012CCB795C84}" type="pres">
      <dgm:prSet presAssocID="{9CD481E4-CD5B-49F1-8927-CDFE924EE734}" presName="vertSpace2a" presStyleCnt="0"/>
      <dgm:spPr/>
      <dgm:t>
        <a:bodyPr/>
        <a:lstStyle/>
        <a:p>
          <a:endParaRPr lang="ru-RU"/>
        </a:p>
      </dgm:t>
    </dgm:pt>
    <dgm:pt modelId="{5ABD9E8E-5554-4AED-BAFC-693E62956B84}" type="pres">
      <dgm:prSet presAssocID="{9CD481E4-CD5B-49F1-8927-CDFE924EE734}" presName="horz2" presStyleCnt="0"/>
      <dgm:spPr/>
      <dgm:t>
        <a:bodyPr/>
        <a:lstStyle/>
        <a:p>
          <a:endParaRPr lang="ru-RU"/>
        </a:p>
      </dgm:t>
    </dgm:pt>
    <dgm:pt modelId="{228548BC-E7AD-42FF-96DD-4EF9EF1A2DC6}" type="pres">
      <dgm:prSet presAssocID="{9CD481E4-CD5B-49F1-8927-CDFE924EE734}" presName="horzSpace2" presStyleCnt="0"/>
      <dgm:spPr/>
      <dgm:t>
        <a:bodyPr/>
        <a:lstStyle/>
        <a:p>
          <a:endParaRPr lang="ru-RU"/>
        </a:p>
      </dgm:t>
    </dgm:pt>
    <dgm:pt modelId="{CDAB3B4A-13E4-4010-B3FF-6432E644CA02}" type="pres">
      <dgm:prSet presAssocID="{9CD481E4-CD5B-49F1-8927-CDFE924EE734}" presName="tx2" presStyleLbl="revTx" presStyleIdx="5" presStyleCnt="6"/>
      <dgm:spPr/>
      <dgm:t>
        <a:bodyPr/>
        <a:lstStyle/>
        <a:p>
          <a:endParaRPr lang="ru-RU"/>
        </a:p>
      </dgm:t>
    </dgm:pt>
    <dgm:pt modelId="{3DA36702-B723-48D6-9233-C1390022E16A}" type="pres">
      <dgm:prSet presAssocID="{9CD481E4-CD5B-49F1-8927-CDFE924EE734}" presName="vert2" presStyleCnt="0"/>
      <dgm:spPr/>
      <dgm:t>
        <a:bodyPr/>
        <a:lstStyle/>
        <a:p>
          <a:endParaRPr lang="ru-RU"/>
        </a:p>
      </dgm:t>
    </dgm:pt>
    <dgm:pt modelId="{6649C49E-0C76-41A7-89EA-C3A938E94547}" type="pres">
      <dgm:prSet presAssocID="{9CD481E4-CD5B-49F1-8927-CDFE924EE734}" presName="thinLine2b" presStyleLbl="callout" presStyleIdx="2" presStyleCnt="3"/>
      <dgm:spPr/>
      <dgm:t>
        <a:bodyPr/>
        <a:lstStyle/>
        <a:p>
          <a:endParaRPr lang="ru-RU"/>
        </a:p>
      </dgm:t>
    </dgm:pt>
    <dgm:pt modelId="{00DF71BA-9ECB-426F-808E-5122F733361D}" type="pres">
      <dgm:prSet presAssocID="{9CD481E4-CD5B-49F1-8927-CDFE924EE734}" presName="vertSpace2b" presStyleCnt="0"/>
      <dgm:spPr/>
      <dgm:t>
        <a:bodyPr/>
        <a:lstStyle/>
        <a:p>
          <a:endParaRPr lang="ru-RU"/>
        </a:p>
      </dgm:t>
    </dgm:pt>
  </dgm:ptLst>
  <dgm:cxnLst>
    <dgm:cxn modelId="{8E37DCB3-42D3-477A-BCE3-B2525D8ED8E0}" type="presOf" srcId="{3FDD25BB-E4AA-4BA1-9DBF-3F4049EF935C}" destId="{6A503281-83A7-4B00-8F6B-2D439F8686AD}" srcOrd="0" destOrd="0" presId="urn:microsoft.com/office/officeart/2008/layout/LinedList"/>
    <dgm:cxn modelId="{8F2EF4BA-4DBE-487A-AC09-CEF72FDDAEAD}" type="presOf" srcId="{F3F79C28-A662-4A3D-86A4-2D5C75C02B9A}" destId="{16C4766E-BDA9-4E1C-AB44-6846D7B7EFD9}" srcOrd="0" destOrd="0" presId="urn:microsoft.com/office/officeart/2008/layout/LinedList"/>
    <dgm:cxn modelId="{5D84E4B9-513F-4E4A-855B-36E89D93B036}" srcId="{956D1CDE-EBC0-431D-94A2-EEA84DBF9D17}" destId="{3FDD25BB-E4AA-4BA1-9DBF-3F4049EF935C}" srcOrd="0" destOrd="0" parTransId="{FC67C5D5-E463-4811-9D72-B53B8770A23B}" sibTransId="{FD5C1F80-6BFB-4930-A129-41D2D41A7EA4}"/>
    <dgm:cxn modelId="{0F521E60-5F2B-493E-B0FC-AE576D51AC50}" type="presOf" srcId="{94AC4E06-F49A-4304-A08B-8C7AEA5F1133}" destId="{1E841C78-270E-44F6-92F0-94D1EF7CF0F2}" srcOrd="0" destOrd="0" presId="urn:microsoft.com/office/officeart/2008/layout/LinedList"/>
    <dgm:cxn modelId="{A3D4EA69-EFDA-4BD1-944A-2FE585C728D3}" type="presOf" srcId="{9CD481E4-CD5B-49F1-8927-CDFE924EE734}" destId="{CDAB3B4A-13E4-4010-B3FF-6432E644CA02}" srcOrd="0" destOrd="0" presId="urn:microsoft.com/office/officeart/2008/layout/LinedList"/>
    <dgm:cxn modelId="{7A00A76D-0B10-4D03-A868-0907C6D2257F}" type="presOf" srcId="{62F73223-50B0-4542-86A6-A948586FC9DB}" destId="{2DA7ECE0-2E1C-4A3C-BE46-731E99B51F1C}" srcOrd="0" destOrd="0" presId="urn:microsoft.com/office/officeart/2008/layout/LinedList"/>
    <dgm:cxn modelId="{72208C09-8382-42D7-8BF1-19F3C03E45A6}" type="presOf" srcId="{B1BE2B20-8107-436C-AD50-ADEDCC1E46F0}" destId="{A4313204-2870-4C71-AA2C-74904FE0504A}" srcOrd="0" destOrd="0" presId="urn:microsoft.com/office/officeart/2008/layout/LinedList"/>
    <dgm:cxn modelId="{EE1AD232-72BC-421E-A48C-D2FB51FA1CBA}" type="presOf" srcId="{956D1CDE-EBC0-431D-94A2-EEA84DBF9D17}" destId="{E253E6D1-0C0F-454C-81AC-99E85D8CB1A6}" srcOrd="0" destOrd="0" presId="urn:microsoft.com/office/officeart/2008/layout/LinedList"/>
    <dgm:cxn modelId="{8CBCE7F4-9C6F-41DC-BFFF-577045E0D000}" srcId="{956D1CDE-EBC0-431D-94A2-EEA84DBF9D17}" destId="{62F73223-50B0-4542-86A6-A948586FC9DB}" srcOrd="1" destOrd="0" parTransId="{091FE64C-A830-4E3D-B352-C1F82D385F8D}" sibTransId="{EAF5D211-390A-4277-A0D5-DE3184B9426E}"/>
    <dgm:cxn modelId="{B276D3F9-CE85-426B-AE78-9B380B559C6F}" srcId="{956D1CDE-EBC0-431D-94A2-EEA84DBF9D17}" destId="{B1BE2B20-8107-436C-AD50-ADEDCC1E46F0}" srcOrd="2" destOrd="0" parTransId="{1FD114E9-E1ED-46F4-A522-9FF024AD7871}" sibTransId="{CAD047D9-CC71-4C4E-890B-45882DCE33DE}"/>
    <dgm:cxn modelId="{4F767CDE-5229-4E26-87B0-DEE7DE6014FE}" srcId="{62F73223-50B0-4542-86A6-A948586FC9DB}" destId="{94AC4E06-F49A-4304-A08B-8C7AEA5F1133}" srcOrd="0" destOrd="0" parTransId="{566CFB26-00D3-48A4-B52E-E4BCC4971324}" sibTransId="{19A4D579-B4CB-4ACA-980B-96F9619F8C7E}"/>
    <dgm:cxn modelId="{84709D0A-F717-4CF0-B72E-36B4249B1D9C}" srcId="{B1BE2B20-8107-436C-AD50-ADEDCC1E46F0}" destId="{9CD481E4-CD5B-49F1-8927-CDFE924EE734}" srcOrd="0" destOrd="0" parTransId="{FBAB5A1A-EB68-4957-A7CD-0146853ED65D}" sibTransId="{F3B98697-EE34-45EA-9C40-94EA0860AFE2}"/>
    <dgm:cxn modelId="{B65AB344-EA11-4247-912C-8D8D8270958A}" srcId="{3FDD25BB-E4AA-4BA1-9DBF-3F4049EF935C}" destId="{F3F79C28-A662-4A3D-86A4-2D5C75C02B9A}" srcOrd="0" destOrd="0" parTransId="{2F85A649-EC85-4521-A9C1-2C862323C829}" sibTransId="{02BCDADC-3C1B-49E5-A108-21D5F646954D}"/>
    <dgm:cxn modelId="{449A047F-38A5-45CA-A4EC-C00D8CB132BC}" type="presParOf" srcId="{E253E6D1-0C0F-454C-81AC-99E85D8CB1A6}" destId="{23C82347-9F16-44BB-8E3D-C49053766D42}" srcOrd="0" destOrd="0" presId="urn:microsoft.com/office/officeart/2008/layout/LinedList"/>
    <dgm:cxn modelId="{0C51AEA2-CAB6-4686-9330-0087FEE692A8}" type="presParOf" srcId="{E253E6D1-0C0F-454C-81AC-99E85D8CB1A6}" destId="{D6719611-8B3B-407B-8BE6-66C9C339A724}" srcOrd="1" destOrd="0" presId="urn:microsoft.com/office/officeart/2008/layout/LinedList"/>
    <dgm:cxn modelId="{38ADAACA-C06F-49BC-9EAF-16FD41A4EF5B}" type="presParOf" srcId="{D6719611-8B3B-407B-8BE6-66C9C339A724}" destId="{6A503281-83A7-4B00-8F6B-2D439F8686AD}" srcOrd="0" destOrd="0" presId="urn:microsoft.com/office/officeart/2008/layout/LinedList"/>
    <dgm:cxn modelId="{552277C8-9E08-47DF-A4BE-B42A31F41B57}" type="presParOf" srcId="{D6719611-8B3B-407B-8BE6-66C9C339A724}" destId="{3AD75A89-414A-4B8E-AA9B-EE9AC3DAA8FE}" srcOrd="1" destOrd="0" presId="urn:microsoft.com/office/officeart/2008/layout/LinedList"/>
    <dgm:cxn modelId="{6FE542FC-CFA8-44D5-AEB7-85A5C6183403}" type="presParOf" srcId="{3AD75A89-414A-4B8E-AA9B-EE9AC3DAA8FE}" destId="{17D7EA81-8B71-4462-92A9-233569079914}" srcOrd="0" destOrd="0" presId="urn:microsoft.com/office/officeart/2008/layout/LinedList"/>
    <dgm:cxn modelId="{2FF8C04F-AC47-4D2C-A9C9-3BBDB38A7FE8}" type="presParOf" srcId="{3AD75A89-414A-4B8E-AA9B-EE9AC3DAA8FE}" destId="{19508694-BC11-4FAF-8389-7590CB79E932}" srcOrd="1" destOrd="0" presId="urn:microsoft.com/office/officeart/2008/layout/LinedList"/>
    <dgm:cxn modelId="{DC6ACCAF-0B6C-41C4-89AA-AC5B515D6860}" type="presParOf" srcId="{19508694-BC11-4FAF-8389-7590CB79E932}" destId="{7D215E22-C702-447C-8D60-6712C94CD4AA}" srcOrd="0" destOrd="0" presId="urn:microsoft.com/office/officeart/2008/layout/LinedList"/>
    <dgm:cxn modelId="{E4B22FEB-9FC8-496D-8C3E-25A0033623D0}" type="presParOf" srcId="{19508694-BC11-4FAF-8389-7590CB79E932}" destId="{16C4766E-BDA9-4E1C-AB44-6846D7B7EFD9}" srcOrd="1" destOrd="0" presId="urn:microsoft.com/office/officeart/2008/layout/LinedList"/>
    <dgm:cxn modelId="{D888E0AA-87A5-4002-9215-D938670C56B0}" type="presParOf" srcId="{19508694-BC11-4FAF-8389-7590CB79E932}" destId="{DE8E462A-AA7B-49D6-8662-8AB653621019}" srcOrd="2" destOrd="0" presId="urn:microsoft.com/office/officeart/2008/layout/LinedList"/>
    <dgm:cxn modelId="{1801D24F-38F1-4E23-878F-354D7DEF0242}" type="presParOf" srcId="{3AD75A89-414A-4B8E-AA9B-EE9AC3DAA8FE}" destId="{287312AA-A7A6-40CA-8183-29F44F727B18}" srcOrd="2" destOrd="0" presId="urn:microsoft.com/office/officeart/2008/layout/LinedList"/>
    <dgm:cxn modelId="{99740518-023D-4CC3-B9C1-DCE94BA554F6}" type="presParOf" srcId="{3AD75A89-414A-4B8E-AA9B-EE9AC3DAA8FE}" destId="{042D2402-55D0-4B12-A30B-A3CDD1F1D208}" srcOrd="3" destOrd="0" presId="urn:microsoft.com/office/officeart/2008/layout/LinedList"/>
    <dgm:cxn modelId="{9BC767DE-1B94-4C42-B0B2-26F21649B5B7}" type="presParOf" srcId="{E253E6D1-0C0F-454C-81AC-99E85D8CB1A6}" destId="{F9C443C1-CA83-48D5-AA1C-6209CD3FFEB3}" srcOrd="2" destOrd="0" presId="urn:microsoft.com/office/officeart/2008/layout/LinedList"/>
    <dgm:cxn modelId="{0D69C47E-0A3E-4579-BA43-8DFB0EA2149C}" type="presParOf" srcId="{E253E6D1-0C0F-454C-81AC-99E85D8CB1A6}" destId="{2622BC2D-2EB0-40F7-8AC2-268771D6F479}" srcOrd="3" destOrd="0" presId="urn:microsoft.com/office/officeart/2008/layout/LinedList"/>
    <dgm:cxn modelId="{A9269E63-7509-4FEE-A85B-733D0A54CA13}" type="presParOf" srcId="{2622BC2D-2EB0-40F7-8AC2-268771D6F479}" destId="{2DA7ECE0-2E1C-4A3C-BE46-731E99B51F1C}" srcOrd="0" destOrd="0" presId="urn:microsoft.com/office/officeart/2008/layout/LinedList"/>
    <dgm:cxn modelId="{5995EE63-D21A-4AEF-82EC-4C2FE43F6B1D}" type="presParOf" srcId="{2622BC2D-2EB0-40F7-8AC2-268771D6F479}" destId="{3705730A-AF48-443D-8537-1C0D7CD58663}" srcOrd="1" destOrd="0" presId="urn:microsoft.com/office/officeart/2008/layout/LinedList"/>
    <dgm:cxn modelId="{2F6C6245-A3BE-4E58-9C4E-6A00D582F3BD}" type="presParOf" srcId="{3705730A-AF48-443D-8537-1C0D7CD58663}" destId="{308A1E7C-9360-4165-8E1C-7109A7123481}" srcOrd="0" destOrd="0" presId="urn:microsoft.com/office/officeart/2008/layout/LinedList"/>
    <dgm:cxn modelId="{AFFB189C-3A82-47A1-8BE6-0E3D9868E5FA}" type="presParOf" srcId="{3705730A-AF48-443D-8537-1C0D7CD58663}" destId="{9D0F7F36-AA32-4C44-8DA2-39C028E8F414}" srcOrd="1" destOrd="0" presId="urn:microsoft.com/office/officeart/2008/layout/LinedList"/>
    <dgm:cxn modelId="{210701F1-A41D-401D-AFE6-903921B16F4E}" type="presParOf" srcId="{9D0F7F36-AA32-4C44-8DA2-39C028E8F414}" destId="{B6EE5436-3BA1-47EB-A7D5-219039BB8836}" srcOrd="0" destOrd="0" presId="urn:microsoft.com/office/officeart/2008/layout/LinedList"/>
    <dgm:cxn modelId="{CF2434E0-8637-418F-B028-BA5086B3D5B1}" type="presParOf" srcId="{9D0F7F36-AA32-4C44-8DA2-39C028E8F414}" destId="{1E841C78-270E-44F6-92F0-94D1EF7CF0F2}" srcOrd="1" destOrd="0" presId="urn:microsoft.com/office/officeart/2008/layout/LinedList"/>
    <dgm:cxn modelId="{C4F1B717-F99E-42B4-9523-B7B6A7279E0A}" type="presParOf" srcId="{9D0F7F36-AA32-4C44-8DA2-39C028E8F414}" destId="{FC9B9BAC-C1A5-4F49-ACCC-ADF362BD47A6}" srcOrd="2" destOrd="0" presId="urn:microsoft.com/office/officeart/2008/layout/LinedList"/>
    <dgm:cxn modelId="{0A8F7523-2EED-499A-835D-4050676BB8B8}" type="presParOf" srcId="{3705730A-AF48-443D-8537-1C0D7CD58663}" destId="{4A10A545-7C83-4C15-9218-43D8662493ED}" srcOrd="2" destOrd="0" presId="urn:microsoft.com/office/officeart/2008/layout/LinedList"/>
    <dgm:cxn modelId="{4BED505C-B96A-4E9E-A501-68426B3D343B}" type="presParOf" srcId="{3705730A-AF48-443D-8537-1C0D7CD58663}" destId="{947AF922-2176-4B80-B1C1-89FC8775A2AE}" srcOrd="3" destOrd="0" presId="urn:microsoft.com/office/officeart/2008/layout/LinedList"/>
    <dgm:cxn modelId="{71F4BC5D-F095-48EF-A257-32638A030378}" type="presParOf" srcId="{E253E6D1-0C0F-454C-81AC-99E85D8CB1A6}" destId="{F963F1D6-FF40-4DD3-8F55-A2B4E9902F7A}" srcOrd="4" destOrd="0" presId="urn:microsoft.com/office/officeart/2008/layout/LinedList"/>
    <dgm:cxn modelId="{716789A6-3C36-4257-AD70-0D24294D88F4}" type="presParOf" srcId="{E253E6D1-0C0F-454C-81AC-99E85D8CB1A6}" destId="{8BD69C4A-77A7-49F6-B25C-2CA9A5A64C64}" srcOrd="5" destOrd="0" presId="urn:microsoft.com/office/officeart/2008/layout/LinedList"/>
    <dgm:cxn modelId="{18971343-7B58-4727-901C-7FAAB41237E1}" type="presParOf" srcId="{8BD69C4A-77A7-49F6-B25C-2CA9A5A64C64}" destId="{A4313204-2870-4C71-AA2C-74904FE0504A}" srcOrd="0" destOrd="0" presId="urn:microsoft.com/office/officeart/2008/layout/LinedList"/>
    <dgm:cxn modelId="{C0CB659C-A412-4182-ABB5-AB8C1D5640B7}" type="presParOf" srcId="{8BD69C4A-77A7-49F6-B25C-2CA9A5A64C64}" destId="{B0416FFA-57DF-4DD4-B4C1-B991EA7CAA15}" srcOrd="1" destOrd="0" presId="urn:microsoft.com/office/officeart/2008/layout/LinedList"/>
    <dgm:cxn modelId="{D5C5CF92-B55C-46B1-B1C8-3311622916B4}" type="presParOf" srcId="{B0416FFA-57DF-4DD4-B4C1-B991EA7CAA15}" destId="{DB54D121-7636-48F2-86AD-012CCB795C84}" srcOrd="0" destOrd="0" presId="urn:microsoft.com/office/officeart/2008/layout/LinedList"/>
    <dgm:cxn modelId="{35084E8F-CE9E-4519-9ACE-5C52CC0046D7}" type="presParOf" srcId="{B0416FFA-57DF-4DD4-B4C1-B991EA7CAA15}" destId="{5ABD9E8E-5554-4AED-BAFC-693E62956B84}" srcOrd="1" destOrd="0" presId="urn:microsoft.com/office/officeart/2008/layout/LinedList"/>
    <dgm:cxn modelId="{2EB96543-C3AE-4AE5-87BC-BCA2DC803751}" type="presParOf" srcId="{5ABD9E8E-5554-4AED-BAFC-693E62956B84}" destId="{228548BC-E7AD-42FF-96DD-4EF9EF1A2DC6}" srcOrd="0" destOrd="0" presId="urn:microsoft.com/office/officeart/2008/layout/LinedList"/>
    <dgm:cxn modelId="{850A4E0D-38A8-46B9-A32E-25B2D21C0430}" type="presParOf" srcId="{5ABD9E8E-5554-4AED-BAFC-693E62956B84}" destId="{CDAB3B4A-13E4-4010-B3FF-6432E644CA02}" srcOrd="1" destOrd="0" presId="urn:microsoft.com/office/officeart/2008/layout/LinedList"/>
    <dgm:cxn modelId="{4620FD5E-64CE-49E4-86C8-5A843134883A}" type="presParOf" srcId="{5ABD9E8E-5554-4AED-BAFC-693E62956B84}" destId="{3DA36702-B723-48D6-9233-C1390022E16A}" srcOrd="2" destOrd="0" presId="urn:microsoft.com/office/officeart/2008/layout/LinedList"/>
    <dgm:cxn modelId="{EFF32319-8CD6-42AA-B11A-26DD9359B9D5}" type="presParOf" srcId="{B0416FFA-57DF-4DD4-B4C1-B991EA7CAA15}" destId="{6649C49E-0C76-41A7-89EA-C3A938E94547}" srcOrd="2" destOrd="0" presId="urn:microsoft.com/office/officeart/2008/layout/LinedList"/>
    <dgm:cxn modelId="{035EC2DC-B790-4EA7-9E6F-882C325E7AF6}" type="presParOf" srcId="{B0416FFA-57DF-4DD4-B4C1-B991EA7CAA15}" destId="{00DF71BA-9ECB-426F-808E-5122F733361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6D1CDE-EBC0-431D-94A2-EEA84DBF9D17}" type="doc">
      <dgm:prSet loTypeId="urn:microsoft.com/office/officeart/2005/8/layout/process4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3FDD25BB-E4AA-4BA1-9DBF-3F4049EF935C}">
      <dgm:prSet phldrT="[Текст]"/>
      <dgm:spPr/>
      <dgm:t>
        <a:bodyPr/>
        <a:lstStyle/>
        <a:p>
          <a:r>
            <a:rPr lang="ru-RU" dirty="0" smtClean="0"/>
            <a:t>Серверная база данных</a:t>
          </a:r>
          <a:endParaRPr lang="ru-RU" dirty="0"/>
        </a:p>
      </dgm:t>
    </dgm:pt>
    <dgm:pt modelId="{FC67C5D5-E463-4811-9D72-B53B8770A23B}" type="parTrans" cxnId="{5D84E4B9-513F-4E4A-855B-36E89D93B036}">
      <dgm:prSet/>
      <dgm:spPr/>
      <dgm:t>
        <a:bodyPr/>
        <a:lstStyle/>
        <a:p>
          <a:endParaRPr lang="ru-RU"/>
        </a:p>
      </dgm:t>
    </dgm:pt>
    <dgm:pt modelId="{FD5C1F80-6BFB-4930-A129-41D2D41A7EA4}" type="sibTrans" cxnId="{5D84E4B9-513F-4E4A-855B-36E89D93B036}">
      <dgm:prSet/>
      <dgm:spPr/>
      <dgm:t>
        <a:bodyPr/>
        <a:lstStyle/>
        <a:p>
          <a:endParaRPr lang="ru-RU"/>
        </a:p>
      </dgm:t>
    </dgm:pt>
    <dgm:pt modelId="{62F73223-50B0-4542-86A6-A948586FC9DB}">
      <dgm:prSet phldrT="[Текст]"/>
      <dgm:spPr/>
      <dgm:t>
        <a:bodyPr/>
        <a:lstStyle/>
        <a:p>
          <a:r>
            <a:rPr lang="ru-RU" dirty="0" smtClean="0"/>
            <a:t>Больше тренировочных программ</a:t>
          </a:r>
          <a:endParaRPr lang="ru-RU" dirty="0"/>
        </a:p>
      </dgm:t>
    </dgm:pt>
    <dgm:pt modelId="{091FE64C-A830-4E3D-B352-C1F82D385F8D}" type="parTrans" cxnId="{8CBCE7F4-9C6F-41DC-BFFF-577045E0D000}">
      <dgm:prSet/>
      <dgm:spPr/>
      <dgm:t>
        <a:bodyPr/>
        <a:lstStyle/>
        <a:p>
          <a:endParaRPr lang="ru-RU"/>
        </a:p>
      </dgm:t>
    </dgm:pt>
    <dgm:pt modelId="{EAF5D211-390A-4277-A0D5-DE3184B9426E}" type="sibTrans" cxnId="{8CBCE7F4-9C6F-41DC-BFFF-577045E0D000}">
      <dgm:prSet/>
      <dgm:spPr/>
      <dgm:t>
        <a:bodyPr/>
        <a:lstStyle/>
        <a:p>
          <a:endParaRPr lang="ru-RU"/>
        </a:p>
      </dgm:t>
    </dgm:pt>
    <dgm:pt modelId="{B1BE2B20-8107-436C-AD50-ADEDCC1E46F0}">
      <dgm:prSet phldrT="[Текст]"/>
      <dgm:spPr/>
      <dgm:t>
        <a:bodyPr/>
        <a:lstStyle/>
        <a:p>
          <a:r>
            <a:rPr lang="ru-RU" dirty="0" smtClean="0"/>
            <a:t>Мобильные устройства</a:t>
          </a:r>
          <a:endParaRPr lang="ru-RU" dirty="0"/>
        </a:p>
      </dgm:t>
    </dgm:pt>
    <dgm:pt modelId="{1FD114E9-E1ED-46F4-A522-9FF024AD7871}" type="parTrans" cxnId="{B276D3F9-CE85-426B-AE78-9B380B559C6F}">
      <dgm:prSet/>
      <dgm:spPr/>
      <dgm:t>
        <a:bodyPr/>
        <a:lstStyle/>
        <a:p>
          <a:endParaRPr lang="ru-RU"/>
        </a:p>
      </dgm:t>
    </dgm:pt>
    <dgm:pt modelId="{CAD047D9-CC71-4C4E-890B-45882DCE33DE}" type="sibTrans" cxnId="{B276D3F9-CE85-426B-AE78-9B380B559C6F}">
      <dgm:prSet/>
      <dgm:spPr/>
      <dgm:t>
        <a:bodyPr/>
        <a:lstStyle/>
        <a:p>
          <a:endParaRPr lang="ru-RU"/>
        </a:p>
      </dgm:t>
    </dgm:pt>
    <dgm:pt modelId="{0E3FDE53-452B-4F71-8F6C-FE2598D55D55}" type="pres">
      <dgm:prSet presAssocID="{956D1CDE-EBC0-431D-94A2-EEA84DBF9D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60AB367-B601-406C-90DB-628FAF3857D7}" type="pres">
      <dgm:prSet presAssocID="{B1BE2B20-8107-436C-AD50-ADEDCC1E46F0}" presName="boxAndChildren" presStyleCnt="0"/>
      <dgm:spPr/>
    </dgm:pt>
    <dgm:pt modelId="{9AB24A34-C940-4FE3-85C3-924E3929B424}" type="pres">
      <dgm:prSet presAssocID="{B1BE2B20-8107-436C-AD50-ADEDCC1E46F0}" presName="parentTextBox" presStyleLbl="node1" presStyleIdx="0" presStyleCnt="3"/>
      <dgm:spPr/>
      <dgm:t>
        <a:bodyPr/>
        <a:lstStyle/>
        <a:p>
          <a:endParaRPr lang="ru-RU"/>
        </a:p>
      </dgm:t>
    </dgm:pt>
    <dgm:pt modelId="{C4C744DD-5A5F-4DFA-857C-D47D5E6BD984}" type="pres">
      <dgm:prSet presAssocID="{EAF5D211-390A-4277-A0D5-DE3184B9426E}" presName="sp" presStyleCnt="0"/>
      <dgm:spPr/>
    </dgm:pt>
    <dgm:pt modelId="{4349C4CB-D61E-462D-8CB0-D76D829E13A9}" type="pres">
      <dgm:prSet presAssocID="{62F73223-50B0-4542-86A6-A948586FC9DB}" presName="arrowAndChildren" presStyleCnt="0"/>
      <dgm:spPr/>
    </dgm:pt>
    <dgm:pt modelId="{988F798E-CB1E-4F41-9234-13CDFF8A951E}" type="pres">
      <dgm:prSet presAssocID="{62F73223-50B0-4542-86A6-A948586FC9DB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7A6B0265-7989-46E0-985E-8A6F68A9C1F4}" type="pres">
      <dgm:prSet presAssocID="{FD5C1F80-6BFB-4930-A129-41D2D41A7EA4}" presName="sp" presStyleCnt="0"/>
      <dgm:spPr/>
    </dgm:pt>
    <dgm:pt modelId="{D90FF5B1-B3BD-4EAB-A904-09E704969574}" type="pres">
      <dgm:prSet presAssocID="{3FDD25BB-E4AA-4BA1-9DBF-3F4049EF935C}" presName="arrowAndChildren" presStyleCnt="0"/>
      <dgm:spPr/>
    </dgm:pt>
    <dgm:pt modelId="{DE4D4A24-8AE0-4DF6-9436-D085A12D4F5D}" type="pres">
      <dgm:prSet presAssocID="{3FDD25BB-E4AA-4BA1-9DBF-3F4049EF935C}" presName="parentTextArrow" presStyleLbl="node1" presStyleIdx="2" presStyleCnt="3"/>
      <dgm:spPr/>
      <dgm:t>
        <a:bodyPr/>
        <a:lstStyle/>
        <a:p>
          <a:endParaRPr lang="ru-RU"/>
        </a:p>
      </dgm:t>
    </dgm:pt>
  </dgm:ptLst>
  <dgm:cxnLst>
    <dgm:cxn modelId="{5D84E4B9-513F-4E4A-855B-36E89D93B036}" srcId="{956D1CDE-EBC0-431D-94A2-EEA84DBF9D17}" destId="{3FDD25BB-E4AA-4BA1-9DBF-3F4049EF935C}" srcOrd="0" destOrd="0" parTransId="{FC67C5D5-E463-4811-9D72-B53B8770A23B}" sibTransId="{FD5C1F80-6BFB-4930-A129-41D2D41A7EA4}"/>
    <dgm:cxn modelId="{3E9EE5DB-AA4A-441C-8B84-58CC773F3A7F}" type="presOf" srcId="{B1BE2B20-8107-436C-AD50-ADEDCC1E46F0}" destId="{9AB24A34-C940-4FE3-85C3-924E3929B424}" srcOrd="0" destOrd="0" presId="urn:microsoft.com/office/officeart/2005/8/layout/process4"/>
    <dgm:cxn modelId="{8CBCE7F4-9C6F-41DC-BFFF-577045E0D000}" srcId="{956D1CDE-EBC0-431D-94A2-EEA84DBF9D17}" destId="{62F73223-50B0-4542-86A6-A948586FC9DB}" srcOrd="1" destOrd="0" parTransId="{091FE64C-A830-4E3D-B352-C1F82D385F8D}" sibTransId="{EAF5D211-390A-4277-A0D5-DE3184B9426E}"/>
    <dgm:cxn modelId="{4B36C01F-1885-492C-99F4-0929FF265487}" type="presOf" srcId="{956D1CDE-EBC0-431D-94A2-EEA84DBF9D17}" destId="{0E3FDE53-452B-4F71-8F6C-FE2598D55D55}" srcOrd="0" destOrd="0" presId="urn:microsoft.com/office/officeart/2005/8/layout/process4"/>
    <dgm:cxn modelId="{89C0B8CC-4A07-480A-A8B5-1414457FE0C9}" type="presOf" srcId="{62F73223-50B0-4542-86A6-A948586FC9DB}" destId="{988F798E-CB1E-4F41-9234-13CDFF8A951E}" srcOrd="0" destOrd="0" presId="urn:microsoft.com/office/officeart/2005/8/layout/process4"/>
    <dgm:cxn modelId="{FADF3EDD-369F-4BFE-B7BE-89AA0FD95E47}" type="presOf" srcId="{3FDD25BB-E4AA-4BA1-9DBF-3F4049EF935C}" destId="{DE4D4A24-8AE0-4DF6-9436-D085A12D4F5D}" srcOrd="0" destOrd="0" presId="urn:microsoft.com/office/officeart/2005/8/layout/process4"/>
    <dgm:cxn modelId="{B276D3F9-CE85-426B-AE78-9B380B559C6F}" srcId="{956D1CDE-EBC0-431D-94A2-EEA84DBF9D17}" destId="{B1BE2B20-8107-436C-AD50-ADEDCC1E46F0}" srcOrd="2" destOrd="0" parTransId="{1FD114E9-E1ED-46F4-A522-9FF024AD7871}" sibTransId="{CAD047D9-CC71-4C4E-890B-45882DCE33DE}"/>
    <dgm:cxn modelId="{EA799775-C600-4583-8798-64C4FA60C0E3}" type="presParOf" srcId="{0E3FDE53-452B-4F71-8F6C-FE2598D55D55}" destId="{E60AB367-B601-406C-90DB-628FAF3857D7}" srcOrd="0" destOrd="0" presId="urn:microsoft.com/office/officeart/2005/8/layout/process4"/>
    <dgm:cxn modelId="{4ACBE36A-9878-4710-AE30-1DE037FFC70D}" type="presParOf" srcId="{E60AB367-B601-406C-90DB-628FAF3857D7}" destId="{9AB24A34-C940-4FE3-85C3-924E3929B424}" srcOrd="0" destOrd="0" presId="urn:microsoft.com/office/officeart/2005/8/layout/process4"/>
    <dgm:cxn modelId="{0660BBF2-5BAD-4B25-91BF-70232232CD75}" type="presParOf" srcId="{0E3FDE53-452B-4F71-8F6C-FE2598D55D55}" destId="{C4C744DD-5A5F-4DFA-857C-D47D5E6BD984}" srcOrd="1" destOrd="0" presId="urn:microsoft.com/office/officeart/2005/8/layout/process4"/>
    <dgm:cxn modelId="{76E63577-8D48-44E5-8C94-FA0BA5114AE1}" type="presParOf" srcId="{0E3FDE53-452B-4F71-8F6C-FE2598D55D55}" destId="{4349C4CB-D61E-462D-8CB0-D76D829E13A9}" srcOrd="2" destOrd="0" presId="urn:microsoft.com/office/officeart/2005/8/layout/process4"/>
    <dgm:cxn modelId="{5FAF6050-28C6-4052-BCDC-C4BCBE8E0E76}" type="presParOf" srcId="{4349C4CB-D61E-462D-8CB0-D76D829E13A9}" destId="{988F798E-CB1E-4F41-9234-13CDFF8A951E}" srcOrd="0" destOrd="0" presId="urn:microsoft.com/office/officeart/2005/8/layout/process4"/>
    <dgm:cxn modelId="{A774C884-4626-4C39-9D8B-AF46802AB5D5}" type="presParOf" srcId="{0E3FDE53-452B-4F71-8F6C-FE2598D55D55}" destId="{7A6B0265-7989-46E0-985E-8A6F68A9C1F4}" srcOrd="3" destOrd="0" presId="urn:microsoft.com/office/officeart/2005/8/layout/process4"/>
    <dgm:cxn modelId="{5B833286-F5F9-426D-83E2-F2547DA19130}" type="presParOf" srcId="{0E3FDE53-452B-4F71-8F6C-FE2598D55D55}" destId="{D90FF5B1-B3BD-4EAB-A904-09E704969574}" srcOrd="4" destOrd="0" presId="urn:microsoft.com/office/officeart/2005/8/layout/process4"/>
    <dgm:cxn modelId="{C0A29EFE-F7F0-4FE6-BE8D-3B15AFDA285A}" type="presParOf" srcId="{D90FF5B1-B3BD-4EAB-A904-09E704969574}" destId="{DE4D4A24-8AE0-4DF6-9436-D085A12D4F5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938E9-A46B-4357-855B-EB96912AD62E}">
      <dsp:nvSpPr>
        <dsp:cNvPr id="0" name=""/>
        <dsp:cNvSpPr/>
      </dsp:nvSpPr>
      <dsp:spPr>
        <a:xfrm rot="5400000">
          <a:off x="-257841" y="262672"/>
          <a:ext cx="1718941" cy="120325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1.</a:t>
          </a:r>
          <a:endParaRPr lang="ru-RU" sz="3300" kern="1200" dirty="0"/>
        </a:p>
      </dsp:txBody>
      <dsp:txXfrm rot="-5400000">
        <a:off x="1" y="606461"/>
        <a:ext cx="1203259" cy="515682"/>
      </dsp:txXfrm>
    </dsp:sp>
    <dsp:sp modelId="{9A781CC1-E7C6-43F5-85F9-6E63928642FB}">
      <dsp:nvSpPr>
        <dsp:cNvPr id="0" name=""/>
        <dsp:cNvSpPr/>
      </dsp:nvSpPr>
      <dsp:spPr>
        <a:xfrm rot="5400000">
          <a:off x="2222094" y="-1014003"/>
          <a:ext cx="1117312" cy="31549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Изучить </a:t>
          </a:r>
          <a:r>
            <a:rPr lang="ru-RU" sz="1800" kern="1200" dirty="0" err="1" smtClean="0"/>
            <a:t>фреймворк</a:t>
          </a:r>
          <a:r>
            <a:rPr lang="ru-RU" sz="1800" kern="1200" dirty="0" smtClean="0"/>
            <a:t> </a:t>
          </a:r>
          <a:r>
            <a:rPr lang="en-US" sz="1800" kern="1200" dirty="0" smtClean="0"/>
            <a:t>PyQT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Найти формулы расчёта показателей</a:t>
          </a:r>
          <a:endParaRPr lang="ru-RU" sz="1800" kern="1200" dirty="0"/>
        </a:p>
      </dsp:txBody>
      <dsp:txXfrm rot="-5400000">
        <a:off x="1203260" y="59374"/>
        <a:ext cx="3100439" cy="1008226"/>
      </dsp:txXfrm>
    </dsp:sp>
    <dsp:sp modelId="{6C69B6C3-127F-4645-8C0B-6CF1BC4A659B}">
      <dsp:nvSpPr>
        <dsp:cNvPr id="0" name=""/>
        <dsp:cNvSpPr/>
      </dsp:nvSpPr>
      <dsp:spPr>
        <a:xfrm rot="5400000">
          <a:off x="-257841" y="1789030"/>
          <a:ext cx="1718941" cy="1203259"/>
        </a:xfrm>
        <a:prstGeom prst="chevron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2.</a:t>
          </a:r>
          <a:endParaRPr lang="ru-RU" sz="3300" kern="1200" dirty="0"/>
        </a:p>
      </dsp:txBody>
      <dsp:txXfrm rot="-5400000">
        <a:off x="1" y="2132819"/>
        <a:ext cx="1203259" cy="515682"/>
      </dsp:txXfrm>
    </dsp:sp>
    <dsp:sp modelId="{78CA1FA5-24B7-4411-B9E3-F33EB446D62F}">
      <dsp:nvSpPr>
        <dsp:cNvPr id="0" name=""/>
        <dsp:cNvSpPr/>
      </dsp:nvSpPr>
      <dsp:spPr>
        <a:xfrm rot="5400000">
          <a:off x="2222094" y="512354"/>
          <a:ext cx="1117312" cy="31549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Создать раздел Калькулятор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Создать раздел Тренировки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Создать раздел Питание</a:t>
          </a:r>
          <a:endParaRPr lang="ru-RU" sz="1800" kern="1200" dirty="0"/>
        </a:p>
      </dsp:txBody>
      <dsp:txXfrm rot="-5400000">
        <a:off x="1203260" y="1585732"/>
        <a:ext cx="3100439" cy="1008226"/>
      </dsp:txXfrm>
    </dsp:sp>
    <dsp:sp modelId="{62A7FCF5-3C95-4CA9-8FC5-5EFDB0E60CAF}">
      <dsp:nvSpPr>
        <dsp:cNvPr id="0" name=""/>
        <dsp:cNvSpPr/>
      </dsp:nvSpPr>
      <dsp:spPr>
        <a:xfrm rot="5400000">
          <a:off x="-257841" y="3315389"/>
          <a:ext cx="1718941" cy="1203259"/>
        </a:xfrm>
        <a:prstGeom prst="chevron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3.</a:t>
          </a:r>
          <a:endParaRPr lang="ru-RU" sz="3300" kern="1200" dirty="0"/>
        </a:p>
      </dsp:txBody>
      <dsp:txXfrm rot="-5400000">
        <a:off x="1" y="3659178"/>
        <a:ext cx="1203259" cy="515682"/>
      </dsp:txXfrm>
    </dsp:sp>
    <dsp:sp modelId="{3EFE1BE3-EABF-4101-A802-8A0BBB02201C}">
      <dsp:nvSpPr>
        <dsp:cNvPr id="0" name=""/>
        <dsp:cNvSpPr/>
      </dsp:nvSpPr>
      <dsp:spPr>
        <a:xfrm rot="5400000">
          <a:off x="2222094" y="2038712"/>
          <a:ext cx="1117312" cy="31549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Создать установщик приложения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Создать сайт приложения</a:t>
          </a:r>
          <a:endParaRPr lang="ru-RU" sz="1800" kern="1200" dirty="0"/>
        </a:p>
      </dsp:txBody>
      <dsp:txXfrm rot="-5400000">
        <a:off x="1203260" y="3112090"/>
        <a:ext cx="3100439" cy="1008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2D13F-BC89-44D7-BE11-37F4A16C8939}">
      <dsp:nvSpPr>
        <dsp:cNvPr id="0" name=""/>
        <dsp:cNvSpPr/>
      </dsp:nvSpPr>
      <dsp:spPr>
        <a:xfrm>
          <a:off x="1780137" y="55121"/>
          <a:ext cx="3201464" cy="1447971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Следить за показателями здоровья</a:t>
          </a:r>
          <a:endParaRPr lang="ru-RU" sz="2400" kern="1200" dirty="0"/>
        </a:p>
      </dsp:txBody>
      <dsp:txXfrm>
        <a:off x="1780137" y="55121"/>
        <a:ext cx="3201464" cy="1447971"/>
      </dsp:txXfrm>
    </dsp:sp>
    <dsp:sp modelId="{9A30F5A1-BE64-48BA-A258-F2BD6D68B0AF}">
      <dsp:nvSpPr>
        <dsp:cNvPr id="0" name=""/>
        <dsp:cNvSpPr/>
      </dsp:nvSpPr>
      <dsp:spPr>
        <a:xfrm>
          <a:off x="83599" y="1328"/>
          <a:ext cx="1672884" cy="1555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BD978-C861-4367-94EF-1FF80EB5B86D}">
      <dsp:nvSpPr>
        <dsp:cNvPr id="0" name=""/>
        <dsp:cNvSpPr/>
      </dsp:nvSpPr>
      <dsp:spPr>
        <a:xfrm>
          <a:off x="143448" y="1795799"/>
          <a:ext cx="3201464" cy="1447971"/>
        </a:xfrm>
        <a:prstGeom prst="rect">
          <a:avLst/>
        </a:prstGeom>
        <a:solidFill>
          <a:schemeClr val="accent5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Избавишься от лишнего веса</a:t>
          </a:r>
        </a:p>
      </dsp:txBody>
      <dsp:txXfrm>
        <a:off x="143448" y="1795799"/>
        <a:ext cx="3201464" cy="1447971"/>
      </dsp:txXfrm>
    </dsp:sp>
    <dsp:sp modelId="{3F38E2A3-B60E-4E3F-8B20-1F819B358294}">
      <dsp:nvSpPr>
        <dsp:cNvPr id="0" name=""/>
        <dsp:cNvSpPr/>
      </dsp:nvSpPr>
      <dsp:spPr>
        <a:xfrm>
          <a:off x="3488262" y="1795799"/>
          <a:ext cx="1433491" cy="144797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19C4F-2F8F-42CB-9823-305556DDED4B}">
      <dsp:nvSpPr>
        <dsp:cNvPr id="0" name=""/>
        <dsp:cNvSpPr/>
      </dsp:nvSpPr>
      <dsp:spPr>
        <a:xfrm>
          <a:off x="1756982" y="3482686"/>
          <a:ext cx="3201464" cy="1447971"/>
        </a:xfrm>
        <a:prstGeom prst="rect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Начать правильно питаться</a:t>
          </a:r>
          <a:endParaRPr lang="ru-RU" sz="2400" kern="1200" dirty="0"/>
        </a:p>
      </dsp:txBody>
      <dsp:txXfrm>
        <a:off x="1756982" y="3482686"/>
        <a:ext cx="3201464" cy="1447971"/>
      </dsp:txXfrm>
    </dsp:sp>
    <dsp:sp modelId="{4540E58F-DB59-430B-B381-E914329D7BB4}">
      <dsp:nvSpPr>
        <dsp:cNvPr id="0" name=""/>
        <dsp:cNvSpPr/>
      </dsp:nvSpPr>
      <dsp:spPr>
        <a:xfrm>
          <a:off x="106754" y="3482686"/>
          <a:ext cx="1580266" cy="14479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F82EF-E671-4F99-B576-BC5E288FF556}">
      <dsp:nvSpPr>
        <dsp:cNvPr id="0" name=""/>
        <dsp:cNvSpPr/>
      </dsp:nvSpPr>
      <dsp:spPr>
        <a:xfrm>
          <a:off x="0" y="0"/>
          <a:ext cx="6353758" cy="95914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1</a:t>
          </a:r>
          <a:r>
            <a:rPr lang="en-US" sz="2400" kern="1200" dirty="0" smtClean="0"/>
            <a:t>. </a:t>
          </a:r>
          <a:r>
            <a:rPr lang="ru-RU" sz="2400" kern="1200" dirty="0" smtClean="0"/>
            <a:t>Перейдите на </a:t>
          </a:r>
          <a:r>
            <a:rPr lang="en-US" sz="2400" kern="1200" dirty="0" smtClean="0"/>
            <a:t>benefit-app.tilda.ws</a:t>
          </a:r>
          <a:endParaRPr lang="ru-RU" sz="2400" kern="1200" dirty="0"/>
        </a:p>
      </dsp:txBody>
      <dsp:txXfrm>
        <a:off x="28092" y="28092"/>
        <a:ext cx="5206545" cy="902962"/>
      </dsp:txXfrm>
    </dsp:sp>
    <dsp:sp modelId="{96B1BC49-9861-4A0F-B91A-5A42674D1E8B}">
      <dsp:nvSpPr>
        <dsp:cNvPr id="0" name=""/>
        <dsp:cNvSpPr/>
      </dsp:nvSpPr>
      <dsp:spPr>
        <a:xfrm>
          <a:off x="474469" y="1092361"/>
          <a:ext cx="6353758" cy="95914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 </a:t>
          </a:r>
          <a:r>
            <a:rPr lang="ru-RU" sz="2400" kern="1200" dirty="0" smtClean="0"/>
            <a:t>Скачайте </a:t>
          </a:r>
          <a:r>
            <a:rPr lang="ru-RU" sz="2400" kern="1200" dirty="0" smtClean="0"/>
            <a:t>архив</a:t>
          </a:r>
          <a:endParaRPr lang="ru-RU" sz="2400" kern="1200" dirty="0"/>
        </a:p>
      </dsp:txBody>
      <dsp:txXfrm>
        <a:off x="502561" y="1120453"/>
        <a:ext cx="5199660" cy="902962"/>
      </dsp:txXfrm>
    </dsp:sp>
    <dsp:sp modelId="{0608022C-2FA8-4C25-B3F6-7E654A846B17}">
      <dsp:nvSpPr>
        <dsp:cNvPr id="0" name=""/>
        <dsp:cNvSpPr/>
      </dsp:nvSpPr>
      <dsp:spPr>
        <a:xfrm>
          <a:off x="948938" y="2184723"/>
          <a:ext cx="6353758" cy="95914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 </a:t>
          </a:r>
          <a:r>
            <a:rPr lang="ru-RU" sz="2400" kern="1200" dirty="0" smtClean="0"/>
            <a:t>Откройте файл </a:t>
          </a:r>
          <a:r>
            <a:rPr lang="en-US" sz="2400" kern="1200" dirty="0" smtClean="0"/>
            <a:t>main.exe</a:t>
          </a:r>
          <a:endParaRPr lang="ru-RU" sz="2400" kern="1200" dirty="0"/>
        </a:p>
      </dsp:txBody>
      <dsp:txXfrm>
        <a:off x="977030" y="2212815"/>
        <a:ext cx="5199660" cy="902962"/>
      </dsp:txXfrm>
    </dsp:sp>
    <dsp:sp modelId="{B756572C-B4C7-47C7-8847-26021F92A4C2}">
      <dsp:nvSpPr>
        <dsp:cNvPr id="0" name=""/>
        <dsp:cNvSpPr/>
      </dsp:nvSpPr>
      <dsp:spPr>
        <a:xfrm>
          <a:off x="1423407" y="3277084"/>
          <a:ext cx="6353758" cy="95914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</a:t>
          </a:r>
          <a:r>
            <a:rPr lang="en-US" sz="2400" kern="1200" dirty="0" smtClean="0"/>
            <a:t>C</a:t>
          </a:r>
          <a:r>
            <a:rPr lang="ru-RU" sz="2400" kern="1200" dirty="0" err="1" smtClean="0"/>
            <a:t>оздайте</a:t>
          </a:r>
          <a:r>
            <a:rPr lang="ru-RU" sz="2400" kern="1200" dirty="0" smtClean="0"/>
            <a:t> новый аккаунт</a:t>
          </a:r>
          <a:r>
            <a:rPr lang="en-US" sz="2400" kern="1200" dirty="0" smtClean="0"/>
            <a:t> </a:t>
          </a:r>
          <a:endParaRPr lang="ru-RU" sz="2400" kern="1200" dirty="0"/>
        </a:p>
      </dsp:txBody>
      <dsp:txXfrm>
        <a:off x="1451499" y="3305176"/>
        <a:ext cx="5199660" cy="902962"/>
      </dsp:txXfrm>
    </dsp:sp>
    <dsp:sp modelId="{589DA5BA-EEAF-41F7-8E3D-F93473CAE2AB}">
      <dsp:nvSpPr>
        <dsp:cNvPr id="0" name=""/>
        <dsp:cNvSpPr/>
      </dsp:nvSpPr>
      <dsp:spPr>
        <a:xfrm>
          <a:off x="1897876" y="4369446"/>
          <a:ext cx="6353758" cy="95914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 </a:t>
          </a:r>
          <a:r>
            <a:rPr lang="ru-RU" sz="2400" kern="1200" dirty="0" smtClean="0"/>
            <a:t>Начните пользоваться</a:t>
          </a:r>
          <a:endParaRPr lang="ru-RU" sz="2400" kern="1200" dirty="0"/>
        </a:p>
      </dsp:txBody>
      <dsp:txXfrm>
        <a:off x="1925968" y="4397538"/>
        <a:ext cx="5199660" cy="902962"/>
      </dsp:txXfrm>
    </dsp:sp>
    <dsp:sp modelId="{8164CC97-3EE1-439C-AF93-5FAAAF61FFCD}">
      <dsp:nvSpPr>
        <dsp:cNvPr id="0" name=""/>
        <dsp:cNvSpPr/>
      </dsp:nvSpPr>
      <dsp:spPr>
        <a:xfrm>
          <a:off x="5730313" y="700709"/>
          <a:ext cx="623445" cy="62344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/>
        </a:p>
      </dsp:txBody>
      <dsp:txXfrm>
        <a:off x="5870588" y="700709"/>
        <a:ext cx="342895" cy="469142"/>
      </dsp:txXfrm>
    </dsp:sp>
    <dsp:sp modelId="{C61F1228-8B99-46E5-81DE-A70567722D65}">
      <dsp:nvSpPr>
        <dsp:cNvPr id="0" name=""/>
        <dsp:cNvSpPr/>
      </dsp:nvSpPr>
      <dsp:spPr>
        <a:xfrm>
          <a:off x="6204782" y="1793071"/>
          <a:ext cx="623445" cy="62344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/>
        </a:p>
      </dsp:txBody>
      <dsp:txXfrm>
        <a:off x="6345057" y="1793071"/>
        <a:ext cx="342895" cy="469142"/>
      </dsp:txXfrm>
    </dsp:sp>
    <dsp:sp modelId="{E1AFBE83-C413-4B79-904D-23904FA1E0C5}">
      <dsp:nvSpPr>
        <dsp:cNvPr id="0" name=""/>
        <dsp:cNvSpPr/>
      </dsp:nvSpPr>
      <dsp:spPr>
        <a:xfrm>
          <a:off x="6679251" y="2869447"/>
          <a:ext cx="623445" cy="62344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/>
        </a:p>
      </dsp:txBody>
      <dsp:txXfrm>
        <a:off x="6819526" y="2869447"/>
        <a:ext cx="342895" cy="469142"/>
      </dsp:txXfrm>
    </dsp:sp>
    <dsp:sp modelId="{9CAACE3E-12A0-4665-B71E-BDED4A91650F}">
      <dsp:nvSpPr>
        <dsp:cNvPr id="0" name=""/>
        <dsp:cNvSpPr/>
      </dsp:nvSpPr>
      <dsp:spPr>
        <a:xfrm>
          <a:off x="7153720" y="3972466"/>
          <a:ext cx="623445" cy="62344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/>
        </a:p>
      </dsp:txBody>
      <dsp:txXfrm>
        <a:off x="7293995" y="3972466"/>
        <a:ext cx="342895" cy="469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82347-9F16-44BB-8E3D-C49053766D42}">
      <dsp:nvSpPr>
        <dsp:cNvPr id="0" name=""/>
        <dsp:cNvSpPr/>
      </dsp:nvSpPr>
      <dsp:spPr>
        <a:xfrm>
          <a:off x="0" y="2334"/>
          <a:ext cx="435824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503281-83A7-4B00-8F6B-2D439F8686AD}">
      <dsp:nvSpPr>
        <dsp:cNvPr id="0" name=""/>
        <dsp:cNvSpPr/>
      </dsp:nvSpPr>
      <dsp:spPr>
        <a:xfrm>
          <a:off x="0" y="2334"/>
          <a:ext cx="871648" cy="159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1.</a:t>
          </a:r>
          <a:endParaRPr lang="ru-RU" sz="5000" kern="1200" dirty="0"/>
        </a:p>
      </dsp:txBody>
      <dsp:txXfrm>
        <a:off x="0" y="2334"/>
        <a:ext cx="871648" cy="1592217"/>
      </dsp:txXfrm>
    </dsp:sp>
    <dsp:sp modelId="{16C4766E-BDA9-4E1C-AB44-6846D7B7EFD9}">
      <dsp:nvSpPr>
        <dsp:cNvPr id="0" name=""/>
        <dsp:cNvSpPr/>
      </dsp:nvSpPr>
      <dsp:spPr>
        <a:xfrm>
          <a:off x="937022" y="74637"/>
          <a:ext cx="3421219" cy="1446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Я научился создавать </a:t>
          </a:r>
          <a:r>
            <a:rPr lang="en-US" sz="2400" kern="1200" dirty="0" smtClean="0"/>
            <a:t>GUI-</a:t>
          </a:r>
          <a:r>
            <a:rPr lang="ru-RU" sz="2400" kern="1200" dirty="0" smtClean="0"/>
            <a:t>приложения</a:t>
          </a:r>
          <a:endParaRPr lang="ru-RU" sz="2400" kern="1200" dirty="0"/>
        </a:p>
      </dsp:txBody>
      <dsp:txXfrm>
        <a:off x="937022" y="74637"/>
        <a:ext cx="3421219" cy="1446056"/>
      </dsp:txXfrm>
    </dsp:sp>
    <dsp:sp modelId="{287312AA-A7A6-40CA-8183-29F44F727B18}">
      <dsp:nvSpPr>
        <dsp:cNvPr id="0" name=""/>
        <dsp:cNvSpPr/>
      </dsp:nvSpPr>
      <dsp:spPr>
        <a:xfrm>
          <a:off x="871648" y="1520694"/>
          <a:ext cx="34865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C443C1-CA83-48D5-AA1C-6209CD3FFEB3}">
      <dsp:nvSpPr>
        <dsp:cNvPr id="0" name=""/>
        <dsp:cNvSpPr/>
      </dsp:nvSpPr>
      <dsp:spPr>
        <a:xfrm>
          <a:off x="0" y="1594551"/>
          <a:ext cx="435824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A7ECE0-2E1C-4A3C-BE46-731E99B51F1C}">
      <dsp:nvSpPr>
        <dsp:cNvPr id="0" name=""/>
        <dsp:cNvSpPr/>
      </dsp:nvSpPr>
      <dsp:spPr>
        <a:xfrm>
          <a:off x="0" y="1594551"/>
          <a:ext cx="871648" cy="159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0" kern="1200" dirty="0" smtClean="0"/>
            <a:t>2.</a:t>
          </a:r>
          <a:endParaRPr lang="ru-RU" sz="5000" kern="1200" dirty="0"/>
        </a:p>
      </dsp:txBody>
      <dsp:txXfrm>
        <a:off x="0" y="1594551"/>
        <a:ext cx="871648" cy="1592217"/>
      </dsp:txXfrm>
    </dsp:sp>
    <dsp:sp modelId="{1E841C78-270E-44F6-92F0-94D1EF7CF0F2}">
      <dsp:nvSpPr>
        <dsp:cNvPr id="0" name=""/>
        <dsp:cNvSpPr/>
      </dsp:nvSpPr>
      <dsp:spPr>
        <a:xfrm>
          <a:off x="937022" y="1666854"/>
          <a:ext cx="3421219" cy="1446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Я получил опыт работы над крупным проектом</a:t>
          </a:r>
          <a:endParaRPr lang="ru-RU" sz="2400" kern="1200" dirty="0"/>
        </a:p>
      </dsp:txBody>
      <dsp:txXfrm>
        <a:off x="937022" y="1666854"/>
        <a:ext cx="3421219" cy="1446056"/>
      </dsp:txXfrm>
    </dsp:sp>
    <dsp:sp modelId="{4A10A545-7C83-4C15-9218-43D8662493ED}">
      <dsp:nvSpPr>
        <dsp:cNvPr id="0" name=""/>
        <dsp:cNvSpPr/>
      </dsp:nvSpPr>
      <dsp:spPr>
        <a:xfrm>
          <a:off x="871648" y="3112911"/>
          <a:ext cx="34865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63F1D6-FF40-4DD3-8F55-A2B4E9902F7A}">
      <dsp:nvSpPr>
        <dsp:cNvPr id="0" name=""/>
        <dsp:cNvSpPr/>
      </dsp:nvSpPr>
      <dsp:spPr>
        <a:xfrm>
          <a:off x="0" y="3186769"/>
          <a:ext cx="435824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313204-2870-4C71-AA2C-74904FE0504A}">
      <dsp:nvSpPr>
        <dsp:cNvPr id="0" name=""/>
        <dsp:cNvSpPr/>
      </dsp:nvSpPr>
      <dsp:spPr>
        <a:xfrm>
          <a:off x="0" y="3186769"/>
          <a:ext cx="871648" cy="159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0" kern="1200" dirty="0" smtClean="0"/>
            <a:t>3.</a:t>
          </a:r>
          <a:endParaRPr lang="ru-RU" sz="5000" kern="1200" dirty="0"/>
        </a:p>
      </dsp:txBody>
      <dsp:txXfrm>
        <a:off x="0" y="3186769"/>
        <a:ext cx="871648" cy="1592217"/>
      </dsp:txXfrm>
    </dsp:sp>
    <dsp:sp modelId="{CDAB3B4A-13E4-4010-B3FF-6432E644CA02}">
      <dsp:nvSpPr>
        <dsp:cNvPr id="0" name=""/>
        <dsp:cNvSpPr/>
      </dsp:nvSpPr>
      <dsp:spPr>
        <a:xfrm>
          <a:off x="937022" y="3259071"/>
          <a:ext cx="3421219" cy="1446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Мне удалось создать полезный продукт</a:t>
          </a:r>
          <a:endParaRPr lang="ru-RU" sz="2400" kern="1200" dirty="0"/>
        </a:p>
      </dsp:txBody>
      <dsp:txXfrm>
        <a:off x="937022" y="3259071"/>
        <a:ext cx="3421219" cy="1446056"/>
      </dsp:txXfrm>
    </dsp:sp>
    <dsp:sp modelId="{6649C49E-0C76-41A7-89EA-C3A938E94547}">
      <dsp:nvSpPr>
        <dsp:cNvPr id="0" name=""/>
        <dsp:cNvSpPr/>
      </dsp:nvSpPr>
      <dsp:spPr>
        <a:xfrm>
          <a:off x="871648" y="4705128"/>
          <a:ext cx="34865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24A34-C940-4FE3-85C3-924E3929B424}">
      <dsp:nvSpPr>
        <dsp:cNvPr id="0" name=""/>
        <dsp:cNvSpPr/>
      </dsp:nvSpPr>
      <dsp:spPr>
        <a:xfrm>
          <a:off x="0" y="3599153"/>
          <a:ext cx="4358242" cy="118132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Мобильные устройства</a:t>
          </a:r>
          <a:endParaRPr lang="ru-RU" sz="2800" kern="1200" dirty="0"/>
        </a:p>
      </dsp:txBody>
      <dsp:txXfrm>
        <a:off x="0" y="3599153"/>
        <a:ext cx="4358242" cy="1181322"/>
      </dsp:txXfrm>
    </dsp:sp>
    <dsp:sp modelId="{988F798E-CB1E-4F41-9234-13CDFF8A951E}">
      <dsp:nvSpPr>
        <dsp:cNvPr id="0" name=""/>
        <dsp:cNvSpPr/>
      </dsp:nvSpPr>
      <dsp:spPr>
        <a:xfrm rot="10800000">
          <a:off x="0" y="1799999"/>
          <a:ext cx="4358242" cy="1816873"/>
        </a:xfrm>
        <a:prstGeom prst="upArrowCallou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Больше тренировочных программ</a:t>
          </a:r>
          <a:endParaRPr lang="ru-RU" sz="2800" kern="1200" dirty="0"/>
        </a:p>
      </dsp:txBody>
      <dsp:txXfrm rot="10800000">
        <a:off x="0" y="1799999"/>
        <a:ext cx="4358242" cy="1180550"/>
      </dsp:txXfrm>
    </dsp:sp>
    <dsp:sp modelId="{DE4D4A24-8AE0-4DF6-9436-D085A12D4F5D}">
      <dsp:nvSpPr>
        <dsp:cNvPr id="0" name=""/>
        <dsp:cNvSpPr/>
      </dsp:nvSpPr>
      <dsp:spPr>
        <a:xfrm rot="10800000">
          <a:off x="0" y="845"/>
          <a:ext cx="4358242" cy="1816873"/>
        </a:xfrm>
        <a:prstGeom prst="upArrowCallou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Серверная база данных</a:t>
          </a:r>
          <a:endParaRPr lang="ru-RU" sz="2800" kern="1200" dirty="0"/>
        </a:p>
      </dsp:txBody>
      <dsp:txXfrm rot="10800000">
        <a:off x="0" y="845"/>
        <a:ext cx="4358242" cy="1180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1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4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9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5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jpg_large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" y="-563880"/>
            <a:ext cx="12192302" cy="798595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67B1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20806"/>
            <a:ext cx="11932890" cy="177528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Фитнес-приложение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PyQT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6172200"/>
            <a:ext cx="9448800" cy="6858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Автор проекта: Гареев Альберт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1702059" y="3404212"/>
            <a:ext cx="0" cy="1735657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>
            <a:off x="11032318" y="5726933"/>
            <a:ext cx="13394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4B183"/>
                </a:solidFill>
              </a:rPr>
              <a:t>BeneFit</a:t>
            </a:r>
            <a:endParaRPr lang="en-US" sz="2400" dirty="0">
              <a:solidFill>
                <a:srgbClr val="F4B1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31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434"/>
            <a:ext cx="7174984" cy="538123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0" y="936434"/>
            <a:ext cx="7174984" cy="5378759"/>
          </a:xfrm>
          <a:prstGeom prst="rect">
            <a:avLst/>
          </a:prstGeom>
          <a:solidFill>
            <a:srgbClr val="646464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377" y="4822769"/>
            <a:ext cx="5485906" cy="1293028"/>
          </a:xfrm>
        </p:spPr>
        <p:txBody>
          <a:bodyPr>
            <a:noAutofit/>
          </a:bodyPr>
          <a:lstStyle/>
          <a:p>
            <a:pPr algn="l"/>
            <a:r>
              <a:rPr lang="ru-RU" sz="6000" dirty="0" smtClean="0">
                <a:solidFill>
                  <a:schemeClr val="bg1"/>
                </a:solidFill>
              </a:rPr>
              <a:t>Актуальность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smtClean="0">
                <a:solidFill>
                  <a:schemeClr val="bg1"/>
                </a:solidFill>
              </a:rPr>
              <a:t>проблемы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8787" y="550004"/>
            <a:ext cx="400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1. 15% смертей в России связаны с ожирением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708683" y="1961182"/>
            <a:ext cx="391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  <a:r>
              <a:rPr lang="ru-RU" sz="2400" dirty="0" smtClean="0"/>
              <a:t>. Каждый пятый житель Земли страдает ожирением или избыточным весом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18579" y="3657373"/>
            <a:ext cx="391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  <a:r>
              <a:rPr lang="ru-RU" sz="2400" dirty="0" smtClean="0"/>
              <a:t>. Ожирение сокращает жизнь, в среднем,  на 15 лет. Избыточный вес на 3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16601" y="5329810"/>
            <a:ext cx="3910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4. С текущими темпами, через 10 - 15 лет половина Земли будет страдать лишним весом 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11702059" y="3404212"/>
            <a:ext cx="0" cy="1735657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11032318" y="5726933"/>
            <a:ext cx="13394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4B183"/>
                </a:solidFill>
              </a:rPr>
              <a:t>BeneFit</a:t>
            </a:r>
            <a:endParaRPr lang="en-US" sz="2400" dirty="0">
              <a:solidFill>
                <a:srgbClr val="F4B183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0" y="0"/>
            <a:ext cx="7174984" cy="936434"/>
          </a:xfrm>
          <a:prstGeom prst="rect">
            <a:avLst/>
          </a:prstGeom>
          <a:solidFill>
            <a:srgbClr val="918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0" y="6315193"/>
            <a:ext cx="7174984" cy="542807"/>
          </a:xfrm>
          <a:prstGeom prst="rect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Овал 26"/>
          <p:cNvSpPr/>
          <p:nvPr/>
        </p:nvSpPr>
        <p:spPr>
          <a:xfrm>
            <a:off x="6710908" y="5498078"/>
            <a:ext cx="905988" cy="905988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Овал 25"/>
          <p:cNvSpPr/>
          <p:nvPr/>
        </p:nvSpPr>
        <p:spPr>
          <a:xfrm>
            <a:off x="6721990" y="470559"/>
            <a:ext cx="905988" cy="905988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Овал 27"/>
          <p:cNvSpPr/>
          <p:nvPr/>
        </p:nvSpPr>
        <p:spPr>
          <a:xfrm>
            <a:off x="6721990" y="2129450"/>
            <a:ext cx="905988" cy="905988"/>
          </a:xfrm>
          <a:prstGeom prst="ellipse">
            <a:avLst/>
          </a:prstGeom>
          <a:solidFill>
            <a:srgbClr val="468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Овал 28"/>
          <p:cNvSpPr/>
          <p:nvPr/>
        </p:nvSpPr>
        <p:spPr>
          <a:xfrm>
            <a:off x="6710908" y="3831768"/>
            <a:ext cx="905988" cy="905988"/>
          </a:xfrm>
          <a:prstGeom prst="ellipse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44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06"/>
            <a:ext cx="7171981" cy="47813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1027906"/>
            <a:ext cx="7171981" cy="4781321"/>
          </a:xfrm>
          <a:prstGeom prst="rect">
            <a:avLst/>
          </a:prstGeom>
          <a:solidFill>
            <a:srgbClr val="64646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6287" y="101202"/>
            <a:ext cx="4571082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Цель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26286" y="1825625"/>
            <a:ext cx="45710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Создание приложения, которое поможет людям начать следовать здоровому образу жизни.</a:t>
            </a:r>
            <a:endParaRPr lang="en-US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702059" y="3404212"/>
            <a:ext cx="0" cy="1735657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5400000">
            <a:off x="11032318" y="5726933"/>
            <a:ext cx="13394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4B183"/>
                </a:solidFill>
              </a:rPr>
              <a:t>BeneFit</a:t>
            </a:r>
            <a:endParaRPr lang="en-US" sz="2400" dirty="0">
              <a:solidFill>
                <a:srgbClr val="F4B183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7171981" cy="1027906"/>
          </a:xfrm>
          <a:prstGeom prst="rect">
            <a:avLst/>
          </a:prstGeom>
          <a:solidFill>
            <a:srgbClr val="7F8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0" y="5809226"/>
            <a:ext cx="7171981" cy="1048773"/>
          </a:xfrm>
          <a:prstGeom prst="rect">
            <a:avLst/>
          </a:prstGeom>
          <a:solidFill>
            <a:srgbClr val="4F4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" y="0"/>
            <a:ext cx="6662056" cy="6858000"/>
          </a:xfrm>
          <a:prstGeom prst="rect">
            <a:avLst/>
          </a:prstGeom>
          <a:solidFill>
            <a:srgbClr val="64646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3708940038"/>
              </p:ext>
            </p:extLst>
          </p:nvPr>
        </p:nvGraphicFramePr>
        <p:xfrm>
          <a:off x="7065822" y="1360417"/>
          <a:ext cx="4358242" cy="478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6662058" y="101202"/>
            <a:ext cx="5040001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Задачи проекта</a:t>
            </a:r>
            <a:endParaRPr lang="en-US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1702059" y="3404212"/>
            <a:ext cx="0" cy="1735657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1032318" y="5726933"/>
            <a:ext cx="13394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4B183"/>
                </a:solidFill>
              </a:rPr>
              <a:t>BeneFit</a:t>
            </a:r>
            <a:endParaRPr lang="en-US" sz="2400" dirty="0">
              <a:solidFill>
                <a:srgbClr val="F4B183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7" y="727313"/>
            <a:ext cx="6087325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8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static.tildacdn.com/lib/tildaicon/30643562-6462-4965-b737-313766366462/12ft_weight.svg"/>
          <p:cNvSpPr>
            <a:spLocks noChangeAspect="1" noChangeArrowheads="1"/>
          </p:cNvSpPr>
          <p:nvPr/>
        </p:nvSpPr>
        <p:spPr bwMode="auto">
          <a:xfrm>
            <a:off x="998722" y="-1976037"/>
            <a:ext cx="3822659" cy="382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56735894"/>
              </p:ext>
            </p:extLst>
          </p:nvPr>
        </p:nvGraphicFramePr>
        <p:xfrm>
          <a:off x="676894" y="1094241"/>
          <a:ext cx="5065202" cy="493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Группа 4"/>
          <p:cNvGrpSpPr/>
          <p:nvPr/>
        </p:nvGrpSpPr>
        <p:grpSpPr>
          <a:xfrm flipH="1">
            <a:off x="6279613" y="1221264"/>
            <a:ext cx="5188945" cy="4775485"/>
            <a:chOff x="6483286" y="1177997"/>
            <a:chExt cx="4743373" cy="4775485"/>
          </a:xfrm>
        </p:grpSpPr>
        <p:sp>
          <p:nvSpPr>
            <p:cNvPr id="8" name="Полилиния 7"/>
            <p:cNvSpPr/>
            <p:nvPr/>
          </p:nvSpPr>
          <p:spPr>
            <a:xfrm>
              <a:off x="8037571" y="1177997"/>
              <a:ext cx="3178060" cy="1437386"/>
            </a:xfrm>
            <a:custGeom>
              <a:avLst/>
              <a:gdLst>
                <a:gd name="connsiteX0" fmla="*/ 0 w 3178060"/>
                <a:gd name="connsiteY0" fmla="*/ 0 h 1437386"/>
                <a:gd name="connsiteX1" fmla="*/ 3178060 w 3178060"/>
                <a:gd name="connsiteY1" fmla="*/ 0 h 1437386"/>
                <a:gd name="connsiteX2" fmla="*/ 3178060 w 3178060"/>
                <a:gd name="connsiteY2" fmla="*/ 1437386 h 1437386"/>
                <a:gd name="connsiteX3" fmla="*/ 0 w 3178060"/>
                <a:gd name="connsiteY3" fmla="*/ 1437386 h 1437386"/>
                <a:gd name="connsiteX4" fmla="*/ 0 w 3178060"/>
                <a:gd name="connsiteY4" fmla="*/ 0 h 143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8060" h="1437386">
                  <a:moveTo>
                    <a:pt x="0" y="0"/>
                  </a:moveTo>
                  <a:lnTo>
                    <a:pt x="3178060" y="0"/>
                  </a:lnTo>
                  <a:lnTo>
                    <a:pt x="3178060" y="1437386"/>
                  </a:lnTo>
                  <a:lnTo>
                    <a:pt x="0" y="1437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D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kern="1200" dirty="0" smtClean="0"/>
                <a:t>Привести мышцы в тонус</a:t>
              </a:r>
              <a:endParaRPr lang="ru-RU" sz="2400" kern="12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483286" y="2841541"/>
              <a:ext cx="3178060" cy="1437386"/>
            </a:xfrm>
            <a:custGeom>
              <a:avLst/>
              <a:gdLst>
                <a:gd name="connsiteX0" fmla="*/ 0 w 3178060"/>
                <a:gd name="connsiteY0" fmla="*/ 0 h 1437386"/>
                <a:gd name="connsiteX1" fmla="*/ 3178060 w 3178060"/>
                <a:gd name="connsiteY1" fmla="*/ 0 h 1437386"/>
                <a:gd name="connsiteX2" fmla="*/ 3178060 w 3178060"/>
                <a:gd name="connsiteY2" fmla="*/ 1437386 h 1437386"/>
                <a:gd name="connsiteX3" fmla="*/ 0 w 3178060"/>
                <a:gd name="connsiteY3" fmla="*/ 1437386 h 1437386"/>
                <a:gd name="connsiteX4" fmla="*/ 0 w 3178060"/>
                <a:gd name="connsiteY4" fmla="*/ 0 h 143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8060" h="1437386">
                  <a:moveTo>
                    <a:pt x="0" y="0"/>
                  </a:moveTo>
                  <a:lnTo>
                    <a:pt x="3178060" y="0"/>
                  </a:lnTo>
                  <a:lnTo>
                    <a:pt x="3178060" y="1437386"/>
                  </a:lnTo>
                  <a:lnTo>
                    <a:pt x="0" y="1437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87C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kern="1200" dirty="0" smtClean="0"/>
                <a:t>Получить фундамент для личностного роста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8048599" y="4516096"/>
              <a:ext cx="3178060" cy="1437386"/>
            </a:xfrm>
            <a:custGeom>
              <a:avLst/>
              <a:gdLst>
                <a:gd name="connsiteX0" fmla="*/ 0 w 3178060"/>
                <a:gd name="connsiteY0" fmla="*/ 0 h 1437386"/>
                <a:gd name="connsiteX1" fmla="*/ 3178060 w 3178060"/>
                <a:gd name="connsiteY1" fmla="*/ 0 h 1437386"/>
                <a:gd name="connsiteX2" fmla="*/ 3178060 w 3178060"/>
                <a:gd name="connsiteY2" fmla="*/ 1437386 h 1437386"/>
                <a:gd name="connsiteX3" fmla="*/ 0 w 3178060"/>
                <a:gd name="connsiteY3" fmla="*/ 1437386 h 1437386"/>
                <a:gd name="connsiteX4" fmla="*/ 0 w 3178060"/>
                <a:gd name="connsiteY4" fmla="*/ 0 h 143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8060" h="1437386">
                  <a:moveTo>
                    <a:pt x="0" y="0"/>
                  </a:moveTo>
                  <a:lnTo>
                    <a:pt x="3178060" y="0"/>
                  </a:lnTo>
                  <a:lnTo>
                    <a:pt x="3178060" y="1437386"/>
                  </a:lnTo>
                  <a:lnTo>
                    <a:pt x="0" y="1437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67B1"/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kern="1200" dirty="0" smtClean="0"/>
                <a:t>Больше радоваться жизни</a:t>
              </a:r>
              <a:endParaRPr lang="ru-RU" sz="2400" kern="1200" dirty="0"/>
            </a:p>
          </p:txBody>
        </p:sp>
      </p:grpSp>
      <p:cxnSp>
        <p:nvCxnSpPr>
          <p:cNvPr id="14" name="Прямая соединительная линия 13"/>
          <p:cNvCxnSpPr/>
          <p:nvPr/>
        </p:nvCxnSpPr>
        <p:spPr>
          <a:xfrm>
            <a:off x="11702059" y="3404212"/>
            <a:ext cx="0" cy="1735657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400000">
            <a:off x="11032318" y="5726933"/>
            <a:ext cx="13394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4B183"/>
                </a:solidFill>
              </a:rPr>
              <a:t>BeneFit</a:t>
            </a:r>
            <a:endParaRPr lang="en-US" sz="2400" dirty="0">
              <a:solidFill>
                <a:srgbClr val="F4B183"/>
              </a:solidFill>
            </a:endParaRP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0" y="198872"/>
            <a:ext cx="12191999" cy="895369"/>
          </a:xfrm>
        </p:spPr>
        <p:txBody>
          <a:bodyPr/>
          <a:lstStyle/>
          <a:p>
            <a:pPr algn="ctr"/>
            <a:r>
              <a:rPr lang="ru-RU" b="1" dirty="0" smtClean="0"/>
              <a:t>С помощью </a:t>
            </a:r>
            <a:r>
              <a:rPr lang="en-US" b="1" dirty="0" smtClean="0"/>
              <a:t>BeneFit, </a:t>
            </a:r>
            <a:r>
              <a:rPr lang="ru-RU" b="1" dirty="0" smtClean="0"/>
              <a:t>Вы сможете</a:t>
            </a:r>
            <a:endParaRPr lang="en-US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874" y="1247921"/>
            <a:ext cx="1384072" cy="138407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37" y="2905489"/>
            <a:ext cx="1403427" cy="140342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48" y="4575009"/>
            <a:ext cx="1430185" cy="14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45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static.tildacdn.com/lib/tildaicon/30643562-6462-4965-b737-313766366462/12ft_weight.svg"/>
          <p:cNvSpPr>
            <a:spLocks noChangeAspect="1" noChangeArrowheads="1"/>
          </p:cNvSpPr>
          <p:nvPr/>
        </p:nvSpPr>
        <p:spPr bwMode="auto">
          <a:xfrm>
            <a:off x="998722" y="-1976037"/>
            <a:ext cx="3822659" cy="382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1702059" y="3404212"/>
            <a:ext cx="0" cy="1735657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400000">
            <a:off x="11032318" y="5726933"/>
            <a:ext cx="13394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4B183"/>
                </a:solidFill>
              </a:rPr>
              <a:t>BeneFit</a:t>
            </a:r>
            <a:endParaRPr lang="en-US" sz="2400" dirty="0">
              <a:solidFill>
                <a:srgbClr val="F4B183"/>
              </a:solidFill>
            </a:endParaRP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0" y="198872"/>
            <a:ext cx="12192000" cy="895369"/>
          </a:xfrm>
        </p:spPr>
        <p:txBody>
          <a:bodyPr/>
          <a:lstStyle/>
          <a:p>
            <a:pPr algn="ctr"/>
            <a:r>
              <a:rPr lang="ru-RU" b="1" dirty="0" smtClean="0"/>
              <a:t>Как установить приложение </a:t>
            </a:r>
            <a:r>
              <a:rPr lang="en-US" b="1" dirty="0" smtClean="0"/>
              <a:t>BeneFit</a:t>
            </a:r>
            <a:endParaRPr lang="en-US" b="1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704355473"/>
              </p:ext>
            </p:extLst>
          </p:nvPr>
        </p:nvGraphicFramePr>
        <p:xfrm>
          <a:off x="1994052" y="1094240"/>
          <a:ext cx="8251635" cy="5328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87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" y="0"/>
            <a:ext cx="6662056" cy="6858000"/>
          </a:xfrm>
          <a:prstGeom prst="rect">
            <a:avLst/>
          </a:prstGeom>
          <a:solidFill>
            <a:srgbClr val="64646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1667829182"/>
              </p:ext>
            </p:extLst>
          </p:nvPr>
        </p:nvGraphicFramePr>
        <p:xfrm>
          <a:off x="7065822" y="1360417"/>
          <a:ext cx="4358242" cy="478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6662058" y="101202"/>
            <a:ext cx="5040001" cy="1325563"/>
          </a:xfrm>
        </p:spPr>
        <p:txBody>
          <a:bodyPr/>
          <a:lstStyle/>
          <a:p>
            <a:pPr algn="ctr"/>
            <a:r>
              <a:rPr lang="ru-RU" b="1" dirty="0" smtClean="0"/>
              <a:t>Выводы</a:t>
            </a:r>
            <a:endParaRPr lang="en-US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1702059" y="3404212"/>
            <a:ext cx="0" cy="1735657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1032318" y="5726933"/>
            <a:ext cx="13394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4B183"/>
                </a:solidFill>
              </a:rPr>
              <a:t>BeneFit</a:t>
            </a:r>
            <a:endParaRPr lang="en-US" sz="2400" dirty="0">
              <a:solidFill>
                <a:srgbClr val="F4B183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15"/>
            <a:ext cx="6383670" cy="47806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29" y="1686297"/>
            <a:ext cx="4990941" cy="37376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746" y="3154260"/>
            <a:ext cx="3743554" cy="280350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52" y="4648653"/>
            <a:ext cx="2783345" cy="20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6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426765"/>
            <a:ext cx="6662057" cy="418330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" y="1426764"/>
            <a:ext cx="6662056" cy="4183303"/>
          </a:xfrm>
          <a:prstGeom prst="rect">
            <a:avLst/>
          </a:prstGeom>
          <a:solidFill>
            <a:srgbClr val="64646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6662058" y="101202"/>
            <a:ext cx="5040001" cy="1325563"/>
          </a:xfrm>
        </p:spPr>
        <p:txBody>
          <a:bodyPr/>
          <a:lstStyle/>
          <a:p>
            <a:pPr algn="ctr"/>
            <a:r>
              <a:rPr lang="ru-RU" b="1" dirty="0" smtClean="0"/>
              <a:t>Перспективы</a:t>
            </a:r>
            <a:endParaRPr lang="en-US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1702059" y="3404212"/>
            <a:ext cx="0" cy="1735657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1032318" y="5726933"/>
            <a:ext cx="13394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4B183"/>
                </a:solidFill>
              </a:rPr>
              <a:t>BeneFit</a:t>
            </a:r>
            <a:endParaRPr lang="en-US" sz="2400" dirty="0">
              <a:solidFill>
                <a:srgbClr val="F4B183"/>
              </a:solidFill>
            </a:endParaRPr>
          </a:p>
        </p:txBody>
      </p:sp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2246085969"/>
              </p:ext>
            </p:extLst>
          </p:nvPr>
        </p:nvGraphicFramePr>
        <p:xfrm>
          <a:off x="7002937" y="1426765"/>
          <a:ext cx="4358242" cy="478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0" y="5610067"/>
            <a:ext cx="6662056" cy="1400332"/>
          </a:xfrm>
          <a:prstGeom prst="rect">
            <a:avLst/>
          </a:prstGeom>
          <a:solidFill>
            <a:srgbClr val="7C8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31024"/>
            <a:ext cx="6662056" cy="1400332"/>
          </a:xfrm>
          <a:prstGeom prst="rect">
            <a:avLst/>
          </a:prstGeom>
          <a:solidFill>
            <a:srgbClr val="768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43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9948</TotalTime>
  <Words>205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Фитнес-приложение на PyQT</vt:lpstr>
      <vt:lpstr>Актуальность проблемы</vt:lpstr>
      <vt:lpstr>Цель проекта</vt:lpstr>
      <vt:lpstr>Задачи проекта</vt:lpstr>
      <vt:lpstr>С помощью BeneFit, Вы сможете</vt:lpstr>
      <vt:lpstr>Как установить приложение BeneFit</vt:lpstr>
      <vt:lpstr>Выводы</vt:lpstr>
      <vt:lpstr>Перспективы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Фитнес-приложение на pyQt</dc:title>
  <dc:creator>Lenovo</dc:creator>
  <cp:lastModifiedBy>Lenovo</cp:lastModifiedBy>
  <cp:revision>66</cp:revision>
  <dcterms:created xsi:type="dcterms:W3CDTF">2021-02-10T09:53:05Z</dcterms:created>
  <dcterms:modified xsi:type="dcterms:W3CDTF">2021-02-27T01:16:50Z</dcterms:modified>
</cp:coreProperties>
</file>