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53793-B344-4B8E-A21E-07AAD115E744}" v="52" dt="2021-04-04T12:47:19.654"/>
    <p1510:client id="{22AE19DB-DBAF-4BC0-A965-D730E06A5750}" v="92" dt="2021-04-04T09:37:23.605"/>
    <p1510:client id="{30183533-1DDF-44B0-8861-F475B535A880}" v="671" dt="2021-04-04T10:07:44.467"/>
    <p1510:client id="{C581C528-30F7-4527-BDB4-CE50B757FF86}" v="1266" dt="2021-04-04T11:39:49.311"/>
    <p1510:client id="{FA88A583-D347-4067-8C8A-54CFB120823F}" v="658" dt="2021-04-04T09:49:37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Жданов Александр" userId="6f18014231b184e8" providerId="Windows Live" clId="Web-{04C53793-B344-4B8E-A21E-07AAD115E744}"/>
    <pc:docChg chg="modSld">
      <pc:chgData name="Жданов Александр" userId="6f18014231b184e8" providerId="Windows Live" clId="Web-{04C53793-B344-4B8E-A21E-07AAD115E744}" dt="2021-04-04T12:47:19.654" v="29" actId="20577"/>
      <pc:docMkLst>
        <pc:docMk/>
      </pc:docMkLst>
      <pc:sldChg chg="modSp">
        <pc:chgData name="Жданов Александр" userId="6f18014231b184e8" providerId="Windows Live" clId="Web-{04C53793-B344-4B8E-A21E-07AAD115E744}" dt="2021-04-04T12:47:19.654" v="29" actId="20577"/>
        <pc:sldMkLst>
          <pc:docMk/>
          <pc:sldMk cId="3943971948" sldId="261"/>
        </pc:sldMkLst>
        <pc:spChg chg="mod">
          <ac:chgData name="Жданов Александр" userId="6f18014231b184e8" providerId="Windows Live" clId="Web-{04C53793-B344-4B8E-A21E-07AAD115E744}" dt="2021-04-04T12:47:19.654" v="29" actId="20577"/>
          <ac:spMkLst>
            <pc:docMk/>
            <pc:sldMk cId="3943971948" sldId="261"/>
            <ac:spMk id="3" creationId="{FB2986FC-0265-426B-8AAF-3841472EB086}"/>
          </ac:spMkLst>
        </pc:spChg>
      </pc:sldChg>
      <pc:sldChg chg="addSp modSp">
        <pc:chgData name="Жданов Александр" userId="6f18014231b184e8" providerId="Windows Live" clId="Web-{04C53793-B344-4B8E-A21E-07AAD115E744}" dt="2021-04-04T12:44:52.541" v="21" actId="1076"/>
        <pc:sldMkLst>
          <pc:docMk/>
          <pc:sldMk cId="3059379045" sldId="262"/>
        </pc:sldMkLst>
        <pc:spChg chg="add mod">
          <ac:chgData name="Жданов Александр" userId="6f18014231b184e8" providerId="Windows Live" clId="Web-{04C53793-B344-4B8E-A21E-07AAD115E744}" dt="2021-04-04T12:44:52.541" v="21" actId="1076"/>
          <ac:spMkLst>
            <pc:docMk/>
            <pc:sldMk cId="3059379045" sldId="262"/>
            <ac:spMk id="3" creationId="{85DB4FB9-7B15-46EA-B275-211B3FB9F25A}"/>
          </ac:spMkLst>
        </pc:spChg>
      </pc:sldChg>
    </pc:docChg>
  </pc:docChgLst>
  <pc:docChgLst>
    <pc:chgData name="Жданов Александр" userId="6f18014231b184e8" providerId="Windows Live" clId="Web-{C581C528-30F7-4527-BDB4-CE50B757FF86}"/>
    <pc:docChg chg="addSld delSld modSld sldOrd">
      <pc:chgData name="Жданов Александр" userId="6f18014231b184e8" providerId="Windows Live" clId="Web-{C581C528-30F7-4527-BDB4-CE50B757FF86}" dt="2021-04-04T11:39:45.295" v="740" actId="20577"/>
      <pc:docMkLst>
        <pc:docMk/>
      </pc:docMkLst>
      <pc:sldChg chg="addSp modSp mod setBg">
        <pc:chgData name="Жданов Александр" userId="6f18014231b184e8" providerId="Windows Live" clId="Web-{C581C528-30F7-4527-BDB4-CE50B757FF86}" dt="2021-04-04T10:53:29.309" v="259" actId="20577"/>
        <pc:sldMkLst>
          <pc:docMk/>
          <pc:sldMk cId="4213278124" sldId="257"/>
        </pc:sldMkLst>
        <pc:spChg chg="mod">
          <ac:chgData name="Жданов Александр" userId="6f18014231b184e8" providerId="Windows Live" clId="Web-{C581C528-30F7-4527-BDB4-CE50B757FF86}" dt="2021-04-04T10:44:44.560" v="157"/>
          <ac:spMkLst>
            <pc:docMk/>
            <pc:sldMk cId="4213278124" sldId="257"/>
            <ac:spMk id="2" creationId="{38679855-8B31-43CB-9794-9B9A3F5137C6}"/>
          </ac:spMkLst>
        </pc:spChg>
        <pc:spChg chg="mod">
          <ac:chgData name="Жданов Александр" userId="6f18014231b184e8" providerId="Windows Live" clId="Web-{C581C528-30F7-4527-BDB4-CE50B757FF86}" dt="2021-04-04T10:53:29.309" v="259" actId="20577"/>
          <ac:spMkLst>
            <pc:docMk/>
            <pc:sldMk cId="4213278124" sldId="257"/>
            <ac:spMk id="3" creationId="{A2224A6F-0238-408B-938E-A7A8182A2DE9}"/>
          </ac:spMkLst>
        </pc:spChg>
        <pc:spChg chg="add">
          <ac:chgData name="Жданов Александр" userId="6f18014231b184e8" providerId="Windows Live" clId="Web-{C581C528-30F7-4527-BDB4-CE50B757FF86}" dt="2021-04-04T10:44:44.560" v="157"/>
          <ac:spMkLst>
            <pc:docMk/>
            <pc:sldMk cId="4213278124" sldId="257"/>
            <ac:spMk id="8" creationId="{907EF6B7-1338-4443-8C46-6A318D952DFD}"/>
          </ac:spMkLst>
        </pc:spChg>
        <pc:spChg chg="add">
          <ac:chgData name="Жданов Александр" userId="6f18014231b184e8" providerId="Windows Live" clId="Web-{C581C528-30F7-4527-BDB4-CE50B757FF86}" dt="2021-04-04T10:44:44.560" v="157"/>
          <ac:spMkLst>
            <pc:docMk/>
            <pc:sldMk cId="4213278124" sldId="257"/>
            <ac:spMk id="10" creationId="{DAAE4CDD-124C-4DCF-9584-B6033B545DD5}"/>
          </ac:spMkLst>
        </pc:spChg>
        <pc:spChg chg="add">
          <ac:chgData name="Жданов Александр" userId="6f18014231b184e8" providerId="Windows Live" clId="Web-{C581C528-30F7-4527-BDB4-CE50B757FF86}" dt="2021-04-04T10:44:44.560" v="157"/>
          <ac:spMkLst>
            <pc:docMk/>
            <pc:sldMk cId="4213278124" sldId="257"/>
            <ac:spMk id="12" creationId="{081E4A58-353D-44AE-B2FC-2A74E2E400F7}"/>
          </ac:spMkLst>
        </pc:spChg>
      </pc:sldChg>
      <pc:sldChg chg="addSp delSp modSp mod setBg">
        <pc:chgData name="Жданов Александр" userId="6f18014231b184e8" providerId="Windows Live" clId="Web-{C581C528-30F7-4527-BDB4-CE50B757FF86}" dt="2021-04-04T10:50:14.126" v="241"/>
        <pc:sldMkLst>
          <pc:docMk/>
          <pc:sldMk cId="3848801217" sldId="258"/>
        </pc:sldMkLst>
        <pc:spChg chg="mod">
          <ac:chgData name="Жданов Александр" userId="6f18014231b184e8" providerId="Windows Live" clId="Web-{C581C528-30F7-4527-BDB4-CE50B757FF86}" dt="2021-04-04T10:50:14.126" v="241"/>
          <ac:spMkLst>
            <pc:docMk/>
            <pc:sldMk cId="3848801217" sldId="258"/>
            <ac:spMk id="2" creationId="{38679855-8B31-43CB-9794-9B9A3F5137C6}"/>
          </ac:spMkLst>
        </pc:spChg>
        <pc:spChg chg="del">
          <ac:chgData name="Жданов Александр" userId="6f18014231b184e8" providerId="Windows Live" clId="Web-{C581C528-30F7-4527-BDB4-CE50B757FF86}" dt="2021-04-04T10:43:59.370" v="156"/>
          <ac:spMkLst>
            <pc:docMk/>
            <pc:sldMk cId="3848801217" sldId="258"/>
            <ac:spMk id="3" creationId="{A2224A6F-0238-408B-938E-A7A8182A2DE9}"/>
          </ac:spMkLst>
        </pc:spChg>
        <pc:spChg chg="add">
          <ac:chgData name="Жданов Александр" userId="6f18014231b184e8" providerId="Windows Live" clId="Web-{C581C528-30F7-4527-BDB4-CE50B757FF86}" dt="2021-04-04T10:50:14.126" v="241"/>
          <ac:spMkLst>
            <pc:docMk/>
            <pc:sldMk cId="3848801217" sldId="258"/>
            <ac:spMk id="10" creationId="{AE2B703B-46F9-481A-A605-82E2A828C4FA}"/>
          </ac:spMkLst>
        </pc:spChg>
        <pc:spChg chg="add">
          <ac:chgData name="Жданов Александр" userId="6f18014231b184e8" providerId="Windows Live" clId="Web-{C581C528-30F7-4527-BDB4-CE50B757FF86}" dt="2021-04-04T10:50:14.126" v="241"/>
          <ac:spMkLst>
            <pc:docMk/>
            <pc:sldMk cId="3848801217" sldId="258"/>
            <ac:spMk id="12" creationId="{F13BE4D7-0C3D-4906-B230-A1C5B4665CCF}"/>
          </ac:spMkLst>
        </pc:spChg>
        <pc:graphicFrameChg chg="add mod modGraphic">
          <ac:chgData name="Жданов Александр" userId="6f18014231b184e8" providerId="Windows Live" clId="Web-{C581C528-30F7-4527-BDB4-CE50B757FF86}" dt="2021-04-04T10:50:14.126" v="241"/>
          <ac:graphicFrameMkLst>
            <pc:docMk/>
            <pc:sldMk cId="3848801217" sldId="258"/>
            <ac:graphicFrameMk id="5" creationId="{C9A91CBD-EC72-428B-A1F9-184A3B664787}"/>
          </ac:graphicFrameMkLst>
        </pc:graphicFrameChg>
      </pc:sldChg>
      <pc:sldChg chg="addSp modSp mod setBg">
        <pc:chgData name="Жданов Александр" userId="6f18014231b184e8" providerId="Windows Live" clId="Web-{C581C528-30F7-4527-BDB4-CE50B757FF86}" dt="2021-04-04T10:53:24.980" v="257" actId="20577"/>
        <pc:sldMkLst>
          <pc:docMk/>
          <pc:sldMk cId="1049761930" sldId="260"/>
        </pc:sldMkLst>
        <pc:spChg chg="mod">
          <ac:chgData name="Жданов Александр" userId="6f18014231b184e8" providerId="Windows Live" clId="Web-{C581C528-30F7-4527-BDB4-CE50B757FF86}" dt="2021-04-04T10:51:01.660" v="242"/>
          <ac:spMkLst>
            <pc:docMk/>
            <pc:sldMk cId="1049761930" sldId="260"/>
            <ac:spMk id="2" creationId="{3C473242-04B9-4E68-937F-A5B57C30D243}"/>
          </ac:spMkLst>
        </pc:spChg>
        <pc:spChg chg="mod">
          <ac:chgData name="Жданов Александр" userId="6f18014231b184e8" providerId="Windows Live" clId="Web-{C581C528-30F7-4527-BDB4-CE50B757FF86}" dt="2021-04-04T10:53:24.980" v="257" actId="20577"/>
          <ac:spMkLst>
            <pc:docMk/>
            <pc:sldMk cId="1049761930" sldId="260"/>
            <ac:spMk id="3" creationId="{AC0E162D-FB61-4845-9862-A9AE9DEBF402}"/>
          </ac:spMkLst>
        </pc:spChg>
        <pc:spChg chg="add">
          <ac:chgData name="Жданов Александр" userId="6f18014231b184e8" providerId="Windows Live" clId="Web-{C581C528-30F7-4527-BDB4-CE50B757FF86}" dt="2021-04-04T10:51:01.660" v="242"/>
          <ac:spMkLst>
            <pc:docMk/>
            <pc:sldMk cId="1049761930" sldId="260"/>
            <ac:spMk id="8" creationId="{F837543A-6020-4505-A233-C9DB4BF74011}"/>
          </ac:spMkLst>
        </pc:spChg>
        <pc:spChg chg="add">
          <ac:chgData name="Жданов Александр" userId="6f18014231b184e8" providerId="Windows Live" clId="Web-{C581C528-30F7-4527-BDB4-CE50B757FF86}" dt="2021-04-04T10:51:01.660" v="242"/>
          <ac:spMkLst>
            <pc:docMk/>
            <pc:sldMk cId="1049761930" sldId="260"/>
            <ac:spMk id="10" creationId="{35B16301-FB18-48BA-A6DD-C37CAF6F9A18}"/>
          </ac:spMkLst>
        </pc:spChg>
        <pc:spChg chg="add">
          <ac:chgData name="Жданов Александр" userId="6f18014231b184e8" providerId="Windows Live" clId="Web-{C581C528-30F7-4527-BDB4-CE50B757FF86}" dt="2021-04-04T10:51:01.660" v="242"/>
          <ac:spMkLst>
            <pc:docMk/>
            <pc:sldMk cId="1049761930" sldId="260"/>
            <ac:spMk id="12" creationId="{C3C0D90E-074A-4F52-9B11-B52BEF4BCBE5}"/>
          </ac:spMkLst>
        </pc:spChg>
        <pc:spChg chg="add">
          <ac:chgData name="Жданов Александр" userId="6f18014231b184e8" providerId="Windows Live" clId="Web-{C581C528-30F7-4527-BDB4-CE50B757FF86}" dt="2021-04-04T10:51:01.660" v="242"/>
          <ac:spMkLst>
            <pc:docMk/>
            <pc:sldMk cId="1049761930" sldId="260"/>
            <ac:spMk id="14" creationId="{CABBD4C1-E6F8-46F6-8152-A8A97490BF4D}"/>
          </ac:spMkLst>
        </pc:spChg>
        <pc:spChg chg="add">
          <ac:chgData name="Жданов Александр" userId="6f18014231b184e8" providerId="Windows Live" clId="Web-{C581C528-30F7-4527-BDB4-CE50B757FF86}" dt="2021-04-04T10:51:01.660" v="242"/>
          <ac:spMkLst>
            <pc:docMk/>
            <pc:sldMk cId="1049761930" sldId="260"/>
            <ac:spMk id="16" creationId="{83BA5EF5-1FE9-4BF9-83BB-269BCDDF6156}"/>
          </ac:spMkLst>
        </pc:spChg>
        <pc:spChg chg="add">
          <ac:chgData name="Жданов Александр" userId="6f18014231b184e8" providerId="Windows Live" clId="Web-{C581C528-30F7-4527-BDB4-CE50B757FF86}" dt="2021-04-04T10:51:01.660" v="242"/>
          <ac:spMkLst>
            <pc:docMk/>
            <pc:sldMk cId="1049761930" sldId="260"/>
            <ac:spMk id="20" creationId="{88853921-7BC9-4BDE-ACAB-133C683C82D6}"/>
          </ac:spMkLst>
        </pc:spChg>
        <pc:spChg chg="add">
          <ac:chgData name="Жданов Александр" userId="6f18014231b184e8" providerId="Windows Live" clId="Web-{C581C528-30F7-4527-BDB4-CE50B757FF86}" dt="2021-04-04T10:51:01.660" v="242"/>
          <ac:spMkLst>
            <pc:docMk/>
            <pc:sldMk cId="1049761930" sldId="260"/>
            <ac:spMk id="22" creationId="{09192968-3AE7-4470-A61C-97294BB92731}"/>
          </ac:spMkLst>
        </pc:spChg>
        <pc:spChg chg="add">
          <ac:chgData name="Жданов Александр" userId="6f18014231b184e8" providerId="Windows Live" clId="Web-{C581C528-30F7-4527-BDB4-CE50B757FF86}" dt="2021-04-04T10:51:01.660" v="242"/>
          <ac:spMkLst>
            <pc:docMk/>
            <pc:sldMk cId="1049761930" sldId="260"/>
            <ac:spMk id="24" creationId="{3AB72E55-43E4-4356-BFE8-E2102CB0B505}"/>
          </ac:spMkLst>
        </pc:spChg>
        <pc:cxnChg chg="add">
          <ac:chgData name="Жданов Александр" userId="6f18014231b184e8" providerId="Windows Live" clId="Web-{C581C528-30F7-4527-BDB4-CE50B757FF86}" dt="2021-04-04T10:51:01.660" v="242"/>
          <ac:cxnSpMkLst>
            <pc:docMk/>
            <pc:sldMk cId="1049761930" sldId="260"/>
            <ac:cxnSpMk id="18" creationId="{4B3BCACB-5880-460B-9606-8C433A9AF99D}"/>
          </ac:cxnSpMkLst>
        </pc:cxnChg>
      </pc:sldChg>
      <pc:sldChg chg="addSp modSp mod setBg">
        <pc:chgData name="Жданов Александр" userId="6f18014231b184e8" providerId="Windows Live" clId="Web-{C581C528-30F7-4527-BDB4-CE50B757FF86}" dt="2021-04-04T10:47:11.271" v="202" actId="20577"/>
        <pc:sldMkLst>
          <pc:docMk/>
          <pc:sldMk cId="3943971948" sldId="261"/>
        </pc:sldMkLst>
        <pc:spChg chg="mod">
          <ac:chgData name="Жданов Александр" userId="6f18014231b184e8" providerId="Windows Live" clId="Web-{C581C528-30F7-4527-BDB4-CE50B757FF86}" dt="2021-04-04T10:45:08.921" v="158"/>
          <ac:spMkLst>
            <pc:docMk/>
            <pc:sldMk cId="3943971948" sldId="261"/>
            <ac:spMk id="2" creationId="{700BEB58-2BED-4C8D-9C88-D6EF3F480955}"/>
          </ac:spMkLst>
        </pc:spChg>
        <pc:spChg chg="mod">
          <ac:chgData name="Жданов Александр" userId="6f18014231b184e8" providerId="Windows Live" clId="Web-{C581C528-30F7-4527-BDB4-CE50B757FF86}" dt="2021-04-04T10:47:11.271" v="202" actId="20577"/>
          <ac:spMkLst>
            <pc:docMk/>
            <pc:sldMk cId="3943971948" sldId="261"/>
            <ac:spMk id="3" creationId="{FB2986FC-0265-426B-8AAF-3841472EB086}"/>
          </ac:spMkLst>
        </pc:spChg>
        <pc:spChg chg="add">
          <ac:chgData name="Жданов Александр" userId="6f18014231b184e8" providerId="Windows Live" clId="Web-{C581C528-30F7-4527-BDB4-CE50B757FF86}" dt="2021-04-04T10:45:08.921" v="158"/>
          <ac:spMkLst>
            <pc:docMk/>
            <pc:sldMk cId="3943971948" sldId="261"/>
            <ac:spMk id="8" creationId="{004A8AE1-9605-41DC-920F-A4B8E8F2391D}"/>
          </ac:spMkLst>
        </pc:spChg>
        <pc:spChg chg="add">
          <ac:chgData name="Жданов Александр" userId="6f18014231b184e8" providerId="Windows Live" clId="Web-{C581C528-30F7-4527-BDB4-CE50B757FF86}" dt="2021-04-04T10:45:08.921" v="158"/>
          <ac:spMkLst>
            <pc:docMk/>
            <pc:sldMk cId="3943971948" sldId="261"/>
            <ac:spMk id="10" creationId="{5B7778FC-632E-4DCA-A7CB-0D7731CCF970}"/>
          </ac:spMkLst>
        </pc:spChg>
        <pc:spChg chg="add">
          <ac:chgData name="Жданов Александр" userId="6f18014231b184e8" providerId="Windows Live" clId="Web-{C581C528-30F7-4527-BDB4-CE50B757FF86}" dt="2021-04-04T10:45:08.921" v="158"/>
          <ac:spMkLst>
            <pc:docMk/>
            <pc:sldMk cId="3943971948" sldId="261"/>
            <ac:spMk id="12" creationId="{B10BB131-AC8E-4A8E-A5D1-36260F720C3B}"/>
          </ac:spMkLst>
        </pc:spChg>
        <pc:spChg chg="add">
          <ac:chgData name="Жданов Александр" userId="6f18014231b184e8" providerId="Windows Live" clId="Web-{C581C528-30F7-4527-BDB4-CE50B757FF86}" dt="2021-04-04T10:45:08.921" v="158"/>
          <ac:spMkLst>
            <pc:docMk/>
            <pc:sldMk cId="3943971948" sldId="261"/>
            <ac:spMk id="14" creationId="{FA23A907-97FB-4A8F-880A-DD77401C4296}"/>
          </ac:spMkLst>
        </pc:spChg>
      </pc:sldChg>
      <pc:sldChg chg="addSp delSp modSp new mod setBg">
        <pc:chgData name="Жданов Александр" userId="6f18014231b184e8" providerId="Windows Live" clId="Web-{C581C528-30F7-4527-BDB4-CE50B757FF86}" dt="2021-04-04T10:47:58.493" v="212"/>
        <pc:sldMkLst>
          <pc:docMk/>
          <pc:sldMk cId="3059379045" sldId="262"/>
        </pc:sldMkLst>
        <pc:spChg chg="mod">
          <ac:chgData name="Жданов Александр" userId="6f18014231b184e8" providerId="Windows Live" clId="Web-{C581C528-30F7-4527-BDB4-CE50B757FF86}" dt="2021-04-04T10:47:58.493" v="212"/>
          <ac:spMkLst>
            <pc:docMk/>
            <pc:sldMk cId="3059379045" sldId="262"/>
            <ac:spMk id="2" creationId="{2B039E47-1380-48DA-A67C-4D5E45A45D8C}"/>
          </ac:spMkLst>
        </pc:spChg>
        <pc:spChg chg="del">
          <ac:chgData name="Жданов Александр" userId="6f18014231b184e8" providerId="Windows Live" clId="Web-{C581C528-30F7-4527-BDB4-CE50B757FF86}" dt="2021-04-04T10:33:58.679" v="3"/>
          <ac:spMkLst>
            <pc:docMk/>
            <pc:sldMk cId="3059379045" sldId="262"/>
            <ac:spMk id="3" creationId="{BE7E92A8-8E2F-4A12-984C-0BF760EBDCCA}"/>
          </ac:spMkLst>
        </pc:spChg>
        <pc:spChg chg="add del mod">
          <ac:chgData name="Жданов Александр" userId="6f18014231b184e8" providerId="Windows Live" clId="Web-{C581C528-30F7-4527-BDB4-CE50B757FF86}" dt="2021-04-04T10:46:21.065" v="175"/>
          <ac:spMkLst>
            <pc:docMk/>
            <pc:sldMk cId="3059379045" sldId="262"/>
            <ac:spMk id="5" creationId="{D4B0D6FA-1F26-4764-876C-EB9988663221}"/>
          </ac:spMkLst>
        </pc:spChg>
        <pc:spChg chg="add">
          <ac:chgData name="Жданов Александр" userId="6f18014231b184e8" providerId="Windows Live" clId="Web-{C581C528-30F7-4527-BDB4-CE50B757FF86}" dt="2021-04-04T10:47:58.493" v="212"/>
          <ac:spMkLst>
            <pc:docMk/>
            <pc:sldMk cId="3059379045" sldId="262"/>
            <ac:spMk id="9" creationId="{8A7BA06D-B3FF-4E91-8639-B4569AE3AA23}"/>
          </ac:spMkLst>
        </pc:spChg>
        <pc:spChg chg="add">
          <ac:chgData name="Жданов Александр" userId="6f18014231b184e8" providerId="Windows Live" clId="Web-{C581C528-30F7-4527-BDB4-CE50B757FF86}" dt="2021-04-04T10:47:58.493" v="212"/>
          <ac:spMkLst>
            <pc:docMk/>
            <pc:sldMk cId="3059379045" sldId="262"/>
            <ac:spMk id="11" creationId="{2B30C86D-5A07-48BC-9C9D-6F9A2DB1E9E1}"/>
          </ac:spMkLst>
        </pc:spChg>
        <pc:spChg chg="add">
          <ac:chgData name="Жданов Александр" userId="6f18014231b184e8" providerId="Windows Live" clId="Web-{C581C528-30F7-4527-BDB4-CE50B757FF86}" dt="2021-04-04T10:47:58.493" v="212"/>
          <ac:spMkLst>
            <pc:docMk/>
            <pc:sldMk cId="3059379045" sldId="262"/>
            <ac:spMk id="13" creationId="{3301E07F-4F79-4B58-8698-EF24DC1ECDBF}"/>
          </ac:spMkLst>
        </pc:spChg>
        <pc:spChg chg="add">
          <ac:chgData name="Жданов Александр" userId="6f18014231b184e8" providerId="Windows Live" clId="Web-{C581C528-30F7-4527-BDB4-CE50B757FF86}" dt="2021-04-04T10:47:58.493" v="212"/>
          <ac:spMkLst>
            <pc:docMk/>
            <pc:sldMk cId="3059379045" sldId="262"/>
            <ac:spMk id="15" creationId="{E58B2195-5055-402F-A3E7-53FF0E4980C3}"/>
          </ac:spMkLst>
        </pc:spChg>
        <pc:spChg chg="add">
          <ac:chgData name="Жданов Александр" userId="6f18014231b184e8" providerId="Windows Live" clId="Web-{C581C528-30F7-4527-BDB4-CE50B757FF86}" dt="2021-04-04T10:47:58.493" v="212"/>
          <ac:spMkLst>
            <pc:docMk/>
            <pc:sldMk cId="3059379045" sldId="262"/>
            <ac:spMk id="17" creationId="{9EE6F773-742A-491A-9A00-A2A150DF500A}"/>
          </ac:spMkLst>
        </pc:spChg>
        <pc:picChg chg="add mod ord">
          <ac:chgData name="Жданов Александр" userId="6f18014231b184e8" providerId="Windows Live" clId="Web-{C581C528-30F7-4527-BDB4-CE50B757FF86}" dt="2021-04-04T10:47:58.493" v="212"/>
          <ac:picMkLst>
            <pc:docMk/>
            <pc:sldMk cId="3059379045" sldId="262"/>
            <ac:picMk id="4" creationId="{C12D5A10-3671-4928-83BB-8697FFBB2F30}"/>
          </ac:picMkLst>
        </pc:picChg>
      </pc:sldChg>
      <pc:sldChg chg="add del replId">
        <pc:chgData name="Жданов Александр" userId="6f18014231b184e8" providerId="Windows Live" clId="Web-{C581C528-30F7-4527-BDB4-CE50B757FF86}" dt="2021-04-04T10:31:22.248" v="1"/>
        <pc:sldMkLst>
          <pc:docMk/>
          <pc:sldMk cId="3118957948" sldId="262"/>
        </pc:sldMkLst>
      </pc:sldChg>
      <pc:sldChg chg="modSp new">
        <pc:chgData name="Жданов Александр" userId="6f18014231b184e8" providerId="Windows Live" clId="Web-{C581C528-30F7-4527-BDB4-CE50B757FF86}" dt="2021-04-04T10:53:43.091" v="261"/>
        <pc:sldMkLst>
          <pc:docMk/>
          <pc:sldMk cId="1216495852" sldId="263"/>
        </pc:sldMkLst>
        <pc:spChg chg="mod">
          <ac:chgData name="Жданов Александр" userId="6f18014231b184e8" providerId="Windows Live" clId="Web-{C581C528-30F7-4527-BDB4-CE50B757FF86}" dt="2021-04-04T10:35:31.075" v="35" actId="20577"/>
          <ac:spMkLst>
            <pc:docMk/>
            <pc:sldMk cId="1216495852" sldId="263"/>
            <ac:spMk id="2" creationId="{79B37096-51C0-43E5-95EE-542E3B7FA500}"/>
          </ac:spMkLst>
        </pc:spChg>
        <pc:spChg chg="mod">
          <ac:chgData name="Жданов Александр" userId="6f18014231b184e8" providerId="Windows Live" clId="Web-{C581C528-30F7-4527-BDB4-CE50B757FF86}" dt="2021-04-04T10:53:43.091" v="261"/>
          <ac:spMkLst>
            <pc:docMk/>
            <pc:sldMk cId="1216495852" sldId="263"/>
            <ac:spMk id="3" creationId="{0B4125CD-FA56-4CDA-B1E9-7088A1E5DB7F}"/>
          </ac:spMkLst>
        </pc:spChg>
      </pc:sldChg>
      <pc:sldChg chg="delSp modSp new del">
        <pc:chgData name="Жданов Александр" userId="6f18014231b184e8" providerId="Windows Live" clId="Web-{C581C528-30F7-4527-BDB4-CE50B757FF86}" dt="2021-04-04T10:47:50.883" v="208"/>
        <pc:sldMkLst>
          <pc:docMk/>
          <pc:sldMk cId="163846705" sldId="264"/>
        </pc:sldMkLst>
        <pc:spChg chg="mod">
          <ac:chgData name="Жданов Александр" userId="6f18014231b184e8" providerId="Windows Live" clId="Web-{C581C528-30F7-4527-BDB4-CE50B757FF86}" dt="2021-04-04T10:46:38.692" v="183" actId="20577"/>
          <ac:spMkLst>
            <pc:docMk/>
            <pc:sldMk cId="163846705" sldId="264"/>
            <ac:spMk id="2" creationId="{2997344C-6D94-4B32-A6F8-5CFE8ED096BB}"/>
          </ac:spMkLst>
        </pc:spChg>
        <pc:spChg chg="del mod">
          <ac:chgData name="Жданов Александр" userId="6f18014231b184e8" providerId="Windows Live" clId="Web-{C581C528-30F7-4527-BDB4-CE50B757FF86}" dt="2021-04-04T10:47:49.821" v="207"/>
          <ac:spMkLst>
            <pc:docMk/>
            <pc:sldMk cId="163846705" sldId="264"/>
            <ac:spMk id="3" creationId="{72371CB9-8A33-4ACC-97B1-698F1679FBFB}"/>
          </ac:spMkLst>
        </pc:spChg>
      </pc:sldChg>
      <pc:sldChg chg="addSp delSp modSp new mod setBg">
        <pc:chgData name="Жданов Александр" userId="6f18014231b184e8" providerId="Windows Live" clId="Web-{C581C528-30F7-4527-BDB4-CE50B757FF86}" dt="2021-04-04T10:49:32.733" v="240"/>
        <pc:sldMkLst>
          <pc:docMk/>
          <pc:sldMk cId="3809051598" sldId="264"/>
        </pc:sldMkLst>
        <pc:spChg chg="mo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2" creationId="{5342CD26-E7AA-4247-92A1-0D44AC32475A}"/>
          </ac:spMkLst>
        </pc:spChg>
        <pc:spChg chg="del mod">
          <ac:chgData name="Жданов Александр" userId="6f18014231b184e8" providerId="Windows Live" clId="Web-{C581C528-30F7-4527-BDB4-CE50B757FF86}" dt="2021-04-04T10:49:08.528" v="226"/>
          <ac:spMkLst>
            <pc:docMk/>
            <pc:sldMk cId="3809051598" sldId="264"/>
            <ac:spMk id="3" creationId="{EF97E101-DFF7-4B9C-BB41-9FF2E3932400}"/>
          </ac:spMkLst>
        </pc:spChg>
        <pc:spChg chg="ad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7" creationId="{8A7BA06D-B3FF-4E91-8639-B4569AE3AA23}"/>
          </ac:spMkLst>
        </pc:spChg>
        <pc:spChg chg="ad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9" creationId="{2B30C86D-5A07-48BC-9C9D-6F9A2DB1E9E1}"/>
          </ac:spMkLst>
        </pc:spChg>
        <pc:spChg chg="ad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11" creationId="{59EF30C2-29AC-4A0D-BC0A-A679CF113EDD}"/>
          </ac:spMkLst>
        </pc:spChg>
        <pc:spChg chg="ad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13" creationId="{9C682A1A-5B2D-4111-BBD6-620165633E5B}"/>
          </ac:spMkLst>
        </pc:spChg>
        <pc:spChg chg="ad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17" creationId="{A04F1504-431A-4D86-9091-AE7E4B33376B}"/>
          </ac:spMkLst>
        </pc:spChg>
        <pc:spChg chg="ad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19" creationId="{EA804283-B929-4503-802F-4585376E2B42}"/>
          </ac:spMkLst>
        </pc:spChg>
        <pc:spChg chg="ad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21" creationId="{AD3811F5-514E-49A4-B382-673ED228A4CC}"/>
          </ac:spMkLst>
        </pc:spChg>
        <pc:spChg chg="ad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23" creationId="{067AD921-1CEE-4C1B-9AA3-C66D908DDD14}"/>
          </ac:spMkLst>
        </pc:spChg>
        <pc:spChg chg="add">
          <ac:chgData name="Жданов Александр" userId="6f18014231b184e8" providerId="Windows Live" clId="Web-{C581C528-30F7-4527-BDB4-CE50B757FF86}" dt="2021-04-04T10:49:32.733" v="240"/>
          <ac:spMkLst>
            <pc:docMk/>
            <pc:sldMk cId="3809051598" sldId="264"/>
            <ac:spMk id="25" creationId="{C36A08F5-3B56-47C5-A371-9187BE56E1E5}"/>
          </ac:spMkLst>
        </pc:spChg>
        <pc:cxnChg chg="add">
          <ac:chgData name="Жданов Александр" userId="6f18014231b184e8" providerId="Windows Live" clId="Web-{C581C528-30F7-4527-BDB4-CE50B757FF86}" dt="2021-04-04T10:49:32.733" v="240"/>
          <ac:cxnSpMkLst>
            <pc:docMk/>
            <pc:sldMk cId="3809051598" sldId="264"/>
            <ac:cxnSpMk id="15" creationId="{266A0658-1CC4-4B0D-AAB7-A702286AFB03}"/>
          </ac:cxnSpMkLst>
        </pc:cxnChg>
      </pc:sldChg>
      <pc:sldChg chg="addSp delSp modSp new mod setBg">
        <pc:chgData name="Жданов Александр" userId="6f18014231b184e8" providerId="Windows Live" clId="Web-{C581C528-30F7-4527-BDB4-CE50B757FF86}" dt="2021-04-04T11:39:45.295" v="740" actId="20577"/>
        <pc:sldMkLst>
          <pc:docMk/>
          <pc:sldMk cId="1136248421" sldId="265"/>
        </pc:sldMkLst>
        <pc:spChg chg="mod">
          <ac:chgData name="Жданов Александр" userId="6f18014231b184e8" providerId="Windows Live" clId="Web-{C581C528-30F7-4527-BDB4-CE50B757FF86}" dt="2021-04-04T11:36:24.165" v="698"/>
          <ac:spMkLst>
            <pc:docMk/>
            <pc:sldMk cId="1136248421" sldId="265"/>
            <ac:spMk id="2" creationId="{6B77766E-E6C6-42CA-B5F4-AEEC24ACC1F3}"/>
          </ac:spMkLst>
        </pc:spChg>
        <pc:spChg chg="del mod">
          <ac:chgData name="Жданов Александр" userId="6f18014231b184e8" providerId="Windows Live" clId="Web-{C581C528-30F7-4527-BDB4-CE50B757FF86}" dt="2021-04-04T11:31:02.719" v="603"/>
          <ac:spMkLst>
            <pc:docMk/>
            <pc:sldMk cId="1136248421" sldId="265"/>
            <ac:spMk id="3" creationId="{EE23A850-2729-443B-A233-A8490DA3433B}"/>
          </ac:spMkLst>
        </pc:spChg>
        <pc:spChg chg="add mod">
          <ac:chgData name="Жданов Александр" userId="6f18014231b184e8" providerId="Windows Live" clId="Web-{C581C528-30F7-4527-BDB4-CE50B757FF86}" dt="2021-04-04T11:39:45.295" v="740" actId="20577"/>
          <ac:spMkLst>
            <pc:docMk/>
            <pc:sldMk cId="1136248421" sldId="265"/>
            <ac:spMk id="224" creationId="{D6438B40-DCEF-41AE-BDBA-9EF364909F6C}"/>
          </ac:spMkLst>
        </pc:spChg>
        <pc:spChg chg="add">
          <ac:chgData name="Жданов Александр" userId="6f18014231b184e8" providerId="Windows Live" clId="Web-{C581C528-30F7-4527-BDB4-CE50B757FF86}" dt="2021-04-04T11:36:24.165" v="698"/>
          <ac:spMkLst>
            <pc:docMk/>
            <pc:sldMk cId="1136248421" sldId="265"/>
            <ac:spMk id="256" creationId="{4AC6B390-BC59-4F1D-A0EE-D71A92F0A0B2}"/>
          </ac:spMkLst>
        </pc:spChg>
        <pc:spChg chg="add">
          <ac:chgData name="Жданов Александр" userId="6f18014231b184e8" providerId="Windows Live" clId="Web-{C581C528-30F7-4527-BDB4-CE50B757FF86}" dt="2021-04-04T11:36:24.165" v="698"/>
          <ac:spMkLst>
            <pc:docMk/>
            <pc:sldMk cId="1136248421" sldId="265"/>
            <ac:spMk id="257" creationId="{B6C60D79-16F1-4C4B-B7E3-7634E7069CDE}"/>
          </ac:spMkLst>
        </pc:spChg>
        <pc:spChg chg="add">
          <ac:chgData name="Жданов Александр" userId="6f18014231b184e8" providerId="Windows Live" clId="Web-{C581C528-30F7-4527-BDB4-CE50B757FF86}" dt="2021-04-04T11:36:24.165" v="698"/>
          <ac:spMkLst>
            <pc:docMk/>
            <pc:sldMk cId="1136248421" sldId="265"/>
            <ac:spMk id="258" creationId="{426B127E-6498-4C77-9C9D-4553A5113B80}"/>
          </ac:spMkLst>
        </pc:spChg>
        <pc:graphicFrameChg chg="add del mod modGraphic">
          <ac:chgData name="Жданов Александр" userId="6f18014231b184e8" providerId="Windows Live" clId="Web-{C581C528-30F7-4527-BDB4-CE50B757FF86}" dt="2021-04-04T11:26:08.133" v="539"/>
          <ac:graphicFrameMkLst>
            <pc:docMk/>
            <pc:sldMk cId="1136248421" sldId="265"/>
            <ac:graphicFrameMk id="4" creationId="{67E3B3C5-C7F4-4A9D-AA47-0EAE8A6F2B4F}"/>
          </ac:graphicFrameMkLst>
        </pc:graphicFrameChg>
        <pc:graphicFrameChg chg="add del modGraphic">
          <ac:chgData name="Жданов Александр" userId="6f18014231b184e8" providerId="Windows Live" clId="Web-{C581C528-30F7-4527-BDB4-CE50B757FF86}" dt="2021-04-04T11:29:01.794" v="577"/>
          <ac:graphicFrameMkLst>
            <pc:docMk/>
            <pc:sldMk cId="1136248421" sldId="265"/>
            <ac:graphicFrameMk id="73" creationId="{644FDD12-ACE5-4A00-8638-51AA65EBF09E}"/>
          </ac:graphicFrameMkLst>
        </pc:graphicFrameChg>
        <pc:graphicFrameChg chg="add del mod modGraphic">
          <ac:chgData name="Жданов Александр" userId="6f18014231b184e8" providerId="Windows Live" clId="Web-{C581C528-30F7-4527-BDB4-CE50B757FF86}" dt="2021-04-04T11:30:52.406" v="602"/>
          <ac:graphicFrameMkLst>
            <pc:docMk/>
            <pc:sldMk cId="1136248421" sldId="265"/>
            <ac:graphicFrameMk id="147" creationId="{6598614D-A769-4AE0-9206-687ED8BD9C4A}"/>
          </ac:graphicFrameMkLst>
        </pc:graphicFrameChg>
        <pc:graphicFrameChg chg="add del mod ord modGraphic">
          <ac:chgData name="Жданов Александр" userId="6f18014231b184e8" providerId="Windows Live" clId="Web-{C581C528-30F7-4527-BDB4-CE50B757FF86}" dt="2021-04-04T11:31:09.657" v="604"/>
          <ac:graphicFrameMkLst>
            <pc:docMk/>
            <pc:sldMk cId="1136248421" sldId="265"/>
            <ac:graphicFrameMk id="216" creationId="{3C448167-7424-4005-8C23-52D5565374EA}"/>
          </ac:graphicFrameMkLst>
        </pc:graphicFrameChg>
        <pc:graphicFrameChg chg="add del mod modGraphic">
          <ac:chgData name="Жданов Александр" userId="6f18014231b184e8" providerId="Windows Live" clId="Web-{C581C528-30F7-4527-BDB4-CE50B757FF86}" dt="2021-04-04T11:34:13.364" v="665"/>
          <ac:graphicFrameMkLst>
            <pc:docMk/>
            <pc:sldMk cId="1136248421" sldId="265"/>
            <ac:graphicFrameMk id="226" creationId="{CC288612-E043-4BB1-B81E-3BA48D2462AA}"/>
          </ac:graphicFrameMkLst>
        </pc:graphicFrameChg>
        <pc:graphicFrameChg chg="add del mod modGraphic">
          <ac:chgData name="Жданов Александр" userId="6f18014231b184e8" providerId="Windows Live" clId="Web-{C581C528-30F7-4527-BDB4-CE50B757FF86}" dt="2021-04-04T11:37:12.901" v="710"/>
          <ac:graphicFrameMkLst>
            <pc:docMk/>
            <pc:sldMk cId="1136248421" sldId="265"/>
            <ac:graphicFrameMk id="509" creationId="{A36C3E4B-F37D-4172-9B6D-BD3D299FB6EA}"/>
          </ac:graphicFrameMkLst>
        </pc:graphicFrameChg>
      </pc:sldChg>
      <pc:sldChg chg="addSp delSp modSp new mod ord setBg">
        <pc:chgData name="Жданов Александр" userId="6f18014231b184e8" providerId="Windows Live" clId="Web-{C581C528-30F7-4527-BDB4-CE50B757FF86}" dt="2021-04-04T11:22:37.909" v="431"/>
        <pc:sldMkLst>
          <pc:docMk/>
          <pc:sldMk cId="4161665858" sldId="266"/>
        </pc:sldMkLst>
        <pc:spChg chg="mod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2" creationId="{9AA0FDD5-85F5-4D61-AC61-1B8DFC966887}"/>
          </ac:spMkLst>
        </pc:spChg>
        <pc:spChg chg="del mod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3" creationId="{9A8AC973-0E29-4719-A66A-CD7C99790A20}"/>
          </ac:spMkLst>
        </pc:spChg>
        <pc:spChg chg="add del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8" creationId="{E92FEB64-6EEA-4759-B4A4-BD2C1E660BA8}"/>
          </ac:spMkLst>
        </pc:spChg>
        <pc:spChg chg="add del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10" creationId="{B10BB131-AC8E-4A8E-A5D1-36260F720C3B}"/>
          </ac:spMkLst>
        </pc:spChg>
        <pc:spChg chg="add del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12" creationId="{14847E93-7DC1-4D4B-8829-B19AA7137C50}"/>
          </ac:spMkLst>
        </pc:spChg>
        <pc:spChg chg="add del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14" creationId="{5566D6E1-03A1-4D73-A4E0-35D74D568A04}"/>
          </ac:spMkLst>
        </pc:spChg>
        <pc:spChg chg="add del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16" creationId="{9F835A99-04AC-494A-A572-AFE8413CC938}"/>
          </ac:spMkLst>
        </pc:spChg>
        <pc:spChg chg="add del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18" creationId="{7B786209-1B0B-4CA9-9BDD-F7327066A84D}"/>
          </ac:spMkLst>
        </pc:spChg>
        <pc:spChg chg="add del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20" creationId="{2D2964BB-484D-45AE-AD66-D407D0629652}"/>
          </ac:spMkLst>
        </pc:spChg>
        <pc:spChg chg="add del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22" creationId="{6691AC69-A76E-4DAB-B565-468B6B87ACF3}"/>
          </ac:spMkLst>
        </pc:spChg>
        <pc:spChg chg="add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28" creationId="{9DBC8166-481C-4473-95F5-9A5B9073B7F1}"/>
          </ac:spMkLst>
        </pc:spChg>
        <pc:spChg chg="add">
          <ac:chgData name="Жданов Александр" userId="6f18014231b184e8" providerId="Windows Live" clId="Web-{C581C528-30F7-4527-BDB4-CE50B757FF86}" dt="2021-04-04T11:22:37.909" v="431"/>
          <ac:spMkLst>
            <pc:docMk/>
            <pc:sldMk cId="4161665858" sldId="266"/>
            <ac:spMk id="30" creationId="{A5A5CE6E-90AF-4D43-A014-1F9EC83EB93D}"/>
          </ac:spMkLst>
        </pc:spChg>
        <pc:graphicFrameChg chg="add del mod modGraphic">
          <ac:chgData name="Жданов Александр" userId="6f18014231b184e8" providerId="Windows Live" clId="Web-{C581C528-30F7-4527-BDB4-CE50B757FF86}" dt="2021-04-04T11:21:58.158" v="417"/>
          <ac:graphicFrameMkLst>
            <pc:docMk/>
            <pc:sldMk cId="4161665858" sldId="266"/>
            <ac:graphicFrameMk id="4" creationId="{E22E2541-FDBF-4A36-B365-89A781F1E194}"/>
          </ac:graphicFrameMkLst>
        </pc:graphicFrameChg>
        <pc:graphicFrameChg chg="add del mod modGraphic">
          <ac:chgData name="Жданов Александр" userId="6f18014231b184e8" providerId="Windows Live" clId="Web-{C581C528-30F7-4527-BDB4-CE50B757FF86}" dt="2021-04-04T11:22:33.768" v="430"/>
          <ac:graphicFrameMkLst>
            <pc:docMk/>
            <pc:sldMk cId="4161665858" sldId="266"/>
            <ac:graphicFrameMk id="17" creationId="{32739E97-DE36-49EC-A04F-4114AAC44D82}"/>
          </ac:graphicFrameMkLst>
        </pc:graphicFrameChg>
        <pc:graphicFrameChg chg="add">
          <ac:chgData name="Жданов Александр" userId="6f18014231b184e8" providerId="Windows Live" clId="Web-{C581C528-30F7-4527-BDB4-CE50B757FF86}" dt="2021-04-04T11:22:37.909" v="431"/>
          <ac:graphicFrameMkLst>
            <pc:docMk/>
            <pc:sldMk cId="4161665858" sldId="266"/>
            <ac:graphicFrameMk id="24" creationId="{5796DBA1-14F9-4DA3-A917-0848EECE4780}"/>
          </ac:graphicFrameMkLst>
        </pc:graphicFrameChg>
      </pc:sldChg>
      <pc:sldChg chg="modSp add del ord replId">
        <pc:chgData name="Жданов Александр" userId="6f18014231b184e8" providerId="Windows Live" clId="Web-{C581C528-30F7-4527-BDB4-CE50B757FF86}" dt="2021-04-04T11:29:16.232" v="580"/>
        <pc:sldMkLst>
          <pc:docMk/>
          <pc:sldMk cId="1826618574" sldId="267"/>
        </pc:sldMkLst>
        <pc:spChg chg="mod">
          <ac:chgData name="Жданов Александр" userId="6f18014231b184e8" providerId="Windows Live" clId="Web-{C581C528-30F7-4527-BDB4-CE50B757FF86}" dt="2021-04-04T11:26:48.665" v="546" actId="20577"/>
          <ac:spMkLst>
            <pc:docMk/>
            <pc:sldMk cId="1826618574" sldId="267"/>
            <ac:spMk id="2" creationId="{9AA0FDD5-85F5-4D61-AC61-1B8DFC966887}"/>
          </ac:spMkLst>
        </pc:spChg>
        <pc:graphicFrameChg chg="mod modGraphic">
          <ac:chgData name="Жданов Александр" userId="6f18014231b184e8" providerId="Windows Live" clId="Web-{C581C528-30F7-4527-BDB4-CE50B757FF86}" dt="2021-04-04T11:29:08.357" v="579" actId="20577"/>
          <ac:graphicFrameMkLst>
            <pc:docMk/>
            <pc:sldMk cId="1826618574" sldId="267"/>
            <ac:graphicFrameMk id="24" creationId="{5796DBA1-14F9-4DA3-A917-0848EECE478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069FB-C0E7-4271-95BC-047B3590D5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57CC10-5174-44D1-B408-54D561EE63E4}">
      <dgm:prSet/>
      <dgm:spPr/>
      <dgm:t>
        <a:bodyPr/>
        <a:lstStyle/>
        <a:p>
          <a:r>
            <a:rPr lang="ru-RU"/>
            <a:t>Сформулировать проблему</a:t>
          </a:r>
          <a:endParaRPr lang="en-US"/>
        </a:p>
      </dgm:t>
    </dgm:pt>
    <dgm:pt modelId="{D03C327E-BD2C-44A3-8E2E-B198B73290E6}" type="parTrans" cxnId="{48D49C8A-248F-47C5-8B93-5C47AF558CB1}">
      <dgm:prSet/>
      <dgm:spPr/>
      <dgm:t>
        <a:bodyPr/>
        <a:lstStyle/>
        <a:p>
          <a:endParaRPr lang="en-US"/>
        </a:p>
      </dgm:t>
    </dgm:pt>
    <dgm:pt modelId="{F588CEE2-C76A-4E47-86EA-99F5E44F8598}" type="sibTrans" cxnId="{48D49C8A-248F-47C5-8B93-5C47AF558CB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41CA88D-3ED3-4CE3-AFEB-7508AE9B01E9}">
      <dgm:prSet/>
      <dgm:spPr/>
      <dgm:t>
        <a:bodyPr/>
        <a:lstStyle/>
        <a:p>
          <a:r>
            <a:rPr lang="ru-RU"/>
            <a:t>Написать сценарий для бота</a:t>
          </a:r>
          <a:endParaRPr lang="en-US"/>
        </a:p>
      </dgm:t>
    </dgm:pt>
    <dgm:pt modelId="{107956C1-F698-4968-8315-7EA8BB13560F}" type="parTrans" cxnId="{33BCF14F-C9DF-4C8E-8B24-6037F1BD44CA}">
      <dgm:prSet/>
      <dgm:spPr/>
      <dgm:t>
        <a:bodyPr/>
        <a:lstStyle/>
        <a:p>
          <a:endParaRPr lang="en-US"/>
        </a:p>
      </dgm:t>
    </dgm:pt>
    <dgm:pt modelId="{06C63F9E-970B-4B57-A68D-B9FD346546C7}" type="sibTrans" cxnId="{33BCF14F-C9DF-4C8E-8B24-6037F1BD44C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E5D5E91-4511-4476-978E-FBF1E982686F}">
      <dgm:prSet/>
      <dgm:spPr/>
      <dgm:t>
        <a:bodyPr/>
        <a:lstStyle/>
        <a:p>
          <a:r>
            <a:rPr lang="ru-RU"/>
            <a:t>Найти ресурс в котором можно брать задачи, ответы и теорию</a:t>
          </a:r>
          <a:endParaRPr lang="en-US"/>
        </a:p>
      </dgm:t>
    </dgm:pt>
    <dgm:pt modelId="{017785AC-D70A-4B0F-9554-611FE46B6198}" type="parTrans" cxnId="{0B56A8A9-7BFE-4225-824C-3F356F2546DA}">
      <dgm:prSet/>
      <dgm:spPr/>
      <dgm:t>
        <a:bodyPr/>
        <a:lstStyle/>
        <a:p>
          <a:endParaRPr lang="en-US"/>
        </a:p>
      </dgm:t>
    </dgm:pt>
    <dgm:pt modelId="{3E673F08-8FDB-47DE-B773-A82812C67742}" type="sibTrans" cxnId="{0B56A8A9-7BFE-4225-824C-3F356F2546D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C880642-649F-4F84-8DBF-173CB6466326}">
      <dgm:prSet/>
      <dgm:spPr/>
      <dgm:t>
        <a:bodyPr/>
        <a:lstStyle/>
        <a:p>
          <a:r>
            <a:rPr lang="ru-RU"/>
            <a:t>Написать парсер для получения нужных данных</a:t>
          </a:r>
          <a:endParaRPr lang="en-US"/>
        </a:p>
      </dgm:t>
    </dgm:pt>
    <dgm:pt modelId="{A65113D3-6077-4549-848F-C5022A659A56}" type="parTrans" cxnId="{1402F145-6B30-4685-A769-8FF0E39AAA54}">
      <dgm:prSet/>
      <dgm:spPr/>
      <dgm:t>
        <a:bodyPr/>
        <a:lstStyle/>
        <a:p>
          <a:endParaRPr lang="en-US"/>
        </a:p>
      </dgm:t>
    </dgm:pt>
    <dgm:pt modelId="{1405AA38-238C-46AF-935B-C4734A7AE8FE}" type="sibTrans" cxnId="{1402F145-6B30-4685-A769-8FF0E39AAA54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BA277F4-91C3-4264-83F9-EBC826900515}">
      <dgm:prSet/>
      <dgm:spPr/>
      <dgm:t>
        <a:bodyPr/>
        <a:lstStyle/>
        <a:p>
          <a:r>
            <a:rPr lang="ru-RU"/>
            <a:t>Реализовать сценарий для бота в программном виде</a:t>
          </a:r>
          <a:endParaRPr lang="en-US"/>
        </a:p>
      </dgm:t>
    </dgm:pt>
    <dgm:pt modelId="{5F706FE7-4381-40F4-8059-5D777BC7AE20}" type="parTrans" cxnId="{9FF9545B-DDFC-45C9-9F61-A4FA79B64C29}">
      <dgm:prSet/>
      <dgm:spPr/>
      <dgm:t>
        <a:bodyPr/>
        <a:lstStyle/>
        <a:p>
          <a:endParaRPr lang="en-US"/>
        </a:p>
      </dgm:t>
    </dgm:pt>
    <dgm:pt modelId="{137F817E-5995-4A08-8B10-DDFB1A478074}" type="sibTrans" cxnId="{9FF9545B-DDFC-45C9-9F61-A4FA79B64C29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AF58EFF7-8D09-4CC0-8EC9-86E7BBD24996}" type="pres">
      <dgm:prSet presAssocID="{024069FB-C0E7-4271-95BC-047B3590D503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620E20-62EC-4293-80E5-D1351A16BEB9}" type="pres">
      <dgm:prSet presAssocID="{6357CC10-5174-44D1-B408-54D561EE63E4}" presName="compositeNode" presStyleCnt="0">
        <dgm:presLayoutVars>
          <dgm:bulletEnabled val="1"/>
        </dgm:presLayoutVars>
      </dgm:prSet>
      <dgm:spPr/>
    </dgm:pt>
    <dgm:pt modelId="{5FF2E6BF-BB31-472B-AE9A-810DD3C7633A}" type="pres">
      <dgm:prSet presAssocID="{6357CC10-5174-44D1-B408-54D561EE63E4}" presName="bgRect" presStyleLbl="alignNode1" presStyleIdx="0" presStyleCnt="5"/>
      <dgm:spPr/>
      <dgm:t>
        <a:bodyPr/>
        <a:lstStyle/>
        <a:p>
          <a:endParaRPr lang="ru-RU"/>
        </a:p>
      </dgm:t>
    </dgm:pt>
    <dgm:pt modelId="{123DA845-4587-471B-B098-34A15FCCF482}" type="pres">
      <dgm:prSet presAssocID="{F588CEE2-C76A-4E47-86EA-99F5E44F8598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32E8C1-9F20-4709-ACC7-CD7FEFE8596E}" type="pres">
      <dgm:prSet presAssocID="{6357CC10-5174-44D1-B408-54D561EE63E4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CE25BF-7A8F-41C7-8DB4-31B2C4556FA5}" type="pres">
      <dgm:prSet presAssocID="{F588CEE2-C76A-4E47-86EA-99F5E44F8598}" presName="sibTrans" presStyleCnt="0"/>
      <dgm:spPr/>
    </dgm:pt>
    <dgm:pt modelId="{9703BC09-26C1-49CA-9D2D-891C6EFD1E04}" type="pres">
      <dgm:prSet presAssocID="{D41CA88D-3ED3-4CE3-AFEB-7508AE9B01E9}" presName="compositeNode" presStyleCnt="0">
        <dgm:presLayoutVars>
          <dgm:bulletEnabled val="1"/>
        </dgm:presLayoutVars>
      </dgm:prSet>
      <dgm:spPr/>
    </dgm:pt>
    <dgm:pt modelId="{D412A1A3-F1FB-4BD6-BAE6-2B727146B1DB}" type="pres">
      <dgm:prSet presAssocID="{D41CA88D-3ED3-4CE3-AFEB-7508AE9B01E9}" presName="bgRect" presStyleLbl="alignNode1" presStyleIdx="1" presStyleCnt="5"/>
      <dgm:spPr/>
      <dgm:t>
        <a:bodyPr/>
        <a:lstStyle/>
        <a:p>
          <a:endParaRPr lang="ru-RU"/>
        </a:p>
      </dgm:t>
    </dgm:pt>
    <dgm:pt modelId="{B23AABFE-139E-4761-AB85-456037C4FAF6}" type="pres">
      <dgm:prSet presAssocID="{06C63F9E-970B-4B57-A68D-B9FD346546C7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B1284-2B10-4296-8C93-FBA4DB886F93}" type="pres">
      <dgm:prSet presAssocID="{D41CA88D-3ED3-4CE3-AFEB-7508AE9B01E9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75AF72-9464-40F5-8751-8E097D580BC5}" type="pres">
      <dgm:prSet presAssocID="{06C63F9E-970B-4B57-A68D-B9FD346546C7}" presName="sibTrans" presStyleCnt="0"/>
      <dgm:spPr/>
    </dgm:pt>
    <dgm:pt modelId="{CAC2F98B-C933-48D3-A806-38292AA0DD7A}" type="pres">
      <dgm:prSet presAssocID="{0E5D5E91-4511-4476-978E-FBF1E982686F}" presName="compositeNode" presStyleCnt="0">
        <dgm:presLayoutVars>
          <dgm:bulletEnabled val="1"/>
        </dgm:presLayoutVars>
      </dgm:prSet>
      <dgm:spPr/>
    </dgm:pt>
    <dgm:pt modelId="{4A2A1C89-1089-45BE-9EC2-DE0C036590D0}" type="pres">
      <dgm:prSet presAssocID="{0E5D5E91-4511-4476-978E-FBF1E982686F}" presName="bgRect" presStyleLbl="alignNode1" presStyleIdx="2" presStyleCnt="5"/>
      <dgm:spPr/>
      <dgm:t>
        <a:bodyPr/>
        <a:lstStyle/>
        <a:p>
          <a:endParaRPr lang="ru-RU"/>
        </a:p>
      </dgm:t>
    </dgm:pt>
    <dgm:pt modelId="{8470B3F1-A509-43A4-B70C-28323603265A}" type="pres">
      <dgm:prSet presAssocID="{3E673F08-8FDB-47DE-B773-A82812C67742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1A1612-F6FD-429F-A38C-CE0CF0EE2299}" type="pres">
      <dgm:prSet presAssocID="{0E5D5E91-4511-4476-978E-FBF1E982686F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1DB7AE-6F87-4B7B-B88D-6381AD12EDFB}" type="pres">
      <dgm:prSet presAssocID="{3E673F08-8FDB-47DE-B773-A82812C67742}" presName="sibTrans" presStyleCnt="0"/>
      <dgm:spPr/>
    </dgm:pt>
    <dgm:pt modelId="{551FDEE2-F980-47D1-999F-F82488218091}" type="pres">
      <dgm:prSet presAssocID="{1C880642-649F-4F84-8DBF-173CB6466326}" presName="compositeNode" presStyleCnt="0">
        <dgm:presLayoutVars>
          <dgm:bulletEnabled val="1"/>
        </dgm:presLayoutVars>
      </dgm:prSet>
      <dgm:spPr/>
    </dgm:pt>
    <dgm:pt modelId="{82D2A30C-95D5-4F45-9CE3-49074B5F753B}" type="pres">
      <dgm:prSet presAssocID="{1C880642-649F-4F84-8DBF-173CB6466326}" presName="bgRect" presStyleLbl="alignNode1" presStyleIdx="3" presStyleCnt="5"/>
      <dgm:spPr/>
      <dgm:t>
        <a:bodyPr/>
        <a:lstStyle/>
        <a:p>
          <a:endParaRPr lang="ru-RU"/>
        </a:p>
      </dgm:t>
    </dgm:pt>
    <dgm:pt modelId="{2DE2C455-F005-4718-854C-9B9959C291A1}" type="pres">
      <dgm:prSet presAssocID="{1405AA38-238C-46AF-935B-C4734A7AE8FE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46A13C-C209-4EAE-8D4A-62EF09B30CE4}" type="pres">
      <dgm:prSet presAssocID="{1C880642-649F-4F84-8DBF-173CB646632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5A57C2-B2EA-4CE7-BA58-99EBC8DB9BCC}" type="pres">
      <dgm:prSet presAssocID="{1405AA38-238C-46AF-935B-C4734A7AE8FE}" presName="sibTrans" presStyleCnt="0"/>
      <dgm:spPr/>
    </dgm:pt>
    <dgm:pt modelId="{2C2A7441-9FD1-4F7E-A143-0746C85FACF9}" type="pres">
      <dgm:prSet presAssocID="{1BA277F4-91C3-4264-83F9-EBC826900515}" presName="compositeNode" presStyleCnt="0">
        <dgm:presLayoutVars>
          <dgm:bulletEnabled val="1"/>
        </dgm:presLayoutVars>
      </dgm:prSet>
      <dgm:spPr/>
    </dgm:pt>
    <dgm:pt modelId="{823D7E33-96EB-42CE-A645-9110A29DAF97}" type="pres">
      <dgm:prSet presAssocID="{1BA277F4-91C3-4264-83F9-EBC826900515}" presName="bgRect" presStyleLbl="alignNode1" presStyleIdx="4" presStyleCnt="5"/>
      <dgm:spPr/>
      <dgm:t>
        <a:bodyPr/>
        <a:lstStyle/>
        <a:p>
          <a:endParaRPr lang="ru-RU"/>
        </a:p>
      </dgm:t>
    </dgm:pt>
    <dgm:pt modelId="{C84F8A72-4E28-4498-9247-663B22CE55C6}" type="pres">
      <dgm:prSet presAssocID="{137F817E-5995-4A08-8B10-DDFB1A478074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93744A-B393-45CC-A2FD-0ED71DB0FAC9}" type="pres">
      <dgm:prSet presAssocID="{1BA277F4-91C3-4264-83F9-EBC826900515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FBEBB1D-9AB7-45F2-B995-B20ABCE12736}" type="presOf" srcId="{137F817E-5995-4A08-8B10-DDFB1A478074}" destId="{C84F8A72-4E28-4498-9247-663B22CE55C6}" srcOrd="0" destOrd="0" presId="urn:microsoft.com/office/officeart/2016/7/layout/LinearBlockProcessNumbered"/>
    <dgm:cxn modelId="{610249B5-A52A-4227-8CED-BD7EF5EF8ACE}" type="presOf" srcId="{3E673F08-8FDB-47DE-B773-A82812C67742}" destId="{8470B3F1-A509-43A4-B70C-28323603265A}" srcOrd="0" destOrd="0" presId="urn:microsoft.com/office/officeart/2016/7/layout/LinearBlockProcessNumbered"/>
    <dgm:cxn modelId="{48D49C8A-248F-47C5-8B93-5C47AF558CB1}" srcId="{024069FB-C0E7-4271-95BC-047B3590D503}" destId="{6357CC10-5174-44D1-B408-54D561EE63E4}" srcOrd="0" destOrd="0" parTransId="{D03C327E-BD2C-44A3-8E2E-B198B73290E6}" sibTransId="{F588CEE2-C76A-4E47-86EA-99F5E44F8598}"/>
    <dgm:cxn modelId="{F87FC0D2-C488-44C7-AEEF-93C3DCB86A70}" type="presOf" srcId="{6357CC10-5174-44D1-B408-54D561EE63E4}" destId="{5FF2E6BF-BB31-472B-AE9A-810DD3C7633A}" srcOrd="0" destOrd="0" presId="urn:microsoft.com/office/officeart/2016/7/layout/LinearBlockProcessNumbered"/>
    <dgm:cxn modelId="{1402F145-6B30-4685-A769-8FF0E39AAA54}" srcId="{024069FB-C0E7-4271-95BC-047B3590D503}" destId="{1C880642-649F-4F84-8DBF-173CB6466326}" srcOrd="3" destOrd="0" parTransId="{A65113D3-6077-4549-848F-C5022A659A56}" sibTransId="{1405AA38-238C-46AF-935B-C4734A7AE8FE}"/>
    <dgm:cxn modelId="{A5DCAF15-6CAF-437A-BA15-CF4F9B16F344}" type="presOf" srcId="{1C880642-649F-4F84-8DBF-173CB6466326}" destId="{F146A13C-C209-4EAE-8D4A-62EF09B30CE4}" srcOrd="1" destOrd="0" presId="urn:microsoft.com/office/officeart/2016/7/layout/LinearBlockProcessNumbered"/>
    <dgm:cxn modelId="{5431ED0B-6190-40C2-829B-B72E33D3A9AD}" type="presOf" srcId="{1405AA38-238C-46AF-935B-C4734A7AE8FE}" destId="{2DE2C455-F005-4718-854C-9B9959C291A1}" srcOrd="0" destOrd="0" presId="urn:microsoft.com/office/officeart/2016/7/layout/LinearBlockProcessNumbered"/>
    <dgm:cxn modelId="{170C3E2D-689C-4311-8441-0FD17BEF4CEB}" type="presOf" srcId="{6357CC10-5174-44D1-B408-54D561EE63E4}" destId="{4232E8C1-9F20-4709-ACC7-CD7FEFE8596E}" srcOrd="1" destOrd="0" presId="urn:microsoft.com/office/officeart/2016/7/layout/LinearBlockProcessNumbered"/>
    <dgm:cxn modelId="{807CD8CB-55F5-428D-8310-314786F77B1E}" type="presOf" srcId="{1BA277F4-91C3-4264-83F9-EBC826900515}" destId="{823D7E33-96EB-42CE-A645-9110A29DAF97}" srcOrd="0" destOrd="0" presId="urn:microsoft.com/office/officeart/2016/7/layout/LinearBlockProcessNumbered"/>
    <dgm:cxn modelId="{07158519-F821-4B41-878A-D0BF0CD58237}" type="presOf" srcId="{0E5D5E91-4511-4476-978E-FBF1E982686F}" destId="{4A2A1C89-1089-45BE-9EC2-DE0C036590D0}" srcOrd="0" destOrd="0" presId="urn:microsoft.com/office/officeart/2016/7/layout/LinearBlockProcessNumbered"/>
    <dgm:cxn modelId="{F8C582CC-D2B9-42F1-A666-B8298DD72D22}" type="presOf" srcId="{1BA277F4-91C3-4264-83F9-EBC826900515}" destId="{DF93744A-B393-45CC-A2FD-0ED71DB0FAC9}" srcOrd="1" destOrd="0" presId="urn:microsoft.com/office/officeart/2016/7/layout/LinearBlockProcessNumbered"/>
    <dgm:cxn modelId="{67F79E5B-0360-4C35-84EF-ED9E87A5EAE9}" type="presOf" srcId="{1C880642-649F-4F84-8DBF-173CB6466326}" destId="{82D2A30C-95D5-4F45-9CE3-49074B5F753B}" srcOrd="0" destOrd="0" presId="urn:microsoft.com/office/officeart/2016/7/layout/LinearBlockProcessNumbered"/>
    <dgm:cxn modelId="{6ECD7FDD-079A-4702-A5AF-53C997DFE014}" type="presOf" srcId="{06C63F9E-970B-4B57-A68D-B9FD346546C7}" destId="{B23AABFE-139E-4761-AB85-456037C4FAF6}" srcOrd="0" destOrd="0" presId="urn:microsoft.com/office/officeart/2016/7/layout/LinearBlockProcessNumbered"/>
    <dgm:cxn modelId="{9FF9545B-DDFC-45C9-9F61-A4FA79B64C29}" srcId="{024069FB-C0E7-4271-95BC-047B3590D503}" destId="{1BA277F4-91C3-4264-83F9-EBC826900515}" srcOrd="4" destOrd="0" parTransId="{5F706FE7-4381-40F4-8059-5D777BC7AE20}" sibTransId="{137F817E-5995-4A08-8B10-DDFB1A478074}"/>
    <dgm:cxn modelId="{36C9C7FA-DC99-4C74-8E94-86C973E569F3}" type="presOf" srcId="{024069FB-C0E7-4271-95BC-047B3590D503}" destId="{AF58EFF7-8D09-4CC0-8EC9-86E7BBD24996}" srcOrd="0" destOrd="0" presId="urn:microsoft.com/office/officeart/2016/7/layout/LinearBlockProcessNumbered"/>
    <dgm:cxn modelId="{7F206945-0452-4A1D-9EED-66F1CD36DA43}" type="presOf" srcId="{F588CEE2-C76A-4E47-86EA-99F5E44F8598}" destId="{123DA845-4587-471B-B098-34A15FCCF482}" srcOrd="0" destOrd="0" presId="urn:microsoft.com/office/officeart/2016/7/layout/LinearBlockProcessNumbered"/>
    <dgm:cxn modelId="{33BCF14F-C9DF-4C8E-8B24-6037F1BD44CA}" srcId="{024069FB-C0E7-4271-95BC-047B3590D503}" destId="{D41CA88D-3ED3-4CE3-AFEB-7508AE9B01E9}" srcOrd="1" destOrd="0" parTransId="{107956C1-F698-4968-8315-7EA8BB13560F}" sibTransId="{06C63F9E-970B-4B57-A68D-B9FD346546C7}"/>
    <dgm:cxn modelId="{0B56A8A9-7BFE-4225-824C-3F356F2546DA}" srcId="{024069FB-C0E7-4271-95BC-047B3590D503}" destId="{0E5D5E91-4511-4476-978E-FBF1E982686F}" srcOrd="2" destOrd="0" parTransId="{017785AC-D70A-4B0F-9554-611FE46B6198}" sibTransId="{3E673F08-8FDB-47DE-B773-A82812C67742}"/>
    <dgm:cxn modelId="{4DDE7F30-1C42-4B27-8F37-DFB27C7020F4}" type="presOf" srcId="{D41CA88D-3ED3-4CE3-AFEB-7508AE9B01E9}" destId="{D31B1284-2B10-4296-8C93-FBA4DB886F93}" srcOrd="1" destOrd="0" presId="urn:microsoft.com/office/officeart/2016/7/layout/LinearBlockProcessNumbered"/>
    <dgm:cxn modelId="{B0F03040-E73D-408A-8911-9D01D7AA4019}" type="presOf" srcId="{0E5D5E91-4511-4476-978E-FBF1E982686F}" destId="{591A1612-F6FD-429F-A38C-CE0CF0EE2299}" srcOrd="1" destOrd="0" presId="urn:microsoft.com/office/officeart/2016/7/layout/LinearBlockProcessNumbered"/>
    <dgm:cxn modelId="{8B2C682A-EC6E-47E9-98E4-9EB1B3DA2991}" type="presOf" srcId="{D41CA88D-3ED3-4CE3-AFEB-7508AE9B01E9}" destId="{D412A1A3-F1FB-4BD6-BAE6-2B727146B1DB}" srcOrd="0" destOrd="0" presId="urn:microsoft.com/office/officeart/2016/7/layout/LinearBlockProcessNumbered"/>
    <dgm:cxn modelId="{17791AC1-2A43-4F43-ACD8-0BA89F1E7283}" type="presParOf" srcId="{AF58EFF7-8D09-4CC0-8EC9-86E7BBD24996}" destId="{11620E20-62EC-4293-80E5-D1351A16BEB9}" srcOrd="0" destOrd="0" presId="urn:microsoft.com/office/officeart/2016/7/layout/LinearBlockProcessNumbered"/>
    <dgm:cxn modelId="{97282FBE-5BDB-44BD-9653-E179B8D8B314}" type="presParOf" srcId="{11620E20-62EC-4293-80E5-D1351A16BEB9}" destId="{5FF2E6BF-BB31-472B-AE9A-810DD3C7633A}" srcOrd="0" destOrd="0" presId="urn:microsoft.com/office/officeart/2016/7/layout/LinearBlockProcessNumbered"/>
    <dgm:cxn modelId="{C994C1F9-2781-4568-974F-E260479A1FA8}" type="presParOf" srcId="{11620E20-62EC-4293-80E5-D1351A16BEB9}" destId="{123DA845-4587-471B-B098-34A15FCCF482}" srcOrd="1" destOrd="0" presId="urn:microsoft.com/office/officeart/2016/7/layout/LinearBlockProcessNumbered"/>
    <dgm:cxn modelId="{F5A0F2B9-D25B-44B6-8AE1-F0C9BDD1AB53}" type="presParOf" srcId="{11620E20-62EC-4293-80E5-D1351A16BEB9}" destId="{4232E8C1-9F20-4709-ACC7-CD7FEFE8596E}" srcOrd="2" destOrd="0" presId="urn:microsoft.com/office/officeart/2016/7/layout/LinearBlockProcessNumbered"/>
    <dgm:cxn modelId="{AAE19A7E-95F0-4AEA-A684-14BB28B37185}" type="presParOf" srcId="{AF58EFF7-8D09-4CC0-8EC9-86E7BBD24996}" destId="{BCCE25BF-7A8F-41C7-8DB4-31B2C4556FA5}" srcOrd="1" destOrd="0" presId="urn:microsoft.com/office/officeart/2016/7/layout/LinearBlockProcessNumbered"/>
    <dgm:cxn modelId="{23EFA6C8-AA43-4216-A0A3-DA558891AA1F}" type="presParOf" srcId="{AF58EFF7-8D09-4CC0-8EC9-86E7BBD24996}" destId="{9703BC09-26C1-49CA-9D2D-891C6EFD1E04}" srcOrd="2" destOrd="0" presId="urn:microsoft.com/office/officeart/2016/7/layout/LinearBlockProcessNumbered"/>
    <dgm:cxn modelId="{4B8B2472-DCA6-47D4-927F-9E7ABBF12FD0}" type="presParOf" srcId="{9703BC09-26C1-49CA-9D2D-891C6EFD1E04}" destId="{D412A1A3-F1FB-4BD6-BAE6-2B727146B1DB}" srcOrd="0" destOrd="0" presId="urn:microsoft.com/office/officeart/2016/7/layout/LinearBlockProcessNumbered"/>
    <dgm:cxn modelId="{7D7EDD3A-8CC4-4886-9957-E3139D496236}" type="presParOf" srcId="{9703BC09-26C1-49CA-9D2D-891C6EFD1E04}" destId="{B23AABFE-139E-4761-AB85-456037C4FAF6}" srcOrd="1" destOrd="0" presId="urn:microsoft.com/office/officeart/2016/7/layout/LinearBlockProcessNumbered"/>
    <dgm:cxn modelId="{23F051DD-B9AF-48E5-B8A2-396C220800FC}" type="presParOf" srcId="{9703BC09-26C1-49CA-9D2D-891C6EFD1E04}" destId="{D31B1284-2B10-4296-8C93-FBA4DB886F93}" srcOrd="2" destOrd="0" presId="urn:microsoft.com/office/officeart/2016/7/layout/LinearBlockProcessNumbered"/>
    <dgm:cxn modelId="{93432084-17CC-481D-991B-9890C3641602}" type="presParOf" srcId="{AF58EFF7-8D09-4CC0-8EC9-86E7BBD24996}" destId="{0275AF72-9464-40F5-8751-8E097D580BC5}" srcOrd="3" destOrd="0" presId="urn:microsoft.com/office/officeart/2016/7/layout/LinearBlockProcessNumbered"/>
    <dgm:cxn modelId="{683DFB9A-E3F1-465E-B0D3-17A6AA3546CE}" type="presParOf" srcId="{AF58EFF7-8D09-4CC0-8EC9-86E7BBD24996}" destId="{CAC2F98B-C933-48D3-A806-38292AA0DD7A}" srcOrd="4" destOrd="0" presId="urn:microsoft.com/office/officeart/2016/7/layout/LinearBlockProcessNumbered"/>
    <dgm:cxn modelId="{A46DF86B-B988-42A7-9827-61159AE29087}" type="presParOf" srcId="{CAC2F98B-C933-48D3-A806-38292AA0DD7A}" destId="{4A2A1C89-1089-45BE-9EC2-DE0C036590D0}" srcOrd="0" destOrd="0" presId="urn:microsoft.com/office/officeart/2016/7/layout/LinearBlockProcessNumbered"/>
    <dgm:cxn modelId="{EF9D8BBF-3363-4943-931B-82A1E4977766}" type="presParOf" srcId="{CAC2F98B-C933-48D3-A806-38292AA0DD7A}" destId="{8470B3F1-A509-43A4-B70C-28323603265A}" srcOrd="1" destOrd="0" presId="urn:microsoft.com/office/officeart/2016/7/layout/LinearBlockProcessNumbered"/>
    <dgm:cxn modelId="{D24DC705-3242-4399-AFEF-6D6E48C7B102}" type="presParOf" srcId="{CAC2F98B-C933-48D3-A806-38292AA0DD7A}" destId="{591A1612-F6FD-429F-A38C-CE0CF0EE2299}" srcOrd="2" destOrd="0" presId="urn:microsoft.com/office/officeart/2016/7/layout/LinearBlockProcessNumbered"/>
    <dgm:cxn modelId="{0E25F61F-D7B3-438D-AD0D-9999203B6D31}" type="presParOf" srcId="{AF58EFF7-8D09-4CC0-8EC9-86E7BBD24996}" destId="{FD1DB7AE-6F87-4B7B-B88D-6381AD12EDFB}" srcOrd="5" destOrd="0" presId="urn:microsoft.com/office/officeart/2016/7/layout/LinearBlockProcessNumbered"/>
    <dgm:cxn modelId="{5892E31F-1C99-45FF-B146-27E0D00E3B49}" type="presParOf" srcId="{AF58EFF7-8D09-4CC0-8EC9-86E7BBD24996}" destId="{551FDEE2-F980-47D1-999F-F82488218091}" srcOrd="6" destOrd="0" presId="urn:microsoft.com/office/officeart/2016/7/layout/LinearBlockProcessNumbered"/>
    <dgm:cxn modelId="{46B8B8C8-8CD1-4E04-9D12-53FBC62A2732}" type="presParOf" srcId="{551FDEE2-F980-47D1-999F-F82488218091}" destId="{82D2A30C-95D5-4F45-9CE3-49074B5F753B}" srcOrd="0" destOrd="0" presId="urn:microsoft.com/office/officeart/2016/7/layout/LinearBlockProcessNumbered"/>
    <dgm:cxn modelId="{36CE1ED2-D209-4BD5-A565-90910DB2ACED}" type="presParOf" srcId="{551FDEE2-F980-47D1-999F-F82488218091}" destId="{2DE2C455-F005-4718-854C-9B9959C291A1}" srcOrd="1" destOrd="0" presId="urn:microsoft.com/office/officeart/2016/7/layout/LinearBlockProcessNumbered"/>
    <dgm:cxn modelId="{A5298B97-0B05-4EF0-BB3B-3E676E6BE290}" type="presParOf" srcId="{551FDEE2-F980-47D1-999F-F82488218091}" destId="{F146A13C-C209-4EAE-8D4A-62EF09B30CE4}" srcOrd="2" destOrd="0" presId="urn:microsoft.com/office/officeart/2016/7/layout/LinearBlockProcessNumbered"/>
    <dgm:cxn modelId="{5340A08F-F7BE-4B7D-ADEE-111CAAB2B0E6}" type="presParOf" srcId="{AF58EFF7-8D09-4CC0-8EC9-86E7BBD24996}" destId="{FC5A57C2-B2EA-4CE7-BA58-99EBC8DB9BCC}" srcOrd="7" destOrd="0" presId="urn:microsoft.com/office/officeart/2016/7/layout/LinearBlockProcessNumbered"/>
    <dgm:cxn modelId="{39A2ACDE-90BF-4597-A421-A00AC313DACA}" type="presParOf" srcId="{AF58EFF7-8D09-4CC0-8EC9-86E7BBD24996}" destId="{2C2A7441-9FD1-4F7E-A143-0746C85FACF9}" srcOrd="8" destOrd="0" presId="urn:microsoft.com/office/officeart/2016/7/layout/LinearBlockProcessNumbered"/>
    <dgm:cxn modelId="{BE608F90-5A93-4DC2-953E-4A32F7DAF39C}" type="presParOf" srcId="{2C2A7441-9FD1-4F7E-A143-0746C85FACF9}" destId="{823D7E33-96EB-42CE-A645-9110A29DAF97}" srcOrd="0" destOrd="0" presId="urn:microsoft.com/office/officeart/2016/7/layout/LinearBlockProcessNumbered"/>
    <dgm:cxn modelId="{E98214C6-3C75-447A-B4A4-ACE690D18ED5}" type="presParOf" srcId="{2C2A7441-9FD1-4F7E-A143-0746C85FACF9}" destId="{C84F8A72-4E28-4498-9247-663B22CE55C6}" srcOrd="1" destOrd="0" presId="urn:microsoft.com/office/officeart/2016/7/layout/LinearBlockProcessNumbered"/>
    <dgm:cxn modelId="{2454E278-82F7-410D-95CE-AB95CD6C65C9}" type="presParOf" srcId="{2C2A7441-9FD1-4F7E-A143-0746C85FACF9}" destId="{DF93744A-B393-45CC-A2FD-0ED71DB0FA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C9034-55A8-4F4C-8840-5935EC55B1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6636D7-4E5B-4487-B11B-560D2F97DBCA}">
      <dgm:prSet/>
      <dgm:spPr/>
      <dgm:t>
        <a:bodyPr/>
        <a:lstStyle/>
        <a:p>
          <a:r>
            <a:rPr lang="ru-RU"/>
            <a:t>Школьники 9, 10, 11 класса</a:t>
          </a:r>
          <a:endParaRPr lang="en-US"/>
        </a:p>
      </dgm:t>
    </dgm:pt>
    <dgm:pt modelId="{E0555B63-6EDB-4D6A-A4AC-9FD375B81AE4}" type="parTrans" cxnId="{FAAE0713-A595-4DBB-AE54-596E943CBCA7}">
      <dgm:prSet/>
      <dgm:spPr/>
      <dgm:t>
        <a:bodyPr/>
        <a:lstStyle/>
        <a:p>
          <a:endParaRPr lang="en-US"/>
        </a:p>
      </dgm:t>
    </dgm:pt>
    <dgm:pt modelId="{A7318477-CEBB-431F-B05B-0F66C23BB8C7}" type="sibTrans" cxnId="{FAAE0713-A595-4DBB-AE54-596E943CBCA7}">
      <dgm:prSet/>
      <dgm:spPr/>
      <dgm:t>
        <a:bodyPr/>
        <a:lstStyle/>
        <a:p>
          <a:endParaRPr lang="en-US"/>
        </a:p>
      </dgm:t>
    </dgm:pt>
    <dgm:pt modelId="{D1AA35EB-6AAD-4000-941B-6A871883992A}">
      <dgm:prSet/>
      <dgm:spPr/>
      <dgm:t>
        <a:bodyPr/>
        <a:lstStyle/>
        <a:p>
          <a:r>
            <a:rPr lang="ru-RU"/>
            <a:t>Использование чат бота для наработки навыка решения задач ЕГЭ</a:t>
          </a:r>
          <a:endParaRPr lang="en-US"/>
        </a:p>
      </dgm:t>
    </dgm:pt>
    <dgm:pt modelId="{A0122829-9ABA-474C-A5FF-002126B1F43B}" type="parTrans" cxnId="{419DCFE8-73F7-42CD-AC83-60DC5A17451B}">
      <dgm:prSet/>
      <dgm:spPr/>
      <dgm:t>
        <a:bodyPr/>
        <a:lstStyle/>
        <a:p>
          <a:endParaRPr lang="en-US"/>
        </a:p>
      </dgm:t>
    </dgm:pt>
    <dgm:pt modelId="{7E220B3E-B874-44E1-9389-FE69F4D536C3}" type="sibTrans" cxnId="{419DCFE8-73F7-42CD-AC83-60DC5A17451B}">
      <dgm:prSet/>
      <dgm:spPr/>
      <dgm:t>
        <a:bodyPr/>
        <a:lstStyle/>
        <a:p>
          <a:endParaRPr lang="en-US"/>
        </a:p>
      </dgm:t>
    </dgm:pt>
    <dgm:pt modelId="{99424A82-46CD-4C5C-89D6-BFCC1F2D3B29}">
      <dgm:prSet/>
      <dgm:spPr/>
      <dgm:t>
        <a:bodyPr/>
        <a:lstStyle/>
        <a:p>
          <a:r>
            <a:rPr lang="ru-RU"/>
            <a:t>Учителя информатики</a:t>
          </a:r>
          <a:endParaRPr lang="en-US"/>
        </a:p>
      </dgm:t>
    </dgm:pt>
    <dgm:pt modelId="{0F8E8694-222E-4799-9DFE-55FFD3608EA2}" type="parTrans" cxnId="{0D47A570-BCF0-4493-8E1C-7638BDE5AD1F}">
      <dgm:prSet/>
      <dgm:spPr/>
      <dgm:t>
        <a:bodyPr/>
        <a:lstStyle/>
        <a:p>
          <a:endParaRPr lang="en-US"/>
        </a:p>
      </dgm:t>
    </dgm:pt>
    <dgm:pt modelId="{272E127D-A42D-4ACF-A0A4-78E4AF77F7A2}" type="sibTrans" cxnId="{0D47A570-BCF0-4493-8E1C-7638BDE5AD1F}">
      <dgm:prSet/>
      <dgm:spPr/>
      <dgm:t>
        <a:bodyPr/>
        <a:lstStyle/>
        <a:p>
          <a:endParaRPr lang="en-US"/>
        </a:p>
      </dgm:t>
    </dgm:pt>
    <dgm:pt modelId="{C1ADB205-3FB0-4A72-836B-1A9CBF5CD91F}">
      <dgm:prSet/>
      <dgm:spPr/>
      <dgm:t>
        <a:bodyPr/>
        <a:lstStyle/>
        <a:p>
          <a:r>
            <a:rPr lang="ru-RU"/>
            <a:t>Учебное пособие</a:t>
          </a:r>
          <a:endParaRPr lang="en-US"/>
        </a:p>
      </dgm:t>
    </dgm:pt>
    <dgm:pt modelId="{E9CFD17F-DAE7-4E4C-B117-C89049D68F5C}" type="parTrans" cxnId="{02EDF619-D85C-4042-BE23-78DF0EA7B1FB}">
      <dgm:prSet/>
      <dgm:spPr/>
      <dgm:t>
        <a:bodyPr/>
        <a:lstStyle/>
        <a:p>
          <a:endParaRPr lang="en-US"/>
        </a:p>
      </dgm:t>
    </dgm:pt>
    <dgm:pt modelId="{B1AC8AAD-85B5-4770-9D26-31018D4A34E2}" type="sibTrans" cxnId="{02EDF619-D85C-4042-BE23-78DF0EA7B1FB}">
      <dgm:prSet/>
      <dgm:spPr/>
      <dgm:t>
        <a:bodyPr/>
        <a:lstStyle/>
        <a:p>
          <a:endParaRPr lang="en-US"/>
        </a:p>
      </dgm:t>
    </dgm:pt>
    <dgm:pt modelId="{5FBA817B-A709-479C-BB3B-A75BEF0064BA}">
      <dgm:prSet/>
      <dgm:spPr/>
      <dgm:t>
        <a:bodyPr/>
        <a:lstStyle/>
        <a:p>
          <a:r>
            <a:rPr lang="ru-RU"/>
            <a:t>Поиск нестандартных задач</a:t>
          </a:r>
          <a:endParaRPr lang="en-US"/>
        </a:p>
      </dgm:t>
    </dgm:pt>
    <dgm:pt modelId="{AEE204CA-0529-4CFF-BB33-192DBEC1DD82}" type="parTrans" cxnId="{8BC1B1E3-D966-440B-99F7-8521EED5EB4D}">
      <dgm:prSet/>
      <dgm:spPr/>
      <dgm:t>
        <a:bodyPr/>
        <a:lstStyle/>
        <a:p>
          <a:endParaRPr lang="en-US"/>
        </a:p>
      </dgm:t>
    </dgm:pt>
    <dgm:pt modelId="{8CA35FB5-90B7-411C-A301-B2363E694399}" type="sibTrans" cxnId="{8BC1B1E3-D966-440B-99F7-8521EED5EB4D}">
      <dgm:prSet/>
      <dgm:spPr/>
      <dgm:t>
        <a:bodyPr/>
        <a:lstStyle/>
        <a:p>
          <a:endParaRPr lang="en-US"/>
        </a:p>
      </dgm:t>
    </dgm:pt>
    <dgm:pt modelId="{3DDE8F2D-91B2-40BF-A22F-BCC392DB700F}" type="pres">
      <dgm:prSet presAssocID="{FC1C9034-55A8-4F4C-8840-5935EC55B1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FAAD57D-DC6F-4E1B-B8A6-E346255C1A19}" type="pres">
      <dgm:prSet presAssocID="{466636D7-4E5B-4487-B11B-560D2F97DBCA}" presName="parentLin" presStyleCnt="0"/>
      <dgm:spPr/>
    </dgm:pt>
    <dgm:pt modelId="{3B1C3D33-D4FA-4C7B-A9CB-6E5EE2FC91B1}" type="pres">
      <dgm:prSet presAssocID="{466636D7-4E5B-4487-B11B-560D2F97DBC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C0CD12EF-6058-4116-8ECF-4010284525B8}" type="pres">
      <dgm:prSet presAssocID="{466636D7-4E5B-4487-B11B-560D2F97DB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22AEAB-6AB0-4A19-999B-FFE1B0568106}" type="pres">
      <dgm:prSet presAssocID="{466636D7-4E5B-4487-B11B-560D2F97DBCA}" presName="negativeSpace" presStyleCnt="0"/>
      <dgm:spPr/>
    </dgm:pt>
    <dgm:pt modelId="{AEDAFF48-1EC5-4BBA-B7FF-0B5E56B462E6}" type="pres">
      <dgm:prSet presAssocID="{466636D7-4E5B-4487-B11B-560D2F97DBC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06D599-6D10-4EC3-A5D3-B5B02E20F04D}" type="pres">
      <dgm:prSet presAssocID="{A7318477-CEBB-431F-B05B-0F66C23BB8C7}" presName="spaceBetweenRectangles" presStyleCnt="0"/>
      <dgm:spPr/>
    </dgm:pt>
    <dgm:pt modelId="{7D62102C-D5EB-4948-B109-01BD330213BD}" type="pres">
      <dgm:prSet presAssocID="{99424A82-46CD-4C5C-89D6-BFCC1F2D3B29}" presName="parentLin" presStyleCnt="0"/>
      <dgm:spPr/>
    </dgm:pt>
    <dgm:pt modelId="{665AB811-2275-4690-8214-824DE1F531D9}" type="pres">
      <dgm:prSet presAssocID="{99424A82-46CD-4C5C-89D6-BFCC1F2D3B29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6460E1FB-2B9A-4356-93F1-4BBF9FD0C8E4}" type="pres">
      <dgm:prSet presAssocID="{99424A82-46CD-4C5C-89D6-BFCC1F2D3B2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5B8D4A-0D97-492F-9E7F-2024182D05AA}" type="pres">
      <dgm:prSet presAssocID="{99424A82-46CD-4C5C-89D6-BFCC1F2D3B29}" presName="negativeSpace" presStyleCnt="0"/>
      <dgm:spPr/>
    </dgm:pt>
    <dgm:pt modelId="{F34AC378-29FB-4933-A0E0-6103FA95B05D}" type="pres">
      <dgm:prSet presAssocID="{99424A82-46CD-4C5C-89D6-BFCC1F2D3B2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7C2EEE-E3C0-40C9-B050-6B0A377A5D82}" type="presOf" srcId="{466636D7-4E5B-4487-B11B-560D2F97DBCA}" destId="{C0CD12EF-6058-4116-8ECF-4010284525B8}" srcOrd="1" destOrd="0" presId="urn:microsoft.com/office/officeart/2005/8/layout/list1"/>
    <dgm:cxn modelId="{0D47A570-BCF0-4493-8E1C-7638BDE5AD1F}" srcId="{FC1C9034-55A8-4F4C-8840-5935EC55B160}" destId="{99424A82-46CD-4C5C-89D6-BFCC1F2D3B29}" srcOrd="1" destOrd="0" parTransId="{0F8E8694-222E-4799-9DFE-55FFD3608EA2}" sibTransId="{272E127D-A42D-4ACF-A0A4-78E4AF77F7A2}"/>
    <dgm:cxn modelId="{5D568BA8-DA45-42C5-837C-2C0355BE6095}" type="presOf" srcId="{99424A82-46CD-4C5C-89D6-BFCC1F2D3B29}" destId="{6460E1FB-2B9A-4356-93F1-4BBF9FD0C8E4}" srcOrd="1" destOrd="0" presId="urn:microsoft.com/office/officeart/2005/8/layout/list1"/>
    <dgm:cxn modelId="{8BC1B1E3-D966-440B-99F7-8521EED5EB4D}" srcId="{99424A82-46CD-4C5C-89D6-BFCC1F2D3B29}" destId="{5FBA817B-A709-479C-BB3B-A75BEF0064BA}" srcOrd="1" destOrd="0" parTransId="{AEE204CA-0529-4CFF-BB33-192DBEC1DD82}" sibTransId="{8CA35FB5-90B7-411C-A301-B2363E694399}"/>
    <dgm:cxn modelId="{419DCFE8-73F7-42CD-AC83-60DC5A17451B}" srcId="{466636D7-4E5B-4487-B11B-560D2F97DBCA}" destId="{D1AA35EB-6AAD-4000-941B-6A871883992A}" srcOrd="0" destOrd="0" parTransId="{A0122829-9ABA-474C-A5FF-002126B1F43B}" sibTransId="{7E220B3E-B874-44E1-9389-FE69F4D536C3}"/>
    <dgm:cxn modelId="{704C64A5-3458-4A47-B208-28B24F59F81C}" type="presOf" srcId="{5FBA817B-A709-479C-BB3B-A75BEF0064BA}" destId="{F34AC378-29FB-4933-A0E0-6103FA95B05D}" srcOrd="0" destOrd="1" presId="urn:microsoft.com/office/officeart/2005/8/layout/list1"/>
    <dgm:cxn modelId="{9F5F19BA-CCE5-4289-B302-A169ACEDCC8C}" type="presOf" srcId="{FC1C9034-55A8-4F4C-8840-5935EC55B160}" destId="{3DDE8F2D-91B2-40BF-A22F-BCC392DB700F}" srcOrd="0" destOrd="0" presId="urn:microsoft.com/office/officeart/2005/8/layout/list1"/>
    <dgm:cxn modelId="{6981D3A3-E002-4486-A715-7F4D550148C8}" type="presOf" srcId="{C1ADB205-3FB0-4A72-836B-1A9CBF5CD91F}" destId="{F34AC378-29FB-4933-A0E0-6103FA95B05D}" srcOrd="0" destOrd="0" presId="urn:microsoft.com/office/officeart/2005/8/layout/list1"/>
    <dgm:cxn modelId="{45CA20E1-3D82-4F3B-B073-F04065CA5258}" type="presOf" srcId="{D1AA35EB-6AAD-4000-941B-6A871883992A}" destId="{AEDAFF48-1EC5-4BBA-B7FF-0B5E56B462E6}" srcOrd="0" destOrd="0" presId="urn:microsoft.com/office/officeart/2005/8/layout/list1"/>
    <dgm:cxn modelId="{FAAE0713-A595-4DBB-AE54-596E943CBCA7}" srcId="{FC1C9034-55A8-4F4C-8840-5935EC55B160}" destId="{466636D7-4E5B-4487-B11B-560D2F97DBCA}" srcOrd="0" destOrd="0" parTransId="{E0555B63-6EDB-4D6A-A4AC-9FD375B81AE4}" sibTransId="{A7318477-CEBB-431F-B05B-0F66C23BB8C7}"/>
    <dgm:cxn modelId="{02EDF619-D85C-4042-BE23-78DF0EA7B1FB}" srcId="{99424A82-46CD-4C5C-89D6-BFCC1F2D3B29}" destId="{C1ADB205-3FB0-4A72-836B-1A9CBF5CD91F}" srcOrd="0" destOrd="0" parTransId="{E9CFD17F-DAE7-4E4C-B117-C89049D68F5C}" sibTransId="{B1AC8AAD-85B5-4770-9D26-31018D4A34E2}"/>
    <dgm:cxn modelId="{7622F6B2-EA40-4C1B-9796-1751DDA1E58D}" type="presOf" srcId="{99424A82-46CD-4C5C-89D6-BFCC1F2D3B29}" destId="{665AB811-2275-4690-8214-824DE1F531D9}" srcOrd="0" destOrd="0" presId="urn:microsoft.com/office/officeart/2005/8/layout/list1"/>
    <dgm:cxn modelId="{1976D9CB-E4B8-4652-B05D-9ADAB6069C7A}" type="presOf" srcId="{466636D7-4E5B-4487-B11B-560D2F97DBCA}" destId="{3B1C3D33-D4FA-4C7B-A9CB-6E5EE2FC91B1}" srcOrd="0" destOrd="0" presId="urn:microsoft.com/office/officeart/2005/8/layout/list1"/>
    <dgm:cxn modelId="{717E5451-AABC-4736-81C3-E60F8826FFBE}" type="presParOf" srcId="{3DDE8F2D-91B2-40BF-A22F-BCC392DB700F}" destId="{FFAAD57D-DC6F-4E1B-B8A6-E346255C1A19}" srcOrd="0" destOrd="0" presId="urn:microsoft.com/office/officeart/2005/8/layout/list1"/>
    <dgm:cxn modelId="{A2B985AC-9E0A-4849-B5F2-FCE5531144A8}" type="presParOf" srcId="{FFAAD57D-DC6F-4E1B-B8A6-E346255C1A19}" destId="{3B1C3D33-D4FA-4C7B-A9CB-6E5EE2FC91B1}" srcOrd="0" destOrd="0" presId="urn:microsoft.com/office/officeart/2005/8/layout/list1"/>
    <dgm:cxn modelId="{18E1D7B9-F3EB-4821-89A5-3D2567051C14}" type="presParOf" srcId="{FFAAD57D-DC6F-4E1B-B8A6-E346255C1A19}" destId="{C0CD12EF-6058-4116-8ECF-4010284525B8}" srcOrd="1" destOrd="0" presId="urn:microsoft.com/office/officeart/2005/8/layout/list1"/>
    <dgm:cxn modelId="{4F5344A0-6EDC-43B1-A37A-7798BB790FC9}" type="presParOf" srcId="{3DDE8F2D-91B2-40BF-A22F-BCC392DB700F}" destId="{7122AEAB-6AB0-4A19-999B-FFE1B0568106}" srcOrd="1" destOrd="0" presId="urn:microsoft.com/office/officeart/2005/8/layout/list1"/>
    <dgm:cxn modelId="{ECF8AFD3-955A-4124-BE8A-6C97632063E7}" type="presParOf" srcId="{3DDE8F2D-91B2-40BF-A22F-BCC392DB700F}" destId="{AEDAFF48-1EC5-4BBA-B7FF-0B5E56B462E6}" srcOrd="2" destOrd="0" presId="urn:microsoft.com/office/officeart/2005/8/layout/list1"/>
    <dgm:cxn modelId="{AA3089AE-1BF3-4C35-B5C5-3BB58CC1EF2E}" type="presParOf" srcId="{3DDE8F2D-91B2-40BF-A22F-BCC392DB700F}" destId="{CA06D599-6D10-4EC3-A5D3-B5B02E20F04D}" srcOrd="3" destOrd="0" presId="urn:microsoft.com/office/officeart/2005/8/layout/list1"/>
    <dgm:cxn modelId="{4BE75133-310C-403D-A9C5-AE60424626C4}" type="presParOf" srcId="{3DDE8F2D-91B2-40BF-A22F-BCC392DB700F}" destId="{7D62102C-D5EB-4948-B109-01BD330213BD}" srcOrd="4" destOrd="0" presId="urn:microsoft.com/office/officeart/2005/8/layout/list1"/>
    <dgm:cxn modelId="{FF386575-81F1-4490-9D2D-20549DF0A5C8}" type="presParOf" srcId="{7D62102C-D5EB-4948-B109-01BD330213BD}" destId="{665AB811-2275-4690-8214-824DE1F531D9}" srcOrd="0" destOrd="0" presId="urn:microsoft.com/office/officeart/2005/8/layout/list1"/>
    <dgm:cxn modelId="{F7634917-667C-4CDF-95F2-B88C0229C49E}" type="presParOf" srcId="{7D62102C-D5EB-4948-B109-01BD330213BD}" destId="{6460E1FB-2B9A-4356-93F1-4BBF9FD0C8E4}" srcOrd="1" destOrd="0" presId="urn:microsoft.com/office/officeart/2005/8/layout/list1"/>
    <dgm:cxn modelId="{7EA5314B-8719-4939-9273-58C6DFE40614}" type="presParOf" srcId="{3DDE8F2D-91B2-40BF-A22F-BCC392DB700F}" destId="{A75B8D4A-0D97-492F-9E7F-2024182D05AA}" srcOrd="5" destOrd="0" presId="urn:microsoft.com/office/officeart/2005/8/layout/list1"/>
    <dgm:cxn modelId="{915AF5C9-5548-4B2D-BFA4-58A7C1605D22}" type="presParOf" srcId="{3DDE8F2D-91B2-40BF-A22F-BCC392DB700F}" destId="{F34AC378-29FB-4933-A0E0-6103FA95B0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E6BF-BB31-472B-AE9A-810DD3C7633A}">
      <dsp:nvSpPr>
        <dsp:cNvPr id="0" name=""/>
        <dsp:cNvSpPr/>
      </dsp:nvSpPr>
      <dsp:spPr>
        <a:xfrm>
          <a:off x="6315" y="991123"/>
          <a:ext cx="1974242" cy="2369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Сформулировать проблему</a:t>
          </a:r>
          <a:endParaRPr lang="en-US" sz="1300" kern="1200"/>
        </a:p>
      </dsp:txBody>
      <dsp:txXfrm>
        <a:off x="6315" y="1938759"/>
        <a:ext cx="1974242" cy="1421454"/>
      </dsp:txXfrm>
    </dsp:sp>
    <dsp:sp modelId="{123DA845-4587-471B-B098-34A15FCCF482}">
      <dsp:nvSpPr>
        <dsp:cNvPr id="0" name=""/>
        <dsp:cNvSpPr/>
      </dsp:nvSpPr>
      <dsp:spPr>
        <a:xfrm>
          <a:off x="6315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01</a:t>
          </a:r>
        </a:p>
      </dsp:txBody>
      <dsp:txXfrm>
        <a:off x="6315" y="991123"/>
        <a:ext cx="1974242" cy="947636"/>
      </dsp:txXfrm>
    </dsp:sp>
    <dsp:sp modelId="{D412A1A3-F1FB-4BD6-BAE6-2B727146B1DB}">
      <dsp:nvSpPr>
        <dsp:cNvPr id="0" name=""/>
        <dsp:cNvSpPr/>
      </dsp:nvSpPr>
      <dsp:spPr>
        <a:xfrm>
          <a:off x="2138497" y="991123"/>
          <a:ext cx="1974242" cy="23690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Написать сценарий для бота</a:t>
          </a:r>
          <a:endParaRPr lang="en-US" sz="1300" kern="1200"/>
        </a:p>
      </dsp:txBody>
      <dsp:txXfrm>
        <a:off x="2138497" y="1938759"/>
        <a:ext cx="1974242" cy="1421454"/>
      </dsp:txXfrm>
    </dsp:sp>
    <dsp:sp modelId="{B23AABFE-139E-4761-AB85-456037C4FAF6}">
      <dsp:nvSpPr>
        <dsp:cNvPr id="0" name=""/>
        <dsp:cNvSpPr/>
      </dsp:nvSpPr>
      <dsp:spPr>
        <a:xfrm>
          <a:off x="2138497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02</a:t>
          </a:r>
        </a:p>
      </dsp:txBody>
      <dsp:txXfrm>
        <a:off x="2138497" y="991123"/>
        <a:ext cx="1974242" cy="947636"/>
      </dsp:txXfrm>
    </dsp:sp>
    <dsp:sp modelId="{4A2A1C89-1089-45BE-9EC2-DE0C036590D0}">
      <dsp:nvSpPr>
        <dsp:cNvPr id="0" name=""/>
        <dsp:cNvSpPr/>
      </dsp:nvSpPr>
      <dsp:spPr>
        <a:xfrm>
          <a:off x="4270678" y="991123"/>
          <a:ext cx="1974242" cy="23690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Найти ресурс в котором можно брать задачи, ответы и теорию</a:t>
          </a:r>
          <a:endParaRPr lang="en-US" sz="1300" kern="1200"/>
        </a:p>
      </dsp:txBody>
      <dsp:txXfrm>
        <a:off x="4270678" y="1938759"/>
        <a:ext cx="1974242" cy="1421454"/>
      </dsp:txXfrm>
    </dsp:sp>
    <dsp:sp modelId="{8470B3F1-A509-43A4-B70C-28323603265A}">
      <dsp:nvSpPr>
        <dsp:cNvPr id="0" name=""/>
        <dsp:cNvSpPr/>
      </dsp:nvSpPr>
      <dsp:spPr>
        <a:xfrm>
          <a:off x="4270678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03</a:t>
          </a:r>
        </a:p>
      </dsp:txBody>
      <dsp:txXfrm>
        <a:off x="4270678" y="991123"/>
        <a:ext cx="1974242" cy="947636"/>
      </dsp:txXfrm>
    </dsp:sp>
    <dsp:sp modelId="{82D2A30C-95D5-4F45-9CE3-49074B5F753B}">
      <dsp:nvSpPr>
        <dsp:cNvPr id="0" name=""/>
        <dsp:cNvSpPr/>
      </dsp:nvSpPr>
      <dsp:spPr>
        <a:xfrm>
          <a:off x="6402860" y="991123"/>
          <a:ext cx="1974242" cy="2369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Написать парсер для получения нужных данных</a:t>
          </a:r>
          <a:endParaRPr lang="en-US" sz="1300" kern="1200"/>
        </a:p>
      </dsp:txBody>
      <dsp:txXfrm>
        <a:off x="6402860" y="1938759"/>
        <a:ext cx="1974242" cy="1421454"/>
      </dsp:txXfrm>
    </dsp:sp>
    <dsp:sp modelId="{2DE2C455-F005-4718-854C-9B9959C291A1}">
      <dsp:nvSpPr>
        <dsp:cNvPr id="0" name=""/>
        <dsp:cNvSpPr/>
      </dsp:nvSpPr>
      <dsp:spPr>
        <a:xfrm>
          <a:off x="6402860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04</a:t>
          </a:r>
        </a:p>
      </dsp:txBody>
      <dsp:txXfrm>
        <a:off x="6402860" y="991123"/>
        <a:ext cx="1974242" cy="947636"/>
      </dsp:txXfrm>
    </dsp:sp>
    <dsp:sp modelId="{823D7E33-96EB-42CE-A645-9110A29DAF97}">
      <dsp:nvSpPr>
        <dsp:cNvPr id="0" name=""/>
        <dsp:cNvSpPr/>
      </dsp:nvSpPr>
      <dsp:spPr>
        <a:xfrm>
          <a:off x="8535042" y="991123"/>
          <a:ext cx="1974242" cy="23690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Реализовать сценарий для бота в программном виде</a:t>
          </a:r>
          <a:endParaRPr lang="en-US" sz="1300" kern="1200"/>
        </a:p>
      </dsp:txBody>
      <dsp:txXfrm>
        <a:off x="8535042" y="1938759"/>
        <a:ext cx="1974242" cy="1421454"/>
      </dsp:txXfrm>
    </dsp:sp>
    <dsp:sp modelId="{C84F8A72-4E28-4498-9247-663B22CE55C6}">
      <dsp:nvSpPr>
        <dsp:cNvPr id="0" name=""/>
        <dsp:cNvSpPr/>
      </dsp:nvSpPr>
      <dsp:spPr>
        <a:xfrm>
          <a:off x="8535042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05</a:t>
          </a:r>
        </a:p>
      </dsp:txBody>
      <dsp:txXfrm>
        <a:off x="8535042" y="991123"/>
        <a:ext cx="1974242" cy="94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AFF48-1EC5-4BBA-B7FF-0B5E56B462E6}">
      <dsp:nvSpPr>
        <dsp:cNvPr id="0" name=""/>
        <dsp:cNvSpPr/>
      </dsp:nvSpPr>
      <dsp:spPr>
        <a:xfrm>
          <a:off x="0" y="1199930"/>
          <a:ext cx="6291714" cy="163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479044" rIns="48830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/>
            <a:t>Использование чат бота для наработки навыка решения задач ЕГЭ</a:t>
          </a:r>
          <a:endParaRPr lang="en-US" sz="2300" kern="1200"/>
        </a:p>
      </dsp:txBody>
      <dsp:txXfrm>
        <a:off x="0" y="1199930"/>
        <a:ext cx="6291714" cy="1630125"/>
      </dsp:txXfrm>
    </dsp:sp>
    <dsp:sp modelId="{C0CD12EF-6058-4116-8ECF-4010284525B8}">
      <dsp:nvSpPr>
        <dsp:cNvPr id="0" name=""/>
        <dsp:cNvSpPr/>
      </dsp:nvSpPr>
      <dsp:spPr>
        <a:xfrm>
          <a:off x="314585" y="860450"/>
          <a:ext cx="440419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/>
            <a:t>Школьники 9, 10, 11 класса</a:t>
          </a:r>
          <a:endParaRPr lang="en-US" sz="2300" kern="1200"/>
        </a:p>
      </dsp:txBody>
      <dsp:txXfrm>
        <a:off x="347729" y="893594"/>
        <a:ext cx="4337911" cy="612672"/>
      </dsp:txXfrm>
    </dsp:sp>
    <dsp:sp modelId="{F34AC378-29FB-4933-A0E0-6103FA95B05D}">
      <dsp:nvSpPr>
        <dsp:cNvPr id="0" name=""/>
        <dsp:cNvSpPr/>
      </dsp:nvSpPr>
      <dsp:spPr>
        <a:xfrm>
          <a:off x="0" y="3293735"/>
          <a:ext cx="629171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479044" rIns="48830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/>
            <a:t>Учебное пособие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/>
            <a:t>Поиск нестандартных задач</a:t>
          </a:r>
          <a:endParaRPr lang="en-US" sz="2300" kern="1200"/>
        </a:p>
      </dsp:txBody>
      <dsp:txXfrm>
        <a:off x="0" y="3293735"/>
        <a:ext cx="6291714" cy="1376550"/>
      </dsp:txXfrm>
    </dsp:sp>
    <dsp:sp modelId="{6460E1FB-2B9A-4356-93F1-4BBF9FD0C8E4}">
      <dsp:nvSpPr>
        <dsp:cNvPr id="0" name=""/>
        <dsp:cNvSpPr/>
      </dsp:nvSpPr>
      <dsp:spPr>
        <a:xfrm>
          <a:off x="314585" y="2954255"/>
          <a:ext cx="4404199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/>
            <a:t>Учителя информатики</a:t>
          </a:r>
          <a:endParaRPr lang="en-US" sz="2300" kern="1200"/>
        </a:p>
      </dsp:txBody>
      <dsp:txXfrm>
        <a:off x="347729" y="2987399"/>
        <a:ext cx="433791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28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23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89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94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2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90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5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19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40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9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84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polyakov.spb.ru/school/eg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Чат бот в Telegram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Инструмент для подготовки к ЕГЭ по информатике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38E624E-33C0-4D83-8A6F-69CC2A223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CD26-E7AA-4247-92A1-0D44AC32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0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79855-8B31-43CB-9794-9B9A3F51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4A6F-0238-408B-938E-A7A8182A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/>
              <a:t>Создать удобный </a:t>
            </a:r>
            <a:r>
              <a:rPr lang="ru-RU" err="1"/>
              <a:t>телеграм</a:t>
            </a:r>
            <a:r>
              <a:rPr lang="ru-RU"/>
              <a:t> бот для подготовки к ЕГЭ по информатике</a:t>
            </a:r>
          </a:p>
          <a:p>
            <a:pPr marL="0" indent="0">
              <a:buNone/>
            </a:pPr>
            <a:endParaRPr lang="ru-RU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27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79855-8B31-43CB-9794-9B9A3F51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</a:rPr>
              <a:t>Задачи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9A91CBD-EC72-428B-A1F9-184A3B664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9180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80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73242-04B9-4E68-937F-A5B57C30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/>
              <a:t>Проблема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E162D-FB61-4845-9862-A9AE9DEB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/>
              <a:t>С каждым годом всё больше и больше школьников сдают ЕГЭ по информатике. Существует множество платформ для обучения и тестирования, но нет качественных чат ботов для мобильного обучения. Наш продукт решает эту проблему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76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BEB58-2BED-4C8D-9C88-D6EF3F48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986FC-0265-426B-8AAF-3841472E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078" y="2241945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Python</a:t>
            </a:r>
            <a:endParaRPr lang="ru-RU" dirty="0"/>
          </a:p>
          <a:p>
            <a:r>
              <a:rPr lang="ru-RU" dirty="0" err="1"/>
              <a:t>Python-telegram-bot</a:t>
            </a:r>
            <a:endParaRPr lang="ru-RU" dirty="0"/>
          </a:p>
          <a:p>
            <a:r>
              <a:rPr lang="ru-RU" dirty="0" err="1"/>
              <a:t>Requests</a:t>
            </a:r>
            <a:endParaRPr lang="ru-RU" dirty="0"/>
          </a:p>
          <a:p>
            <a:r>
              <a:rPr lang="ru-RU" dirty="0" smtClean="0"/>
              <a:t>Bs4</a:t>
            </a:r>
            <a:endParaRPr lang="en-US" dirty="0" smtClean="0"/>
          </a:p>
          <a:p>
            <a:r>
              <a:rPr lang="en-US" dirty="0" smtClean="0"/>
              <a:t>sqlite3</a:t>
            </a:r>
            <a:endParaRPr lang="ru-R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97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37096-51C0-43E5-95EE-542E3B7F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4125CD-FA56-4CDA-B1E9-7088A1E5DB7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Мы использовали теорию и задачи с сайта Константина Полякова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Данный ресурс содержит множество различных задач от разных авторов. </a:t>
            </a:r>
            <a:r>
              <a:rPr lang="ru-RU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https://kpolyakov.spb.ru/school/ege.htm</a:t>
            </a:r>
            <a:endParaRPr lang="ru-RU" sz="2800">
              <a:solidFill>
                <a:schemeClr val="bg1"/>
              </a:solidFill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ru-RU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>
              <a:solidFill>
                <a:schemeClr val="accent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649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FDD5-85F5-4D61-AC61-1B8DFC96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Целевая аудитория</a:t>
            </a:r>
          </a:p>
        </p:txBody>
      </p:sp>
      <p:graphicFrame>
        <p:nvGraphicFramePr>
          <p:cNvPr id="24" name="Объект 2">
            <a:extLst>
              <a:ext uri="{FF2B5EF4-FFF2-40B4-BE49-F238E27FC236}">
                <a16:creationId xmlns:a16="http://schemas.microsoft.com/office/drawing/2014/main" id="{5796DBA1-14F9-4DA3-A917-0848EECE4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2000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66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39E47-1380-48DA-A67C-4D5E45A4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Чат бот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12D5A10-3671-4928-83BB-8697FFBB2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B4FB9-7B15-46EA-B275-211B3FB9F25A}"/>
              </a:ext>
            </a:extLst>
          </p:cNvPr>
          <p:cNvSpPr txBox="1"/>
          <p:nvPr/>
        </p:nvSpPr>
        <p:spPr>
          <a:xfrm>
            <a:off x="6517887" y="914399"/>
            <a:ext cx="35144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ea typeface="+mn-lt"/>
                <a:cs typeface="+mn-lt"/>
              </a:rPr>
              <a:t>Информатишка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05937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7766E-E6C6-42CA-B5F4-AEEC24A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ru-RU"/>
              <a:t>Перспективы</a:t>
            </a:r>
          </a:p>
        </p:txBody>
      </p:sp>
      <p:sp>
        <p:nvSpPr>
          <p:cNvPr id="224" name="Объект 223">
            <a:extLst>
              <a:ext uri="{FF2B5EF4-FFF2-40B4-BE49-F238E27FC236}">
                <a16:creationId xmlns:a16="http://schemas.microsoft.com/office/drawing/2014/main" id="{D6438B40-DCEF-41AE-BDBA-9EF36490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smtClean="0">
                <a:ea typeface="+mn-lt"/>
                <a:cs typeface="+mn-lt"/>
              </a:rPr>
              <a:t>Добавление теории</a:t>
            </a:r>
          </a:p>
          <a:p>
            <a:pPr marL="0" indent="0">
              <a:buNone/>
            </a:pPr>
            <a:r>
              <a:rPr lang="ru-RU" dirty="0" smtClean="0">
                <a:ea typeface="+mn-lt"/>
                <a:cs typeface="+mn-lt"/>
              </a:rPr>
              <a:t>Добавление других предметов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Использование других платформ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Vk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ru-RU" dirty="0" err="1" smtClean="0">
                <a:ea typeface="+mn-lt"/>
                <a:cs typeface="+mn-lt"/>
              </a:rPr>
              <a:t>Discord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24842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155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ShapesVTI</vt:lpstr>
      <vt:lpstr>Чат бот в Telegram</vt:lpstr>
      <vt:lpstr>Цель</vt:lpstr>
      <vt:lpstr>Задачи</vt:lpstr>
      <vt:lpstr>Проблема</vt:lpstr>
      <vt:lpstr>Технологии</vt:lpstr>
      <vt:lpstr>Источники</vt:lpstr>
      <vt:lpstr>Целевая аудитория</vt:lpstr>
      <vt:lpstr>Чат бот</vt:lpstr>
      <vt:lpstr>Перспективы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User1</dc:creator>
  <cp:lastModifiedBy>User1</cp:lastModifiedBy>
  <cp:revision>124</cp:revision>
  <dcterms:created xsi:type="dcterms:W3CDTF">2021-04-04T09:32:10Z</dcterms:created>
  <dcterms:modified xsi:type="dcterms:W3CDTF">2021-04-16T18:30:16Z</dcterms:modified>
</cp:coreProperties>
</file>