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ata3.xml" ContentType="application/vnd.openxmlformats-officedocument.drawingml.diagramData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diagrams/layout3.xml" ContentType="application/vnd.openxmlformats-officedocument.drawingml.diagramLayout+xml"/>
  <Override PartName="/ppt/diagrams/drawing4.xml" ContentType="application/vnd.ms-office.drawingml.diagramDrawing+xml"/>
  <Override PartName="/ppt/diagrams/quickStyle1.xml" ContentType="application/vnd.openxmlformats-officedocument.drawingml.diagramStyle+xml"/>
  <Override PartName="/ppt/diagrams/colors4.xml" ContentType="application/vnd.openxmlformats-officedocument.drawingml.diagramColors+xml"/>
  <Override PartName="/ppt/diagrams/layout1.xml" ContentType="application/vnd.openxmlformats-officedocument.drawingml.diagramLayout+xml"/>
  <Override PartName="/ppt/diagrams/layout4.xml" ContentType="application/vnd.openxmlformats-officedocument.drawingml.diagramLayout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069FB-C0E7-4271-95BC-047B3590D50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57CC10-5174-44D1-B408-54D561EE63E4}">
      <dgm:prSet/>
      <dgm:spPr/>
      <dgm:t>
        <a:bodyPr/>
        <a:lstStyle/>
        <a:p>
          <a:r>
            <a:rPr lang="ru-RU"/>
            <a:t>Сформулировать проблему</a:t>
          </a:r>
          <a:endParaRPr lang="en-US"/>
        </a:p>
      </dgm:t>
    </dgm:pt>
    <dgm:pt modelId="{D03C327E-BD2C-44A3-8E2E-B198B73290E6}" type="parTrans" cxnId="{48D49C8A-248F-47C5-8B93-5C47AF558CB1}">
      <dgm:prSet/>
      <dgm:spPr/>
      <dgm:t>
        <a:bodyPr/>
        <a:lstStyle/>
        <a:p>
          <a:endParaRPr lang="en-US"/>
        </a:p>
      </dgm:t>
    </dgm:pt>
    <dgm:pt modelId="{F588CEE2-C76A-4E47-86EA-99F5E44F8598}" type="sibTrans" cxnId="{48D49C8A-248F-47C5-8B93-5C47AF558CB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D41CA88D-3ED3-4CE3-AFEB-7508AE9B01E9}">
      <dgm:prSet/>
      <dgm:spPr/>
      <dgm:t>
        <a:bodyPr/>
        <a:lstStyle/>
        <a:p>
          <a:r>
            <a:rPr lang="ru-RU"/>
            <a:t>Написать сценарий для бота</a:t>
          </a:r>
          <a:endParaRPr lang="en-US"/>
        </a:p>
      </dgm:t>
    </dgm:pt>
    <dgm:pt modelId="{107956C1-F698-4968-8315-7EA8BB13560F}" type="parTrans" cxnId="{33BCF14F-C9DF-4C8E-8B24-6037F1BD44CA}">
      <dgm:prSet/>
      <dgm:spPr/>
      <dgm:t>
        <a:bodyPr/>
        <a:lstStyle/>
        <a:p>
          <a:endParaRPr lang="en-US"/>
        </a:p>
      </dgm:t>
    </dgm:pt>
    <dgm:pt modelId="{06C63F9E-970B-4B57-A68D-B9FD346546C7}" type="sibTrans" cxnId="{33BCF14F-C9DF-4C8E-8B24-6037F1BD44C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0E5D5E91-4511-4476-978E-FBF1E982686F}">
      <dgm:prSet/>
      <dgm:spPr/>
      <dgm:t>
        <a:bodyPr/>
        <a:lstStyle/>
        <a:p>
          <a:r>
            <a:rPr lang="ru-RU"/>
            <a:t>Найти ресурс в котором можно брать задачи, ответы и теорию</a:t>
          </a:r>
          <a:endParaRPr lang="en-US"/>
        </a:p>
      </dgm:t>
    </dgm:pt>
    <dgm:pt modelId="{017785AC-D70A-4B0F-9554-611FE46B6198}" type="parTrans" cxnId="{0B56A8A9-7BFE-4225-824C-3F356F2546DA}">
      <dgm:prSet/>
      <dgm:spPr/>
      <dgm:t>
        <a:bodyPr/>
        <a:lstStyle/>
        <a:p>
          <a:endParaRPr lang="en-US"/>
        </a:p>
      </dgm:t>
    </dgm:pt>
    <dgm:pt modelId="{3E673F08-8FDB-47DE-B773-A82812C67742}" type="sibTrans" cxnId="{0B56A8A9-7BFE-4225-824C-3F356F2546DA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1C880642-649F-4F84-8DBF-173CB6466326}">
      <dgm:prSet/>
      <dgm:spPr/>
      <dgm:t>
        <a:bodyPr/>
        <a:lstStyle/>
        <a:p>
          <a:r>
            <a:rPr lang="ru-RU"/>
            <a:t>Написать парсер для получения нужных данных</a:t>
          </a:r>
          <a:endParaRPr lang="en-US"/>
        </a:p>
      </dgm:t>
    </dgm:pt>
    <dgm:pt modelId="{A65113D3-6077-4549-848F-C5022A659A56}" type="parTrans" cxnId="{1402F145-6B30-4685-A769-8FF0E39AAA54}">
      <dgm:prSet/>
      <dgm:spPr/>
      <dgm:t>
        <a:bodyPr/>
        <a:lstStyle/>
        <a:p>
          <a:endParaRPr lang="en-US"/>
        </a:p>
      </dgm:t>
    </dgm:pt>
    <dgm:pt modelId="{1405AA38-238C-46AF-935B-C4734A7AE8FE}" type="sibTrans" cxnId="{1402F145-6B30-4685-A769-8FF0E39AAA54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1BA277F4-91C3-4264-83F9-EBC826900515}">
      <dgm:prSet/>
      <dgm:spPr/>
      <dgm:t>
        <a:bodyPr/>
        <a:lstStyle/>
        <a:p>
          <a:r>
            <a:rPr lang="ru-RU"/>
            <a:t>Реализовать сценарий для бота в программном виде</a:t>
          </a:r>
          <a:endParaRPr lang="en-US"/>
        </a:p>
      </dgm:t>
    </dgm:pt>
    <dgm:pt modelId="{5F706FE7-4381-40F4-8059-5D777BC7AE20}" type="parTrans" cxnId="{9FF9545B-DDFC-45C9-9F61-A4FA79B64C29}">
      <dgm:prSet/>
      <dgm:spPr/>
      <dgm:t>
        <a:bodyPr/>
        <a:lstStyle/>
        <a:p>
          <a:endParaRPr lang="en-US"/>
        </a:p>
      </dgm:t>
    </dgm:pt>
    <dgm:pt modelId="{137F817E-5995-4A08-8B10-DDFB1A478074}" type="sibTrans" cxnId="{9FF9545B-DDFC-45C9-9F61-A4FA79B64C29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AF58EFF7-8D09-4CC0-8EC9-86E7BBD24996}" type="pres">
      <dgm:prSet presAssocID="{024069FB-C0E7-4271-95BC-047B3590D503}" presName="Name0" presStyleCnt="0">
        <dgm:presLayoutVars>
          <dgm:animLvl val="lvl"/>
          <dgm:resizeHandles val="exact"/>
        </dgm:presLayoutVars>
      </dgm:prSet>
      <dgm:spPr/>
    </dgm:pt>
    <dgm:pt modelId="{11620E20-62EC-4293-80E5-D1351A16BEB9}" type="pres">
      <dgm:prSet presAssocID="{6357CC10-5174-44D1-B408-54D561EE63E4}" presName="compositeNode" presStyleCnt="0">
        <dgm:presLayoutVars>
          <dgm:bulletEnabled val="1"/>
        </dgm:presLayoutVars>
      </dgm:prSet>
      <dgm:spPr/>
    </dgm:pt>
    <dgm:pt modelId="{5FF2E6BF-BB31-472B-AE9A-810DD3C7633A}" type="pres">
      <dgm:prSet presAssocID="{6357CC10-5174-44D1-B408-54D561EE63E4}" presName="bgRect" presStyleLbl="alignNode1" presStyleIdx="0" presStyleCnt="5"/>
      <dgm:spPr/>
    </dgm:pt>
    <dgm:pt modelId="{123DA845-4587-471B-B098-34A15FCCF482}" type="pres">
      <dgm:prSet presAssocID="{F588CEE2-C76A-4E47-86EA-99F5E44F8598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232E8C1-9F20-4709-ACC7-CD7FEFE8596E}" type="pres">
      <dgm:prSet presAssocID="{6357CC10-5174-44D1-B408-54D561EE63E4}" presName="nodeRect" presStyleLbl="alignNode1" presStyleIdx="0" presStyleCnt="5">
        <dgm:presLayoutVars>
          <dgm:bulletEnabled val="1"/>
        </dgm:presLayoutVars>
      </dgm:prSet>
      <dgm:spPr/>
    </dgm:pt>
    <dgm:pt modelId="{BCCE25BF-7A8F-41C7-8DB4-31B2C4556FA5}" type="pres">
      <dgm:prSet presAssocID="{F588CEE2-C76A-4E47-86EA-99F5E44F8598}" presName="sibTrans" presStyleCnt="0"/>
      <dgm:spPr/>
    </dgm:pt>
    <dgm:pt modelId="{9703BC09-26C1-49CA-9D2D-891C6EFD1E04}" type="pres">
      <dgm:prSet presAssocID="{D41CA88D-3ED3-4CE3-AFEB-7508AE9B01E9}" presName="compositeNode" presStyleCnt="0">
        <dgm:presLayoutVars>
          <dgm:bulletEnabled val="1"/>
        </dgm:presLayoutVars>
      </dgm:prSet>
      <dgm:spPr/>
    </dgm:pt>
    <dgm:pt modelId="{D412A1A3-F1FB-4BD6-BAE6-2B727146B1DB}" type="pres">
      <dgm:prSet presAssocID="{D41CA88D-3ED3-4CE3-AFEB-7508AE9B01E9}" presName="bgRect" presStyleLbl="alignNode1" presStyleIdx="1" presStyleCnt="5"/>
      <dgm:spPr/>
    </dgm:pt>
    <dgm:pt modelId="{B23AABFE-139E-4761-AB85-456037C4FAF6}" type="pres">
      <dgm:prSet presAssocID="{06C63F9E-970B-4B57-A68D-B9FD346546C7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D31B1284-2B10-4296-8C93-FBA4DB886F93}" type="pres">
      <dgm:prSet presAssocID="{D41CA88D-3ED3-4CE3-AFEB-7508AE9B01E9}" presName="nodeRect" presStyleLbl="alignNode1" presStyleIdx="1" presStyleCnt="5">
        <dgm:presLayoutVars>
          <dgm:bulletEnabled val="1"/>
        </dgm:presLayoutVars>
      </dgm:prSet>
      <dgm:spPr/>
    </dgm:pt>
    <dgm:pt modelId="{0275AF72-9464-40F5-8751-8E097D580BC5}" type="pres">
      <dgm:prSet presAssocID="{06C63F9E-970B-4B57-A68D-B9FD346546C7}" presName="sibTrans" presStyleCnt="0"/>
      <dgm:spPr/>
    </dgm:pt>
    <dgm:pt modelId="{CAC2F98B-C933-48D3-A806-38292AA0DD7A}" type="pres">
      <dgm:prSet presAssocID="{0E5D5E91-4511-4476-978E-FBF1E982686F}" presName="compositeNode" presStyleCnt="0">
        <dgm:presLayoutVars>
          <dgm:bulletEnabled val="1"/>
        </dgm:presLayoutVars>
      </dgm:prSet>
      <dgm:spPr/>
    </dgm:pt>
    <dgm:pt modelId="{4A2A1C89-1089-45BE-9EC2-DE0C036590D0}" type="pres">
      <dgm:prSet presAssocID="{0E5D5E91-4511-4476-978E-FBF1E982686F}" presName="bgRect" presStyleLbl="alignNode1" presStyleIdx="2" presStyleCnt="5"/>
      <dgm:spPr/>
    </dgm:pt>
    <dgm:pt modelId="{8470B3F1-A509-43A4-B70C-28323603265A}" type="pres">
      <dgm:prSet presAssocID="{3E673F08-8FDB-47DE-B773-A82812C67742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591A1612-F6FD-429F-A38C-CE0CF0EE2299}" type="pres">
      <dgm:prSet presAssocID="{0E5D5E91-4511-4476-978E-FBF1E982686F}" presName="nodeRect" presStyleLbl="alignNode1" presStyleIdx="2" presStyleCnt="5">
        <dgm:presLayoutVars>
          <dgm:bulletEnabled val="1"/>
        </dgm:presLayoutVars>
      </dgm:prSet>
      <dgm:spPr/>
    </dgm:pt>
    <dgm:pt modelId="{FD1DB7AE-6F87-4B7B-B88D-6381AD12EDFB}" type="pres">
      <dgm:prSet presAssocID="{3E673F08-8FDB-47DE-B773-A82812C67742}" presName="sibTrans" presStyleCnt="0"/>
      <dgm:spPr/>
    </dgm:pt>
    <dgm:pt modelId="{551FDEE2-F980-47D1-999F-F82488218091}" type="pres">
      <dgm:prSet presAssocID="{1C880642-649F-4F84-8DBF-173CB6466326}" presName="compositeNode" presStyleCnt="0">
        <dgm:presLayoutVars>
          <dgm:bulletEnabled val="1"/>
        </dgm:presLayoutVars>
      </dgm:prSet>
      <dgm:spPr/>
    </dgm:pt>
    <dgm:pt modelId="{82D2A30C-95D5-4F45-9CE3-49074B5F753B}" type="pres">
      <dgm:prSet presAssocID="{1C880642-649F-4F84-8DBF-173CB6466326}" presName="bgRect" presStyleLbl="alignNode1" presStyleIdx="3" presStyleCnt="5"/>
      <dgm:spPr/>
    </dgm:pt>
    <dgm:pt modelId="{2DE2C455-F005-4718-854C-9B9959C291A1}" type="pres">
      <dgm:prSet presAssocID="{1405AA38-238C-46AF-935B-C4734A7AE8FE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F146A13C-C209-4EAE-8D4A-62EF09B30CE4}" type="pres">
      <dgm:prSet presAssocID="{1C880642-649F-4F84-8DBF-173CB6466326}" presName="nodeRect" presStyleLbl="alignNode1" presStyleIdx="3" presStyleCnt="5">
        <dgm:presLayoutVars>
          <dgm:bulletEnabled val="1"/>
        </dgm:presLayoutVars>
      </dgm:prSet>
      <dgm:spPr/>
    </dgm:pt>
    <dgm:pt modelId="{FC5A57C2-B2EA-4CE7-BA58-99EBC8DB9BCC}" type="pres">
      <dgm:prSet presAssocID="{1405AA38-238C-46AF-935B-C4734A7AE8FE}" presName="sibTrans" presStyleCnt="0"/>
      <dgm:spPr/>
    </dgm:pt>
    <dgm:pt modelId="{2C2A7441-9FD1-4F7E-A143-0746C85FACF9}" type="pres">
      <dgm:prSet presAssocID="{1BA277F4-91C3-4264-83F9-EBC826900515}" presName="compositeNode" presStyleCnt="0">
        <dgm:presLayoutVars>
          <dgm:bulletEnabled val="1"/>
        </dgm:presLayoutVars>
      </dgm:prSet>
      <dgm:spPr/>
    </dgm:pt>
    <dgm:pt modelId="{823D7E33-96EB-42CE-A645-9110A29DAF97}" type="pres">
      <dgm:prSet presAssocID="{1BA277F4-91C3-4264-83F9-EBC826900515}" presName="bgRect" presStyleLbl="alignNode1" presStyleIdx="4" presStyleCnt="5"/>
      <dgm:spPr/>
    </dgm:pt>
    <dgm:pt modelId="{C84F8A72-4E28-4498-9247-663B22CE55C6}" type="pres">
      <dgm:prSet presAssocID="{137F817E-5995-4A08-8B10-DDFB1A478074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DF93744A-B393-45CC-A2FD-0ED71DB0FAC9}" type="pres">
      <dgm:prSet presAssocID="{1BA277F4-91C3-4264-83F9-EBC826900515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5431ED0B-6190-40C2-829B-B72E33D3A9AD}" type="presOf" srcId="{1405AA38-238C-46AF-935B-C4734A7AE8FE}" destId="{2DE2C455-F005-4718-854C-9B9959C291A1}" srcOrd="0" destOrd="0" presId="urn:microsoft.com/office/officeart/2016/7/layout/LinearBlockProcessNumbered"/>
    <dgm:cxn modelId="{A5DCAF15-6CAF-437A-BA15-CF4F9B16F344}" type="presOf" srcId="{1C880642-649F-4F84-8DBF-173CB6466326}" destId="{F146A13C-C209-4EAE-8D4A-62EF09B30CE4}" srcOrd="1" destOrd="0" presId="urn:microsoft.com/office/officeart/2016/7/layout/LinearBlockProcessNumbered"/>
    <dgm:cxn modelId="{07158519-F821-4B41-878A-D0BF0CD58237}" type="presOf" srcId="{0E5D5E91-4511-4476-978E-FBF1E982686F}" destId="{4A2A1C89-1089-45BE-9EC2-DE0C036590D0}" srcOrd="0" destOrd="0" presId="urn:microsoft.com/office/officeart/2016/7/layout/LinearBlockProcessNumbered"/>
    <dgm:cxn modelId="{1FBEBB1D-9AB7-45F2-B995-B20ABCE12736}" type="presOf" srcId="{137F817E-5995-4A08-8B10-DDFB1A478074}" destId="{C84F8A72-4E28-4498-9247-663B22CE55C6}" srcOrd="0" destOrd="0" presId="urn:microsoft.com/office/officeart/2016/7/layout/LinearBlockProcessNumbered"/>
    <dgm:cxn modelId="{8B2C682A-EC6E-47E9-98E4-9EB1B3DA2991}" type="presOf" srcId="{D41CA88D-3ED3-4CE3-AFEB-7508AE9B01E9}" destId="{D412A1A3-F1FB-4BD6-BAE6-2B727146B1DB}" srcOrd="0" destOrd="0" presId="urn:microsoft.com/office/officeart/2016/7/layout/LinearBlockProcessNumbered"/>
    <dgm:cxn modelId="{170C3E2D-689C-4311-8441-0FD17BEF4CEB}" type="presOf" srcId="{6357CC10-5174-44D1-B408-54D561EE63E4}" destId="{4232E8C1-9F20-4709-ACC7-CD7FEFE8596E}" srcOrd="1" destOrd="0" presId="urn:microsoft.com/office/officeart/2016/7/layout/LinearBlockProcessNumbered"/>
    <dgm:cxn modelId="{4DDE7F30-1C42-4B27-8F37-DFB27C7020F4}" type="presOf" srcId="{D41CA88D-3ED3-4CE3-AFEB-7508AE9B01E9}" destId="{D31B1284-2B10-4296-8C93-FBA4DB886F93}" srcOrd="1" destOrd="0" presId="urn:microsoft.com/office/officeart/2016/7/layout/LinearBlockProcessNumbered"/>
    <dgm:cxn modelId="{B0F03040-E73D-408A-8911-9D01D7AA4019}" type="presOf" srcId="{0E5D5E91-4511-4476-978E-FBF1E982686F}" destId="{591A1612-F6FD-429F-A38C-CE0CF0EE2299}" srcOrd="1" destOrd="0" presId="urn:microsoft.com/office/officeart/2016/7/layout/LinearBlockProcessNumbered"/>
    <dgm:cxn modelId="{9FF9545B-DDFC-45C9-9F61-A4FA79B64C29}" srcId="{024069FB-C0E7-4271-95BC-047B3590D503}" destId="{1BA277F4-91C3-4264-83F9-EBC826900515}" srcOrd="4" destOrd="0" parTransId="{5F706FE7-4381-40F4-8059-5D777BC7AE20}" sibTransId="{137F817E-5995-4A08-8B10-DDFB1A478074}"/>
    <dgm:cxn modelId="{67F79E5B-0360-4C35-84EF-ED9E87A5EAE9}" type="presOf" srcId="{1C880642-649F-4F84-8DBF-173CB6466326}" destId="{82D2A30C-95D5-4F45-9CE3-49074B5F753B}" srcOrd="0" destOrd="0" presId="urn:microsoft.com/office/officeart/2016/7/layout/LinearBlockProcessNumbered"/>
    <dgm:cxn modelId="{7F206945-0452-4A1D-9EED-66F1CD36DA43}" type="presOf" srcId="{F588CEE2-C76A-4E47-86EA-99F5E44F8598}" destId="{123DA845-4587-471B-B098-34A15FCCF482}" srcOrd="0" destOrd="0" presId="urn:microsoft.com/office/officeart/2016/7/layout/LinearBlockProcessNumbered"/>
    <dgm:cxn modelId="{1402F145-6B30-4685-A769-8FF0E39AAA54}" srcId="{024069FB-C0E7-4271-95BC-047B3590D503}" destId="{1C880642-649F-4F84-8DBF-173CB6466326}" srcOrd="3" destOrd="0" parTransId="{A65113D3-6077-4549-848F-C5022A659A56}" sibTransId="{1405AA38-238C-46AF-935B-C4734A7AE8FE}"/>
    <dgm:cxn modelId="{33BCF14F-C9DF-4C8E-8B24-6037F1BD44CA}" srcId="{024069FB-C0E7-4271-95BC-047B3590D503}" destId="{D41CA88D-3ED3-4CE3-AFEB-7508AE9B01E9}" srcOrd="1" destOrd="0" parTransId="{107956C1-F698-4968-8315-7EA8BB13560F}" sibTransId="{06C63F9E-970B-4B57-A68D-B9FD346546C7}"/>
    <dgm:cxn modelId="{48D49C8A-248F-47C5-8B93-5C47AF558CB1}" srcId="{024069FB-C0E7-4271-95BC-047B3590D503}" destId="{6357CC10-5174-44D1-B408-54D561EE63E4}" srcOrd="0" destOrd="0" parTransId="{D03C327E-BD2C-44A3-8E2E-B198B73290E6}" sibTransId="{F588CEE2-C76A-4E47-86EA-99F5E44F8598}"/>
    <dgm:cxn modelId="{0B56A8A9-7BFE-4225-824C-3F356F2546DA}" srcId="{024069FB-C0E7-4271-95BC-047B3590D503}" destId="{0E5D5E91-4511-4476-978E-FBF1E982686F}" srcOrd="2" destOrd="0" parTransId="{017785AC-D70A-4B0F-9554-611FE46B6198}" sibTransId="{3E673F08-8FDB-47DE-B773-A82812C67742}"/>
    <dgm:cxn modelId="{610249B5-A52A-4227-8CED-BD7EF5EF8ACE}" type="presOf" srcId="{3E673F08-8FDB-47DE-B773-A82812C67742}" destId="{8470B3F1-A509-43A4-B70C-28323603265A}" srcOrd="0" destOrd="0" presId="urn:microsoft.com/office/officeart/2016/7/layout/LinearBlockProcessNumbered"/>
    <dgm:cxn modelId="{807CD8CB-55F5-428D-8310-314786F77B1E}" type="presOf" srcId="{1BA277F4-91C3-4264-83F9-EBC826900515}" destId="{823D7E33-96EB-42CE-A645-9110A29DAF97}" srcOrd="0" destOrd="0" presId="urn:microsoft.com/office/officeart/2016/7/layout/LinearBlockProcessNumbered"/>
    <dgm:cxn modelId="{F8C582CC-D2B9-42F1-A666-B8298DD72D22}" type="presOf" srcId="{1BA277F4-91C3-4264-83F9-EBC826900515}" destId="{DF93744A-B393-45CC-A2FD-0ED71DB0FAC9}" srcOrd="1" destOrd="0" presId="urn:microsoft.com/office/officeart/2016/7/layout/LinearBlockProcessNumbered"/>
    <dgm:cxn modelId="{F87FC0D2-C488-44C7-AEEF-93C3DCB86A70}" type="presOf" srcId="{6357CC10-5174-44D1-B408-54D561EE63E4}" destId="{5FF2E6BF-BB31-472B-AE9A-810DD3C7633A}" srcOrd="0" destOrd="0" presId="urn:microsoft.com/office/officeart/2016/7/layout/LinearBlockProcessNumbered"/>
    <dgm:cxn modelId="{6ECD7FDD-079A-4702-A5AF-53C997DFE014}" type="presOf" srcId="{06C63F9E-970B-4B57-A68D-B9FD346546C7}" destId="{B23AABFE-139E-4761-AB85-456037C4FAF6}" srcOrd="0" destOrd="0" presId="urn:microsoft.com/office/officeart/2016/7/layout/LinearBlockProcessNumbered"/>
    <dgm:cxn modelId="{36C9C7FA-DC99-4C74-8E94-86C973E569F3}" type="presOf" srcId="{024069FB-C0E7-4271-95BC-047B3590D503}" destId="{AF58EFF7-8D09-4CC0-8EC9-86E7BBD24996}" srcOrd="0" destOrd="0" presId="urn:microsoft.com/office/officeart/2016/7/layout/LinearBlockProcessNumbered"/>
    <dgm:cxn modelId="{17791AC1-2A43-4F43-ACD8-0BA89F1E7283}" type="presParOf" srcId="{AF58EFF7-8D09-4CC0-8EC9-86E7BBD24996}" destId="{11620E20-62EC-4293-80E5-D1351A16BEB9}" srcOrd="0" destOrd="0" presId="urn:microsoft.com/office/officeart/2016/7/layout/LinearBlockProcessNumbered"/>
    <dgm:cxn modelId="{97282FBE-5BDB-44BD-9653-E179B8D8B314}" type="presParOf" srcId="{11620E20-62EC-4293-80E5-D1351A16BEB9}" destId="{5FF2E6BF-BB31-472B-AE9A-810DD3C7633A}" srcOrd="0" destOrd="0" presId="urn:microsoft.com/office/officeart/2016/7/layout/LinearBlockProcessNumbered"/>
    <dgm:cxn modelId="{C994C1F9-2781-4568-974F-E260479A1FA8}" type="presParOf" srcId="{11620E20-62EC-4293-80E5-D1351A16BEB9}" destId="{123DA845-4587-471B-B098-34A15FCCF482}" srcOrd="1" destOrd="0" presId="urn:microsoft.com/office/officeart/2016/7/layout/LinearBlockProcessNumbered"/>
    <dgm:cxn modelId="{F5A0F2B9-D25B-44B6-8AE1-F0C9BDD1AB53}" type="presParOf" srcId="{11620E20-62EC-4293-80E5-D1351A16BEB9}" destId="{4232E8C1-9F20-4709-ACC7-CD7FEFE8596E}" srcOrd="2" destOrd="0" presId="urn:microsoft.com/office/officeart/2016/7/layout/LinearBlockProcessNumbered"/>
    <dgm:cxn modelId="{AAE19A7E-95F0-4AEA-A684-14BB28B37185}" type="presParOf" srcId="{AF58EFF7-8D09-4CC0-8EC9-86E7BBD24996}" destId="{BCCE25BF-7A8F-41C7-8DB4-31B2C4556FA5}" srcOrd="1" destOrd="0" presId="urn:microsoft.com/office/officeart/2016/7/layout/LinearBlockProcessNumbered"/>
    <dgm:cxn modelId="{23EFA6C8-AA43-4216-A0A3-DA558891AA1F}" type="presParOf" srcId="{AF58EFF7-8D09-4CC0-8EC9-86E7BBD24996}" destId="{9703BC09-26C1-49CA-9D2D-891C6EFD1E04}" srcOrd="2" destOrd="0" presId="urn:microsoft.com/office/officeart/2016/7/layout/LinearBlockProcessNumbered"/>
    <dgm:cxn modelId="{4B8B2472-DCA6-47D4-927F-9E7ABBF12FD0}" type="presParOf" srcId="{9703BC09-26C1-49CA-9D2D-891C6EFD1E04}" destId="{D412A1A3-F1FB-4BD6-BAE6-2B727146B1DB}" srcOrd="0" destOrd="0" presId="urn:microsoft.com/office/officeart/2016/7/layout/LinearBlockProcessNumbered"/>
    <dgm:cxn modelId="{7D7EDD3A-8CC4-4886-9957-E3139D496236}" type="presParOf" srcId="{9703BC09-26C1-49CA-9D2D-891C6EFD1E04}" destId="{B23AABFE-139E-4761-AB85-456037C4FAF6}" srcOrd="1" destOrd="0" presId="urn:microsoft.com/office/officeart/2016/7/layout/LinearBlockProcessNumbered"/>
    <dgm:cxn modelId="{23F051DD-B9AF-48E5-B8A2-396C220800FC}" type="presParOf" srcId="{9703BC09-26C1-49CA-9D2D-891C6EFD1E04}" destId="{D31B1284-2B10-4296-8C93-FBA4DB886F93}" srcOrd="2" destOrd="0" presId="urn:microsoft.com/office/officeart/2016/7/layout/LinearBlockProcessNumbered"/>
    <dgm:cxn modelId="{93432084-17CC-481D-991B-9890C3641602}" type="presParOf" srcId="{AF58EFF7-8D09-4CC0-8EC9-86E7BBD24996}" destId="{0275AF72-9464-40F5-8751-8E097D580BC5}" srcOrd="3" destOrd="0" presId="urn:microsoft.com/office/officeart/2016/7/layout/LinearBlockProcessNumbered"/>
    <dgm:cxn modelId="{683DFB9A-E3F1-465E-B0D3-17A6AA3546CE}" type="presParOf" srcId="{AF58EFF7-8D09-4CC0-8EC9-86E7BBD24996}" destId="{CAC2F98B-C933-48D3-A806-38292AA0DD7A}" srcOrd="4" destOrd="0" presId="urn:microsoft.com/office/officeart/2016/7/layout/LinearBlockProcessNumbered"/>
    <dgm:cxn modelId="{A46DF86B-B988-42A7-9827-61159AE29087}" type="presParOf" srcId="{CAC2F98B-C933-48D3-A806-38292AA0DD7A}" destId="{4A2A1C89-1089-45BE-9EC2-DE0C036590D0}" srcOrd="0" destOrd="0" presId="urn:microsoft.com/office/officeart/2016/7/layout/LinearBlockProcessNumbered"/>
    <dgm:cxn modelId="{EF9D8BBF-3363-4943-931B-82A1E4977766}" type="presParOf" srcId="{CAC2F98B-C933-48D3-A806-38292AA0DD7A}" destId="{8470B3F1-A509-43A4-B70C-28323603265A}" srcOrd="1" destOrd="0" presId="urn:microsoft.com/office/officeart/2016/7/layout/LinearBlockProcessNumbered"/>
    <dgm:cxn modelId="{D24DC705-3242-4399-AFEF-6D6E48C7B102}" type="presParOf" srcId="{CAC2F98B-C933-48D3-A806-38292AA0DD7A}" destId="{591A1612-F6FD-429F-A38C-CE0CF0EE2299}" srcOrd="2" destOrd="0" presId="urn:microsoft.com/office/officeart/2016/7/layout/LinearBlockProcessNumbered"/>
    <dgm:cxn modelId="{0E25F61F-D7B3-438D-AD0D-9999203B6D31}" type="presParOf" srcId="{AF58EFF7-8D09-4CC0-8EC9-86E7BBD24996}" destId="{FD1DB7AE-6F87-4B7B-B88D-6381AD12EDFB}" srcOrd="5" destOrd="0" presId="urn:microsoft.com/office/officeart/2016/7/layout/LinearBlockProcessNumbered"/>
    <dgm:cxn modelId="{5892E31F-1C99-45FF-B146-27E0D00E3B49}" type="presParOf" srcId="{AF58EFF7-8D09-4CC0-8EC9-86E7BBD24996}" destId="{551FDEE2-F980-47D1-999F-F82488218091}" srcOrd="6" destOrd="0" presId="urn:microsoft.com/office/officeart/2016/7/layout/LinearBlockProcessNumbered"/>
    <dgm:cxn modelId="{46B8B8C8-8CD1-4E04-9D12-53FBC62A2732}" type="presParOf" srcId="{551FDEE2-F980-47D1-999F-F82488218091}" destId="{82D2A30C-95D5-4F45-9CE3-49074B5F753B}" srcOrd="0" destOrd="0" presId="urn:microsoft.com/office/officeart/2016/7/layout/LinearBlockProcessNumbered"/>
    <dgm:cxn modelId="{36CE1ED2-D209-4BD5-A565-90910DB2ACED}" type="presParOf" srcId="{551FDEE2-F980-47D1-999F-F82488218091}" destId="{2DE2C455-F005-4718-854C-9B9959C291A1}" srcOrd="1" destOrd="0" presId="urn:microsoft.com/office/officeart/2016/7/layout/LinearBlockProcessNumbered"/>
    <dgm:cxn modelId="{A5298B97-0B05-4EF0-BB3B-3E676E6BE290}" type="presParOf" srcId="{551FDEE2-F980-47D1-999F-F82488218091}" destId="{F146A13C-C209-4EAE-8D4A-62EF09B30CE4}" srcOrd="2" destOrd="0" presId="urn:microsoft.com/office/officeart/2016/7/layout/LinearBlockProcessNumbered"/>
    <dgm:cxn modelId="{5340A08F-F7BE-4B7D-ADEE-111CAAB2B0E6}" type="presParOf" srcId="{AF58EFF7-8D09-4CC0-8EC9-86E7BBD24996}" destId="{FC5A57C2-B2EA-4CE7-BA58-99EBC8DB9BCC}" srcOrd="7" destOrd="0" presId="urn:microsoft.com/office/officeart/2016/7/layout/LinearBlockProcessNumbered"/>
    <dgm:cxn modelId="{39A2ACDE-90BF-4597-A421-A00AC313DACA}" type="presParOf" srcId="{AF58EFF7-8D09-4CC0-8EC9-86E7BBD24996}" destId="{2C2A7441-9FD1-4F7E-A143-0746C85FACF9}" srcOrd="8" destOrd="0" presId="urn:microsoft.com/office/officeart/2016/7/layout/LinearBlockProcessNumbered"/>
    <dgm:cxn modelId="{BE608F90-5A93-4DC2-953E-4A32F7DAF39C}" type="presParOf" srcId="{2C2A7441-9FD1-4F7E-A143-0746C85FACF9}" destId="{823D7E33-96EB-42CE-A645-9110A29DAF97}" srcOrd="0" destOrd="0" presId="urn:microsoft.com/office/officeart/2016/7/layout/LinearBlockProcessNumbered"/>
    <dgm:cxn modelId="{E98214C6-3C75-447A-B4A4-ACE690D18ED5}" type="presParOf" srcId="{2C2A7441-9FD1-4F7E-A143-0746C85FACF9}" destId="{C84F8A72-4E28-4498-9247-663B22CE55C6}" srcOrd="1" destOrd="0" presId="urn:microsoft.com/office/officeart/2016/7/layout/LinearBlockProcessNumbered"/>
    <dgm:cxn modelId="{2454E278-82F7-410D-95CE-AB95CD6C65C9}" type="presParOf" srcId="{2C2A7441-9FD1-4F7E-A143-0746C85FACF9}" destId="{DF93744A-B393-45CC-A2FD-0ED71DB0FAC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1C9034-55A8-4F4C-8840-5935EC55B16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66636D7-4E5B-4487-B11B-560D2F97DBCA}">
      <dgm:prSet/>
      <dgm:spPr/>
      <dgm:t>
        <a:bodyPr/>
        <a:lstStyle/>
        <a:p>
          <a:r>
            <a:rPr lang="ru-RU"/>
            <a:t>Школьники 9, 10, 11 класса</a:t>
          </a:r>
          <a:endParaRPr lang="en-US"/>
        </a:p>
      </dgm:t>
    </dgm:pt>
    <dgm:pt modelId="{E0555B63-6EDB-4D6A-A4AC-9FD375B81AE4}" type="parTrans" cxnId="{FAAE0713-A595-4DBB-AE54-596E943CBCA7}">
      <dgm:prSet/>
      <dgm:spPr/>
      <dgm:t>
        <a:bodyPr/>
        <a:lstStyle/>
        <a:p>
          <a:endParaRPr lang="en-US"/>
        </a:p>
      </dgm:t>
    </dgm:pt>
    <dgm:pt modelId="{A7318477-CEBB-431F-B05B-0F66C23BB8C7}" type="sibTrans" cxnId="{FAAE0713-A595-4DBB-AE54-596E943CBCA7}">
      <dgm:prSet/>
      <dgm:spPr/>
      <dgm:t>
        <a:bodyPr/>
        <a:lstStyle/>
        <a:p>
          <a:endParaRPr lang="en-US"/>
        </a:p>
      </dgm:t>
    </dgm:pt>
    <dgm:pt modelId="{D1AA35EB-6AAD-4000-941B-6A871883992A}">
      <dgm:prSet/>
      <dgm:spPr/>
      <dgm:t>
        <a:bodyPr/>
        <a:lstStyle/>
        <a:p>
          <a:r>
            <a:rPr lang="ru-RU"/>
            <a:t>Использование чат бота для наработки навыка решения задач ЕГЭ</a:t>
          </a:r>
          <a:endParaRPr lang="en-US"/>
        </a:p>
      </dgm:t>
    </dgm:pt>
    <dgm:pt modelId="{A0122829-9ABA-474C-A5FF-002126B1F43B}" type="parTrans" cxnId="{419DCFE8-73F7-42CD-AC83-60DC5A17451B}">
      <dgm:prSet/>
      <dgm:spPr/>
      <dgm:t>
        <a:bodyPr/>
        <a:lstStyle/>
        <a:p>
          <a:endParaRPr lang="en-US"/>
        </a:p>
      </dgm:t>
    </dgm:pt>
    <dgm:pt modelId="{7E220B3E-B874-44E1-9389-FE69F4D536C3}" type="sibTrans" cxnId="{419DCFE8-73F7-42CD-AC83-60DC5A17451B}">
      <dgm:prSet/>
      <dgm:spPr/>
      <dgm:t>
        <a:bodyPr/>
        <a:lstStyle/>
        <a:p>
          <a:endParaRPr lang="en-US"/>
        </a:p>
      </dgm:t>
    </dgm:pt>
    <dgm:pt modelId="{99424A82-46CD-4C5C-89D6-BFCC1F2D3B29}">
      <dgm:prSet/>
      <dgm:spPr/>
      <dgm:t>
        <a:bodyPr/>
        <a:lstStyle/>
        <a:p>
          <a:r>
            <a:rPr lang="ru-RU"/>
            <a:t>Учителя информатики</a:t>
          </a:r>
          <a:endParaRPr lang="en-US"/>
        </a:p>
      </dgm:t>
    </dgm:pt>
    <dgm:pt modelId="{0F8E8694-222E-4799-9DFE-55FFD3608EA2}" type="parTrans" cxnId="{0D47A570-BCF0-4493-8E1C-7638BDE5AD1F}">
      <dgm:prSet/>
      <dgm:spPr/>
      <dgm:t>
        <a:bodyPr/>
        <a:lstStyle/>
        <a:p>
          <a:endParaRPr lang="en-US"/>
        </a:p>
      </dgm:t>
    </dgm:pt>
    <dgm:pt modelId="{272E127D-A42D-4ACF-A0A4-78E4AF77F7A2}" type="sibTrans" cxnId="{0D47A570-BCF0-4493-8E1C-7638BDE5AD1F}">
      <dgm:prSet/>
      <dgm:spPr/>
      <dgm:t>
        <a:bodyPr/>
        <a:lstStyle/>
        <a:p>
          <a:endParaRPr lang="en-US"/>
        </a:p>
      </dgm:t>
    </dgm:pt>
    <dgm:pt modelId="{C1ADB205-3FB0-4A72-836B-1A9CBF5CD91F}">
      <dgm:prSet/>
      <dgm:spPr/>
      <dgm:t>
        <a:bodyPr/>
        <a:lstStyle/>
        <a:p>
          <a:r>
            <a:rPr lang="ru-RU"/>
            <a:t>Учебное пособие</a:t>
          </a:r>
          <a:endParaRPr lang="en-US"/>
        </a:p>
      </dgm:t>
    </dgm:pt>
    <dgm:pt modelId="{E9CFD17F-DAE7-4E4C-B117-C89049D68F5C}" type="parTrans" cxnId="{02EDF619-D85C-4042-BE23-78DF0EA7B1FB}">
      <dgm:prSet/>
      <dgm:spPr/>
      <dgm:t>
        <a:bodyPr/>
        <a:lstStyle/>
        <a:p>
          <a:endParaRPr lang="en-US"/>
        </a:p>
      </dgm:t>
    </dgm:pt>
    <dgm:pt modelId="{B1AC8AAD-85B5-4770-9D26-31018D4A34E2}" type="sibTrans" cxnId="{02EDF619-D85C-4042-BE23-78DF0EA7B1FB}">
      <dgm:prSet/>
      <dgm:spPr/>
      <dgm:t>
        <a:bodyPr/>
        <a:lstStyle/>
        <a:p>
          <a:endParaRPr lang="en-US"/>
        </a:p>
      </dgm:t>
    </dgm:pt>
    <dgm:pt modelId="{5FBA817B-A709-479C-BB3B-A75BEF0064BA}">
      <dgm:prSet/>
      <dgm:spPr/>
      <dgm:t>
        <a:bodyPr/>
        <a:lstStyle/>
        <a:p>
          <a:r>
            <a:rPr lang="ru-RU"/>
            <a:t>Поиск нестандартных задач</a:t>
          </a:r>
          <a:endParaRPr lang="en-US"/>
        </a:p>
      </dgm:t>
    </dgm:pt>
    <dgm:pt modelId="{AEE204CA-0529-4CFF-BB33-192DBEC1DD82}" type="parTrans" cxnId="{8BC1B1E3-D966-440B-99F7-8521EED5EB4D}">
      <dgm:prSet/>
      <dgm:spPr/>
      <dgm:t>
        <a:bodyPr/>
        <a:lstStyle/>
        <a:p>
          <a:endParaRPr lang="en-US"/>
        </a:p>
      </dgm:t>
    </dgm:pt>
    <dgm:pt modelId="{8CA35FB5-90B7-411C-A301-B2363E694399}" type="sibTrans" cxnId="{8BC1B1E3-D966-440B-99F7-8521EED5EB4D}">
      <dgm:prSet/>
      <dgm:spPr/>
      <dgm:t>
        <a:bodyPr/>
        <a:lstStyle/>
        <a:p>
          <a:endParaRPr lang="en-US"/>
        </a:p>
      </dgm:t>
    </dgm:pt>
    <dgm:pt modelId="{3DDE8F2D-91B2-40BF-A22F-BCC392DB700F}" type="pres">
      <dgm:prSet presAssocID="{FC1C9034-55A8-4F4C-8840-5935EC55B160}" presName="linear" presStyleCnt="0">
        <dgm:presLayoutVars>
          <dgm:dir/>
          <dgm:animLvl val="lvl"/>
          <dgm:resizeHandles val="exact"/>
        </dgm:presLayoutVars>
      </dgm:prSet>
      <dgm:spPr/>
    </dgm:pt>
    <dgm:pt modelId="{FFAAD57D-DC6F-4E1B-B8A6-E346255C1A19}" type="pres">
      <dgm:prSet presAssocID="{466636D7-4E5B-4487-B11B-560D2F97DBCA}" presName="parentLin" presStyleCnt="0"/>
      <dgm:spPr/>
    </dgm:pt>
    <dgm:pt modelId="{3B1C3D33-D4FA-4C7B-A9CB-6E5EE2FC91B1}" type="pres">
      <dgm:prSet presAssocID="{466636D7-4E5B-4487-B11B-560D2F97DBCA}" presName="parentLeftMargin" presStyleLbl="node1" presStyleIdx="0" presStyleCnt="2"/>
      <dgm:spPr/>
    </dgm:pt>
    <dgm:pt modelId="{C0CD12EF-6058-4116-8ECF-4010284525B8}" type="pres">
      <dgm:prSet presAssocID="{466636D7-4E5B-4487-B11B-560D2F97DB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22AEAB-6AB0-4A19-999B-FFE1B0568106}" type="pres">
      <dgm:prSet presAssocID="{466636D7-4E5B-4487-B11B-560D2F97DBCA}" presName="negativeSpace" presStyleCnt="0"/>
      <dgm:spPr/>
    </dgm:pt>
    <dgm:pt modelId="{AEDAFF48-1EC5-4BBA-B7FF-0B5E56B462E6}" type="pres">
      <dgm:prSet presAssocID="{466636D7-4E5B-4487-B11B-560D2F97DBCA}" presName="childText" presStyleLbl="conFgAcc1" presStyleIdx="0" presStyleCnt="2">
        <dgm:presLayoutVars>
          <dgm:bulletEnabled val="1"/>
        </dgm:presLayoutVars>
      </dgm:prSet>
      <dgm:spPr/>
    </dgm:pt>
    <dgm:pt modelId="{CA06D599-6D10-4EC3-A5D3-B5B02E20F04D}" type="pres">
      <dgm:prSet presAssocID="{A7318477-CEBB-431F-B05B-0F66C23BB8C7}" presName="spaceBetweenRectangles" presStyleCnt="0"/>
      <dgm:spPr/>
    </dgm:pt>
    <dgm:pt modelId="{7D62102C-D5EB-4948-B109-01BD330213BD}" type="pres">
      <dgm:prSet presAssocID="{99424A82-46CD-4C5C-89D6-BFCC1F2D3B29}" presName="parentLin" presStyleCnt="0"/>
      <dgm:spPr/>
    </dgm:pt>
    <dgm:pt modelId="{665AB811-2275-4690-8214-824DE1F531D9}" type="pres">
      <dgm:prSet presAssocID="{99424A82-46CD-4C5C-89D6-BFCC1F2D3B29}" presName="parentLeftMargin" presStyleLbl="node1" presStyleIdx="0" presStyleCnt="2"/>
      <dgm:spPr/>
    </dgm:pt>
    <dgm:pt modelId="{6460E1FB-2B9A-4356-93F1-4BBF9FD0C8E4}" type="pres">
      <dgm:prSet presAssocID="{99424A82-46CD-4C5C-89D6-BFCC1F2D3B2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75B8D4A-0D97-492F-9E7F-2024182D05AA}" type="pres">
      <dgm:prSet presAssocID="{99424A82-46CD-4C5C-89D6-BFCC1F2D3B29}" presName="negativeSpace" presStyleCnt="0"/>
      <dgm:spPr/>
    </dgm:pt>
    <dgm:pt modelId="{F34AC378-29FB-4933-A0E0-6103FA95B05D}" type="pres">
      <dgm:prSet presAssocID="{99424A82-46CD-4C5C-89D6-BFCC1F2D3B2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AAE0713-A595-4DBB-AE54-596E943CBCA7}" srcId="{FC1C9034-55A8-4F4C-8840-5935EC55B160}" destId="{466636D7-4E5B-4487-B11B-560D2F97DBCA}" srcOrd="0" destOrd="0" parTransId="{E0555B63-6EDB-4D6A-A4AC-9FD375B81AE4}" sibTransId="{A7318477-CEBB-431F-B05B-0F66C23BB8C7}"/>
    <dgm:cxn modelId="{02EDF619-D85C-4042-BE23-78DF0EA7B1FB}" srcId="{99424A82-46CD-4C5C-89D6-BFCC1F2D3B29}" destId="{C1ADB205-3FB0-4A72-836B-1A9CBF5CD91F}" srcOrd="0" destOrd="0" parTransId="{E9CFD17F-DAE7-4E4C-B117-C89049D68F5C}" sibTransId="{B1AC8AAD-85B5-4770-9D26-31018D4A34E2}"/>
    <dgm:cxn modelId="{0D47A570-BCF0-4493-8E1C-7638BDE5AD1F}" srcId="{FC1C9034-55A8-4F4C-8840-5935EC55B160}" destId="{99424A82-46CD-4C5C-89D6-BFCC1F2D3B29}" srcOrd="1" destOrd="0" parTransId="{0F8E8694-222E-4799-9DFE-55FFD3608EA2}" sibTransId="{272E127D-A42D-4ACF-A0A4-78E4AF77F7A2}"/>
    <dgm:cxn modelId="{6981D3A3-E002-4486-A715-7F4D550148C8}" type="presOf" srcId="{C1ADB205-3FB0-4A72-836B-1A9CBF5CD91F}" destId="{F34AC378-29FB-4933-A0E0-6103FA95B05D}" srcOrd="0" destOrd="0" presId="urn:microsoft.com/office/officeart/2005/8/layout/list1"/>
    <dgm:cxn modelId="{704C64A5-3458-4A47-B208-28B24F59F81C}" type="presOf" srcId="{5FBA817B-A709-479C-BB3B-A75BEF0064BA}" destId="{F34AC378-29FB-4933-A0E0-6103FA95B05D}" srcOrd="0" destOrd="1" presId="urn:microsoft.com/office/officeart/2005/8/layout/list1"/>
    <dgm:cxn modelId="{5D568BA8-DA45-42C5-837C-2C0355BE6095}" type="presOf" srcId="{99424A82-46CD-4C5C-89D6-BFCC1F2D3B29}" destId="{6460E1FB-2B9A-4356-93F1-4BBF9FD0C8E4}" srcOrd="1" destOrd="0" presId="urn:microsoft.com/office/officeart/2005/8/layout/list1"/>
    <dgm:cxn modelId="{7622F6B2-EA40-4C1B-9796-1751DDA1E58D}" type="presOf" srcId="{99424A82-46CD-4C5C-89D6-BFCC1F2D3B29}" destId="{665AB811-2275-4690-8214-824DE1F531D9}" srcOrd="0" destOrd="0" presId="urn:microsoft.com/office/officeart/2005/8/layout/list1"/>
    <dgm:cxn modelId="{9F5F19BA-CCE5-4289-B302-A169ACEDCC8C}" type="presOf" srcId="{FC1C9034-55A8-4F4C-8840-5935EC55B160}" destId="{3DDE8F2D-91B2-40BF-A22F-BCC392DB700F}" srcOrd="0" destOrd="0" presId="urn:microsoft.com/office/officeart/2005/8/layout/list1"/>
    <dgm:cxn modelId="{1976D9CB-E4B8-4652-B05D-9ADAB6069C7A}" type="presOf" srcId="{466636D7-4E5B-4487-B11B-560D2F97DBCA}" destId="{3B1C3D33-D4FA-4C7B-A9CB-6E5EE2FC91B1}" srcOrd="0" destOrd="0" presId="urn:microsoft.com/office/officeart/2005/8/layout/list1"/>
    <dgm:cxn modelId="{45CA20E1-3D82-4F3B-B073-F04065CA5258}" type="presOf" srcId="{D1AA35EB-6AAD-4000-941B-6A871883992A}" destId="{AEDAFF48-1EC5-4BBA-B7FF-0B5E56B462E6}" srcOrd="0" destOrd="0" presId="urn:microsoft.com/office/officeart/2005/8/layout/list1"/>
    <dgm:cxn modelId="{8BC1B1E3-D966-440B-99F7-8521EED5EB4D}" srcId="{99424A82-46CD-4C5C-89D6-BFCC1F2D3B29}" destId="{5FBA817B-A709-479C-BB3B-A75BEF0064BA}" srcOrd="1" destOrd="0" parTransId="{AEE204CA-0529-4CFF-BB33-192DBEC1DD82}" sibTransId="{8CA35FB5-90B7-411C-A301-B2363E694399}"/>
    <dgm:cxn modelId="{419DCFE8-73F7-42CD-AC83-60DC5A17451B}" srcId="{466636D7-4E5B-4487-B11B-560D2F97DBCA}" destId="{D1AA35EB-6AAD-4000-941B-6A871883992A}" srcOrd="0" destOrd="0" parTransId="{A0122829-9ABA-474C-A5FF-002126B1F43B}" sibTransId="{7E220B3E-B874-44E1-9389-FE69F4D536C3}"/>
    <dgm:cxn modelId="{FC7C2EEE-E3C0-40C9-B050-6B0A377A5D82}" type="presOf" srcId="{466636D7-4E5B-4487-B11B-560D2F97DBCA}" destId="{C0CD12EF-6058-4116-8ECF-4010284525B8}" srcOrd="1" destOrd="0" presId="urn:microsoft.com/office/officeart/2005/8/layout/list1"/>
    <dgm:cxn modelId="{717E5451-AABC-4736-81C3-E60F8826FFBE}" type="presParOf" srcId="{3DDE8F2D-91B2-40BF-A22F-BCC392DB700F}" destId="{FFAAD57D-DC6F-4E1B-B8A6-E346255C1A19}" srcOrd="0" destOrd="0" presId="urn:microsoft.com/office/officeart/2005/8/layout/list1"/>
    <dgm:cxn modelId="{A2B985AC-9E0A-4849-B5F2-FCE5531144A8}" type="presParOf" srcId="{FFAAD57D-DC6F-4E1B-B8A6-E346255C1A19}" destId="{3B1C3D33-D4FA-4C7B-A9CB-6E5EE2FC91B1}" srcOrd="0" destOrd="0" presId="urn:microsoft.com/office/officeart/2005/8/layout/list1"/>
    <dgm:cxn modelId="{18E1D7B9-F3EB-4821-89A5-3D2567051C14}" type="presParOf" srcId="{FFAAD57D-DC6F-4E1B-B8A6-E346255C1A19}" destId="{C0CD12EF-6058-4116-8ECF-4010284525B8}" srcOrd="1" destOrd="0" presId="urn:microsoft.com/office/officeart/2005/8/layout/list1"/>
    <dgm:cxn modelId="{4F5344A0-6EDC-43B1-A37A-7798BB790FC9}" type="presParOf" srcId="{3DDE8F2D-91B2-40BF-A22F-BCC392DB700F}" destId="{7122AEAB-6AB0-4A19-999B-FFE1B0568106}" srcOrd="1" destOrd="0" presId="urn:microsoft.com/office/officeart/2005/8/layout/list1"/>
    <dgm:cxn modelId="{ECF8AFD3-955A-4124-BE8A-6C97632063E7}" type="presParOf" srcId="{3DDE8F2D-91B2-40BF-A22F-BCC392DB700F}" destId="{AEDAFF48-1EC5-4BBA-B7FF-0B5E56B462E6}" srcOrd="2" destOrd="0" presId="urn:microsoft.com/office/officeart/2005/8/layout/list1"/>
    <dgm:cxn modelId="{AA3089AE-1BF3-4C35-B5C5-3BB58CC1EF2E}" type="presParOf" srcId="{3DDE8F2D-91B2-40BF-A22F-BCC392DB700F}" destId="{CA06D599-6D10-4EC3-A5D3-B5B02E20F04D}" srcOrd="3" destOrd="0" presId="urn:microsoft.com/office/officeart/2005/8/layout/list1"/>
    <dgm:cxn modelId="{4BE75133-310C-403D-A9C5-AE60424626C4}" type="presParOf" srcId="{3DDE8F2D-91B2-40BF-A22F-BCC392DB700F}" destId="{7D62102C-D5EB-4948-B109-01BD330213BD}" srcOrd="4" destOrd="0" presId="urn:microsoft.com/office/officeart/2005/8/layout/list1"/>
    <dgm:cxn modelId="{FF386575-81F1-4490-9D2D-20549DF0A5C8}" type="presParOf" srcId="{7D62102C-D5EB-4948-B109-01BD330213BD}" destId="{665AB811-2275-4690-8214-824DE1F531D9}" srcOrd="0" destOrd="0" presId="urn:microsoft.com/office/officeart/2005/8/layout/list1"/>
    <dgm:cxn modelId="{F7634917-667C-4CDF-95F2-B88C0229C49E}" type="presParOf" srcId="{7D62102C-D5EB-4948-B109-01BD330213BD}" destId="{6460E1FB-2B9A-4356-93F1-4BBF9FD0C8E4}" srcOrd="1" destOrd="0" presId="urn:microsoft.com/office/officeart/2005/8/layout/list1"/>
    <dgm:cxn modelId="{7EA5314B-8719-4939-9273-58C6DFE40614}" type="presParOf" srcId="{3DDE8F2D-91B2-40BF-A22F-BCC392DB700F}" destId="{A75B8D4A-0D97-492F-9E7F-2024182D05AA}" srcOrd="5" destOrd="0" presId="urn:microsoft.com/office/officeart/2005/8/layout/list1"/>
    <dgm:cxn modelId="{915AF5C9-5548-4B2D-BFA4-58A7C1605D22}" type="presParOf" srcId="{3DDE8F2D-91B2-40BF-A22F-BCC392DB700F}" destId="{F34AC378-29FB-4933-A0E0-6103FA95B05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58A666-AF06-4866-85F6-5EB10B40C96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FBDFE5-7588-40CF-9F10-A9064D760B09}">
      <dgm:prSet/>
      <dgm:spPr/>
      <dgm:t>
        <a:bodyPr/>
        <a:lstStyle/>
        <a:p>
          <a:r>
            <a:rPr lang="ru-RU"/>
            <a:t>Выдача конкретных задач для решения и проверки пользователю</a:t>
          </a:r>
          <a:endParaRPr lang="en-US"/>
        </a:p>
      </dgm:t>
    </dgm:pt>
    <dgm:pt modelId="{C6B496FE-C4D1-4E3F-A077-58843F601AE2}" type="parTrans" cxnId="{59827243-3302-46B5-BCE9-C329108184B6}">
      <dgm:prSet/>
      <dgm:spPr/>
      <dgm:t>
        <a:bodyPr/>
        <a:lstStyle/>
        <a:p>
          <a:endParaRPr lang="en-US"/>
        </a:p>
      </dgm:t>
    </dgm:pt>
    <dgm:pt modelId="{67260318-DA27-4E73-8B20-065D3A93C8BA}" type="sibTrans" cxnId="{59827243-3302-46B5-BCE9-C329108184B6}">
      <dgm:prSet/>
      <dgm:spPr/>
      <dgm:t>
        <a:bodyPr/>
        <a:lstStyle/>
        <a:p>
          <a:endParaRPr lang="en-US"/>
        </a:p>
      </dgm:t>
    </dgm:pt>
    <dgm:pt modelId="{01D24119-4EE2-4F67-A322-CDD5B4764232}">
      <dgm:prSet/>
      <dgm:spPr/>
      <dgm:t>
        <a:bodyPr/>
        <a:lstStyle/>
        <a:p>
          <a:r>
            <a:rPr lang="ru-RU"/>
            <a:t>Теория – ссылка на теоретический материал и видео</a:t>
          </a:r>
          <a:endParaRPr lang="en-US"/>
        </a:p>
      </dgm:t>
    </dgm:pt>
    <dgm:pt modelId="{BEFB242C-B44E-4FF1-9F92-58F49BCDE761}" type="parTrans" cxnId="{740AC283-726E-453F-8764-21C4EC0B965D}">
      <dgm:prSet/>
      <dgm:spPr/>
      <dgm:t>
        <a:bodyPr/>
        <a:lstStyle/>
        <a:p>
          <a:endParaRPr lang="en-US"/>
        </a:p>
      </dgm:t>
    </dgm:pt>
    <dgm:pt modelId="{2CC3D427-940E-4BAB-A8A3-68CAF2CDE4E2}" type="sibTrans" cxnId="{740AC283-726E-453F-8764-21C4EC0B965D}">
      <dgm:prSet/>
      <dgm:spPr/>
      <dgm:t>
        <a:bodyPr/>
        <a:lstStyle/>
        <a:p>
          <a:endParaRPr lang="en-US"/>
        </a:p>
      </dgm:t>
    </dgm:pt>
    <dgm:pt modelId="{97C774A0-B844-4F5E-B221-137688453C55}">
      <dgm:prSet/>
      <dgm:spPr/>
      <dgm:t>
        <a:bodyPr/>
        <a:lstStyle/>
        <a:p>
          <a:r>
            <a:rPr lang="ru-RU"/>
            <a:t>Статистика пользователя – сколько успешных решений и правильно выполненных заданий, рекомендации</a:t>
          </a:r>
          <a:endParaRPr lang="en-US"/>
        </a:p>
      </dgm:t>
    </dgm:pt>
    <dgm:pt modelId="{E51EC540-05D4-4B2B-9B62-E4B62DD67BBF}" type="parTrans" cxnId="{6691969A-8D03-47C0-99F0-00D6D96BC89B}">
      <dgm:prSet/>
      <dgm:spPr/>
      <dgm:t>
        <a:bodyPr/>
        <a:lstStyle/>
        <a:p>
          <a:endParaRPr lang="en-US"/>
        </a:p>
      </dgm:t>
    </dgm:pt>
    <dgm:pt modelId="{938A5489-EED8-44D2-A234-9575A1A35A90}" type="sibTrans" cxnId="{6691969A-8D03-47C0-99F0-00D6D96BC89B}">
      <dgm:prSet/>
      <dgm:spPr/>
      <dgm:t>
        <a:bodyPr/>
        <a:lstStyle/>
        <a:p>
          <a:endParaRPr lang="en-US"/>
        </a:p>
      </dgm:t>
    </dgm:pt>
    <dgm:pt modelId="{E5730AE3-E87A-48F2-9CCD-9765AED09644}">
      <dgm:prSet/>
      <dgm:spPr/>
      <dgm:t>
        <a:bodyPr/>
        <a:lstStyle/>
        <a:p>
          <a:r>
            <a:rPr lang="ru-RU"/>
            <a:t>Возможность решение полного варианта ЕГЭ</a:t>
          </a:r>
          <a:endParaRPr lang="en-US"/>
        </a:p>
      </dgm:t>
    </dgm:pt>
    <dgm:pt modelId="{11C34297-9F75-4B7F-8E43-7B7B68B1C3F9}" type="parTrans" cxnId="{D74AA28E-5ED6-4E8A-B0B9-5F897D578EEE}">
      <dgm:prSet/>
      <dgm:spPr/>
      <dgm:t>
        <a:bodyPr/>
        <a:lstStyle/>
        <a:p>
          <a:endParaRPr lang="en-US"/>
        </a:p>
      </dgm:t>
    </dgm:pt>
    <dgm:pt modelId="{C4EDF520-1833-495E-83E5-947EA9AEFBB0}" type="sibTrans" cxnId="{D74AA28E-5ED6-4E8A-B0B9-5F897D578EEE}">
      <dgm:prSet/>
      <dgm:spPr/>
      <dgm:t>
        <a:bodyPr/>
        <a:lstStyle/>
        <a:p>
          <a:endParaRPr lang="en-US"/>
        </a:p>
      </dgm:t>
    </dgm:pt>
    <dgm:pt modelId="{29BE8D9A-5ACA-4729-A397-84D7BB290295}" type="pres">
      <dgm:prSet presAssocID="{2258A666-AF06-4866-85F6-5EB10B40C961}" presName="diagram" presStyleCnt="0">
        <dgm:presLayoutVars>
          <dgm:dir/>
          <dgm:resizeHandles val="exact"/>
        </dgm:presLayoutVars>
      </dgm:prSet>
      <dgm:spPr/>
    </dgm:pt>
    <dgm:pt modelId="{4D232AB6-DDFC-4925-823C-B28B801AF895}" type="pres">
      <dgm:prSet presAssocID="{A7FBDFE5-7588-40CF-9F10-A9064D760B09}" presName="node" presStyleLbl="node1" presStyleIdx="0" presStyleCnt="4">
        <dgm:presLayoutVars>
          <dgm:bulletEnabled val="1"/>
        </dgm:presLayoutVars>
      </dgm:prSet>
      <dgm:spPr/>
    </dgm:pt>
    <dgm:pt modelId="{9E69E891-77F7-4B54-823B-EE01B4E06880}" type="pres">
      <dgm:prSet presAssocID="{67260318-DA27-4E73-8B20-065D3A93C8BA}" presName="sibTrans" presStyleCnt="0"/>
      <dgm:spPr/>
    </dgm:pt>
    <dgm:pt modelId="{1DFC2103-AF67-4656-8929-B133AFFBA1A9}" type="pres">
      <dgm:prSet presAssocID="{01D24119-4EE2-4F67-A322-CDD5B4764232}" presName="node" presStyleLbl="node1" presStyleIdx="1" presStyleCnt="4">
        <dgm:presLayoutVars>
          <dgm:bulletEnabled val="1"/>
        </dgm:presLayoutVars>
      </dgm:prSet>
      <dgm:spPr/>
    </dgm:pt>
    <dgm:pt modelId="{200D01D2-2AEB-4182-82A7-E33EF26A6ACA}" type="pres">
      <dgm:prSet presAssocID="{2CC3D427-940E-4BAB-A8A3-68CAF2CDE4E2}" presName="sibTrans" presStyleCnt="0"/>
      <dgm:spPr/>
    </dgm:pt>
    <dgm:pt modelId="{853DC9C1-41D0-42F6-9015-D1D7AA46C155}" type="pres">
      <dgm:prSet presAssocID="{97C774A0-B844-4F5E-B221-137688453C55}" presName="node" presStyleLbl="node1" presStyleIdx="2" presStyleCnt="4">
        <dgm:presLayoutVars>
          <dgm:bulletEnabled val="1"/>
        </dgm:presLayoutVars>
      </dgm:prSet>
      <dgm:spPr/>
    </dgm:pt>
    <dgm:pt modelId="{31B9CE82-F010-45E7-B3CA-B717B1C44F1F}" type="pres">
      <dgm:prSet presAssocID="{938A5489-EED8-44D2-A234-9575A1A35A90}" presName="sibTrans" presStyleCnt="0"/>
      <dgm:spPr/>
    </dgm:pt>
    <dgm:pt modelId="{EAF11059-CDEC-46F0-86D3-117226BB3350}" type="pres">
      <dgm:prSet presAssocID="{E5730AE3-E87A-48F2-9CCD-9765AED09644}" presName="node" presStyleLbl="node1" presStyleIdx="3" presStyleCnt="4">
        <dgm:presLayoutVars>
          <dgm:bulletEnabled val="1"/>
        </dgm:presLayoutVars>
      </dgm:prSet>
      <dgm:spPr/>
    </dgm:pt>
  </dgm:ptLst>
  <dgm:cxnLst>
    <dgm:cxn modelId="{63878234-078D-448C-9722-CAEDC6146DA1}" type="presOf" srcId="{A7FBDFE5-7588-40CF-9F10-A9064D760B09}" destId="{4D232AB6-DDFC-4925-823C-B28B801AF895}" srcOrd="0" destOrd="0" presId="urn:microsoft.com/office/officeart/2005/8/layout/default"/>
    <dgm:cxn modelId="{59827243-3302-46B5-BCE9-C329108184B6}" srcId="{2258A666-AF06-4866-85F6-5EB10B40C961}" destId="{A7FBDFE5-7588-40CF-9F10-A9064D760B09}" srcOrd="0" destOrd="0" parTransId="{C6B496FE-C4D1-4E3F-A077-58843F601AE2}" sibTransId="{67260318-DA27-4E73-8B20-065D3A93C8BA}"/>
    <dgm:cxn modelId="{5ED63877-1D2D-4009-85B1-258879064844}" type="presOf" srcId="{2258A666-AF06-4866-85F6-5EB10B40C961}" destId="{29BE8D9A-5ACA-4729-A397-84D7BB290295}" srcOrd="0" destOrd="0" presId="urn:microsoft.com/office/officeart/2005/8/layout/default"/>
    <dgm:cxn modelId="{043AB27E-F3CC-4A3D-AE72-48BE50346106}" type="presOf" srcId="{E5730AE3-E87A-48F2-9CCD-9765AED09644}" destId="{EAF11059-CDEC-46F0-86D3-117226BB3350}" srcOrd="0" destOrd="0" presId="urn:microsoft.com/office/officeart/2005/8/layout/default"/>
    <dgm:cxn modelId="{740AC283-726E-453F-8764-21C4EC0B965D}" srcId="{2258A666-AF06-4866-85F6-5EB10B40C961}" destId="{01D24119-4EE2-4F67-A322-CDD5B4764232}" srcOrd="1" destOrd="0" parTransId="{BEFB242C-B44E-4FF1-9F92-58F49BCDE761}" sibTransId="{2CC3D427-940E-4BAB-A8A3-68CAF2CDE4E2}"/>
    <dgm:cxn modelId="{D74AA28E-5ED6-4E8A-B0B9-5F897D578EEE}" srcId="{2258A666-AF06-4866-85F6-5EB10B40C961}" destId="{E5730AE3-E87A-48F2-9CCD-9765AED09644}" srcOrd="3" destOrd="0" parTransId="{11C34297-9F75-4B7F-8E43-7B7B68B1C3F9}" sibTransId="{C4EDF520-1833-495E-83E5-947EA9AEFBB0}"/>
    <dgm:cxn modelId="{6691969A-8D03-47C0-99F0-00D6D96BC89B}" srcId="{2258A666-AF06-4866-85F6-5EB10B40C961}" destId="{97C774A0-B844-4F5E-B221-137688453C55}" srcOrd="2" destOrd="0" parTransId="{E51EC540-05D4-4B2B-9B62-E4B62DD67BBF}" sibTransId="{938A5489-EED8-44D2-A234-9575A1A35A90}"/>
    <dgm:cxn modelId="{76C75A9E-9029-4A05-8AD1-E0673C24C4F5}" type="presOf" srcId="{97C774A0-B844-4F5E-B221-137688453C55}" destId="{853DC9C1-41D0-42F6-9015-D1D7AA46C155}" srcOrd="0" destOrd="0" presId="urn:microsoft.com/office/officeart/2005/8/layout/default"/>
    <dgm:cxn modelId="{51F63DE7-C632-4D36-94E6-3D9C5C6A741D}" type="presOf" srcId="{01D24119-4EE2-4F67-A322-CDD5B4764232}" destId="{1DFC2103-AF67-4656-8929-B133AFFBA1A9}" srcOrd="0" destOrd="0" presId="urn:microsoft.com/office/officeart/2005/8/layout/default"/>
    <dgm:cxn modelId="{F14053C9-536C-4250-A6E2-3982AE49DC38}" type="presParOf" srcId="{29BE8D9A-5ACA-4729-A397-84D7BB290295}" destId="{4D232AB6-DDFC-4925-823C-B28B801AF895}" srcOrd="0" destOrd="0" presId="urn:microsoft.com/office/officeart/2005/8/layout/default"/>
    <dgm:cxn modelId="{8599ADBC-11CC-4581-9F07-BAF8FC44EED1}" type="presParOf" srcId="{29BE8D9A-5ACA-4729-A397-84D7BB290295}" destId="{9E69E891-77F7-4B54-823B-EE01B4E06880}" srcOrd="1" destOrd="0" presId="urn:microsoft.com/office/officeart/2005/8/layout/default"/>
    <dgm:cxn modelId="{520B5CF1-E5DF-442F-8A4F-C2EB9BE34EA0}" type="presParOf" srcId="{29BE8D9A-5ACA-4729-A397-84D7BB290295}" destId="{1DFC2103-AF67-4656-8929-B133AFFBA1A9}" srcOrd="2" destOrd="0" presId="urn:microsoft.com/office/officeart/2005/8/layout/default"/>
    <dgm:cxn modelId="{2FB8AC28-4EDE-4627-9371-D61FDBD57344}" type="presParOf" srcId="{29BE8D9A-5ACA-4729-A397-84D7BB290295}" destId="{200D01D2-2AEB-4182-82A7-E33EF26A6ACA}" srcOrd="3" destOrd="0" presId="urn:microsoft.com/office/officeart/2005/8/layout/default"/>
    <dgm:cxn modelId="{A936224B-6DD5-4A50-A60F-F25397A7E59E}" type="presParOf" srcId="{29BE8D9A-5ACA-4729-A397-84D7BB290295}" destId="{853DC9C1-41D0-42F6-9015-D1D7AA46C155}" srcOrd="4" destOrd="0" presId="urn:microsoft.com/office/officeart/2005/8/layout/default"/>
    <dgm:cxn modelId="{B63D7878-786C-4B62-A2DA-B2AF7CC0F1BE}" type="presParOf" srcId="{29BE8D9A-5ACA-4729-A397-84D7BB290295}" destId="{31B9CE82-F010-45E7-B3CA-B717B1C44F1F}" srcOrd="5" destOrd="0" presId="urn:microsoft.com/office/officeart/2005/8/layout/default"/>
    <dgm:cxn modelId="{51AD617F-BC52-4264-AAF3-AF605FAB5380}" type="presParOf" srcId="{29BE8D9A-5ACA-4729-A397-84D7BB290295}" destId="{EAF11059-CDEC-46F0-86D3-117226BB335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4FF79D-2797-4715-95A0-8CDE97C101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E824D9-2BE6-402D-ACB2-D999B9496A20}">
      <dgm:prSet phldr="0"/>
      <dgm:spPr/>
      <dgm:t>
        <a:bodyPr/>
        <a:lstStyle/>
        <a:p>
          <a:r>
            <a:rPr lang="en-US" dirty="0">
              <a:latin typeface="Century Gothic"/>
            </a:rPr>
            <a:t>Matplotlib</a:t>
          </a:r>
          <a:endParaRPr lang="ru-RU" dirty="0" err="1"/>
        </a:p>
      </dgm:t>
    </dgm:pt>
    <dgm:pt modelId="{2486048C-EC68-4FDB-8053-AB0DAEFBDBF2}" type="parTrans" cxnId="{7F2624AB-FE51-4448-9FF5-EDB97FA9CCFF}">
      <dgm:prSet/>
      <dgm:spPr/>
      <dgm:t>
        <a:bodyPr/>
        <a:lstStyle/>
        <a:p>
          <a:endParaRPr lang="en-US"/>
        </a:p>
      </dgm:t>
    </dgm:pt>
    <dgm:pt modelId="{0525F446-B2FD-47F5-80EC-5E27FE555981}" type="sibTrans" cxnId="{7F2624AB-FE51-4448-9FF5-EDB97FA9CCFF}">
      <dgm:prSet/>
      <dgm:spPr/>
      <dgm:t>
        <a:bodyPr/>
        <a:lstStyle/>
        <a:p>
          <a:endParaRPr lang="en-US"/>
        </a:p>
      </dgm:t>
    </dgm:pt>
    <dgm:pt modelId="{E5FAC594-6113-4DE6-AD21-6186FB065280}">
      <dgm:prSet phldr="0"/>
      <dgm:spPr/>
      <dgm:t>
        <a:bodyPr/>
        <a:lstStyle/>
        <a:p>
          <a:pPr rtl="0"/>
          <a:r>
            <a:rPr lang="ru-RU" dirty="0"/>
            <a:t>Python-telegram-bot</a:t>
          </a:r>
          <a:endParaRPr lang="en-US" dirty="0"/>
        </a:p>
      </dgm:t>
    </dgm:pt>
    <dgm:pt modelId="{15A2939A-C464-4B4F-9085-61A8049E594F}" type="parTrans" cxnId="{C0373C50-9C6E-4BF6-BDF8-0508CB7179DD}">
      <dgm:prSet/>
      <dgm:spPr/>
    </dgm:pt>
    <dgm:pt modelId="{4DC04A0A-5D18-49BA-B1C3-5ED12EBEC136}" type="sibTrans" cxnId="{C0373C50-9C6E-4BF6-BDF8-0508CB7179DD}">
      <dgm:prSet/>
      <dgm:spPr/>
    </dgm:pt>
    <dgm:pt modelId="{F5C13CE1-FE5A-4C76-B98E-F5A16BBE5FFE}">
      <dgm:prSet phldr="0"/>
      <dgm:spPr/>
      <dgm:t>
        <a:bodyPr/>
        <a:lstStyle/>
        <a:p>
          <a:r>
            <a:rPr lang="ru-RU" dirty="0"/>
            <a:t>Requests</a:t>
          </a:r>
          <a:endParaRPr lang="en-US" dirty="0"/>
        </a:p>
      </dgm:t>
    </dgm:pt>
    <dgm:pt modelId="{06D60DB7-F353-482E-935D-30726FA96A55}" type="parTrans" cxnId="{5A1EB819-1CCA-4286-ABCC-D0C5C95271CF}">
      <dgm:prSet/>
      <dgm:spPr/>
    </dgm:pt>
    <dgm:pt modelId="{B3C8BB55-F6E1-47F6-BBBB-309E56B54644}" type="sibTrans" cxnId="{5A1EB819-1CCA-4286-ABCC-D0C5C95271CF}">
      <dgm:prSet/>
      <dgm:spPr/>
    </dgm:pt>
    <dgm:pt modelId="{98499D50-99A1-459D-AFB6-5FFAFB1D9703}">
      <dgm:prSet phldr="0"/>
      <dgm:spPr/>
      <dgm:t>
        <a:bodyPr/>
        <a:lstStyle/>
        <a:p>
          <a:r>
            <a:rPr lang="ru-RU" dirty="0"/>
            <a:t>Bs4</a:t>
          </a:r>
          <a:endParaRPr lang="en-US" dirty="0"/>
        </a:p>
      </dgm:t>
    </dgm:pt>
    <dgm:pt modelId="{FD61E706-4E81-4103-B20B-A1AD48B32DD6}" type="parTrans" cxnId="{FA1507AD-9544-4746-B316-82FF2B4D110B}">
      <dgm:prSet/>
      <dgm:spPr/>
    </dgm:pt>
    <dgm:pt modelId="{8FC7BC8F-8B8D-4D3F-8BB2-C8E6B428EB56}" type="sibTrans" cxnId="{FA1507AD-9544-4746-B316-82FF2B4D110B}">
      <dgm:prSet/>
      <dgm:spPr/>
    </dgm:pt>
    <dgm:pt modelId="{FB36A813-1DDE-4E7F-9E86-FA26576201B7}">
      <dgm:prSet phldr="0"/>
      <dgm:spPr/>
      <dgm:t>
        <a:bodyPr/>
        <a:lstStyle/>
        <a:p>
          <a:r>
            <a:rPr lang="en-US" dirty="0"/>
            <a:t>PostgreSQL</a:t>
          </a:r>
        </a:p>
      </dgm:t>
    </dgm:pt>
    <dgm:pt modelId="{CF7F5B63-F254-4B8D-AA01-9490E6398042}" type="parTrans" cxnId="{E8CEF121-F000-44E3-A72A-DA0F90ED40A0}">
      <dgm:prSet/>
      <dgm:spPr/>
    </dgm:pt>
    <dgm:pt modelId="{B3D87924-3C24-40EC-9F0B-E1D532E8BABB}" type="sibTrans" cxnId="{E8CEF121-F000-44E3-A72A-DA0F90ED40A0}">
      <dgm:prSet/>
      <dgm:spPr/>
    </dgm:pt>
    <dgm:pt modelId="{58A8F67F-9A62-4CFE-8AA6-63A27942DA89}">
      <dgm:prSet phldr="0"/>
      <dgm:spPr/>
      <dgm:t>
        <a:bodyPr/>
        <a:lstStyle/>
        <a:p>
          <a:r>
            <a:rPr lang="ru-RU" dirty="0">
              <a:latin typeface="Century Gothic"/>
            </a:rPr>
            <a:t>Telebot</a:t>
          </a:r>
        </a:p>
      </dgm:t>
    </dgm:pt>
    <dgm:pt modelId="{B99EC409-2919-4C92-A270-988ABACEE52A}" type="parTrans" cxnId="{0CDF4645-0123-4203-9592-6DE4A658849E}">
      <dgm:prSet/>
      <dgm:spPr/>
    </dgm:pt>
    <dgm:pt modelId="{7B101FA0-ECC6-4F74-A61B-10D2D7D55165}" type="sibTrans" cxnId="{0CDF4645-0123-4203-9592-6DE4A658849E}">
      <dgm:prSet/>
      <dgm:spPr/>
    </dgm:pt>
    <dgm:pt modelId="{718356F7-BE07-432E-9501-963FBD3BD8C4}" type="pres">
      <dgm:prSet presAssocID="{7C4FF79D-2797-4715-95A0-8CDE97C10179}" presName="linear" presStyleCnt="0">
        <dgm:presLayoutVars>
          <dgm:animLvl val="lvl"/>
          <dgm:resizeHandles val="exact"/>
        </dgm:presLayoutVars>
      </dgm:prSet>
      <dgm:spPr/>
    </dgm:pt>
    <dgm:pt modelId="{BD0C8308-C444-4E7F-A0A6-84C0C8A5C791}" type="pres">
      <dgm:prSet presAssocID="{E5FAC594-6113-4DE6-AD21-6186FB06528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EF18B20-AAE2-477D-B381-64A22951D5C3}" type="pres">
      <dgm:prSet presAssocID="{4DC04A0A-5D18-49BA-B1C3-5ED12EBEC136}" presName="spacer" presStyleCnt="0"/>
      <dgm:spPr/>
    </dgm:pt>
    <dgm:pt modelId="{B6EF2FCB-4273-43D4-8F5A-BB1B95EF1822}" type="pres">
      <dgm:prSet presAssocID="{58A8F67F-9A62-4CFE-8AA6-63A27942DA8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2278271-77D6-43E3-AD34-4CB069B58994}" type="pres">
      <dgm:prSet presAssocID="{7B101FA0-ECC6-4F74-A61B-10D2D7D55165}" presName="spacer" presStyleCnt="0"/>
      <dgm:spPr/>
    </dgm:pt>
    <dgm:pt modelId="{79A2732F-4E27-49D9-808C-437FC86EFF0D}" type="pres">
      <dgm:prSet presAssocID="{F5C13CE1-FE5A-4C76-B98E-F5A16BBE5FF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DA71267-1C20-400D-ACEE-AC6A473F60DA}" type="pres">
      <dgm:prSet presAssocID="{B3C8BB55-F6E1-47F6-BBBB-309E56B54644}" presName="spacer" presStyleCnt="0"/>
      <dgm:spPr/>
    </dgm:pt>
    <dgm:pt modelId="{C054350E-2ED9-4832-8ABF-1643AE51D0F4}" type="pres">
      <dgm:prSet presAssocID="{98499D50-99A1-459D-AFB6-5FFAFB1D970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F08423D-B9AF-41C2-B9C6-34C86A6327A7}" type="pres">
      <dgm:prSet presAssocID="{8FC7BC8F-8B8D-4D3F-8BB2-C8E6B428EB56}" presName="spacer" presStyleCnt="0"/>
      <dgm:spPr/>
    </dgm:pt>
    <dgm:pt modelId="{4148ED13-F65C-4FC5-95F3-1FAF479233D4}" type="pres">
      <dgm:prSet presAssocID="{FB36A813-1DDE-4E7F-9E86-FA26576201B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3B82C34-9A81-46D5-A02A-615ADF9843E0}" type="pres">
      <dgm:prSet presAssocID="{B3D87924-3C24-40EC-9F0B-E1D532E8BABB}" presName="spacer" presStyleCnt="0"/>
      <dgm:spPr/>
    </dgm:pt>
    <dgm:pt modelId="{0A4814E9-E925-47A3-9531-3AB0BBBE00C3}" type="pres">
      <dgm:prSet presAssocID="{FEE824D9-2BE6-402D-ACB2-D999B9496A2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A1EB819-1CCA-4286-ABCC-D0C5C95271CF}" srcId="{7C4FF79D-2797-4715-95A0-8CDE97C10179}" destId="{F5C13CE1-FE5A-4C76-B98E-F5A16BBE5FFE}" srcOrd="2" destOrd="0" parTransId="{06D60DB7-F353-482E-935D-30726FA96A55}" sibTransId="{B3C8BB55-F6E1-47F6-BBBB-309E56B54644}"/>
    <dgm:cxn modelId="{E8CEF121-F000-44E3-A72A-DA0F90ED40A0}" srcId="{7C4FF79D-2797-4715-95A0-8CDE97C10179}" destId="{FB36A813-1DDE-4E7F-9E86-FA26576201B7}" srcOrd="4" destOrd="0" parTransId="{CF7F5B63-F254-4B8D-AA01-9490E6398042}" sibTransId="{B3D87924-3C24-40EC-9F0B-E1D532E8BABB}"/>
    <dgm:cxn modelId="{0CDF4645-0123-4203-9592-6DE4A658849E}" srcId="{7C4FF79D-2797-4715-95A0-8CDE97C10179}" destId="{58A8F67F-9A62-4CFE-8AA6-63A27942DA89}" srcOrd="1" destOrd="0" parTransId="{B99EC409-2919-4C92-A270-988ABACEE52A}" sibTransId="{7B101FA0-ECC6-4F74-A61B-10D2D7D55165}"/>
    <dgm:cxn modelId="{C95C7848-FD43-4AD5-B1A8-D355EBF86323}" type="presOf" srcId="{E5FAC594-6113-4DE6-AD21-6186FB065280}" destId="{BD0C8308-C444-4E7F-A0A6-84C0C8A5C791}" srcOrd="0" destOrd="0" presId="urn:microsoft.com/office/officeart/2005/8/layout/vList2"/>
    <dgm:cxn modelId="{A10AA34C-1113-451F-9211-90DBCCFAE352}" type="presOf" srcId="{FEE824D9-2BE6-402D-ACB2-D999B9496A20}" destId="{0A4814E9-E925-47A3-9531-3AB0BBBE00C3}" srcOrd="0" destOrd="0" presId="urn:microsoft.com/office/officeart/2005/8/layout/vList2"/>
    <dgm:cxn modelId="{C0373C50-9C6E-4BF6-BDF8-0508CB7179DD}" srcId="{7C4FF79D-2797-4715-95A0-8CDE97C10179}" destId="{E5FAC594-6113-4DE6-AD21-6186FB065280}" srcOrd="0" destOrd="0" parTransId="{15A2939A-C464-4B4F-9085-61A8049E594F}" sibTransId="{4DC04A0A-5D18-49BA-B1C3-5ED12EBEC136}"/>
    <dgm:cxn modelId="{09908875-234C-4986-B91C-C03067177D9D}" type="presOf" srcId="{F5C13CE1-FE5A-4C76-B98E-F5A16BBE5FFE}" destId="{79A2732F-4E27-49D9-808C-437FC86EFF0D}" srcOrd="0" destOrd="0" presId="urn:microsoft.com/office/officeart/2005/8/layout/vList2"/>
    <dgm:cxn modelId="{7F2624AB-FE51-4448-9FF5-EDB97FA9CCFF}" srcId="{7C4FF79D-2797-4715-95A0-8CDE97C10179}" destId="{FEE824D9-2BE6-402D-ACB2-D999B9496A20}" srcOrd="5" destOrd="0" parTransId="{2486048C-EC68-4FDB-8053-AB0DAEFBDBF2}" sibTransId="{0525F446-B2FD-47F5-80EC-5E27FE555981}"/>
    <dgm:cxn modelId="{FA1507AD-9544-4746-B316-82FF2B4D110B}" srcId="{7C4FF79D-2797-4715-95A0-8CDE97C10179}" destId="{98499D50-99A1-459D-AFB6-5FFAFB1D9703}" srcOrd="3" destOrd="0" parTransId="{FD61E706-4E81-4103-B20B-A1AD48B32DD6}" sibTransId="{8FC7BC8F-8B8D-4D3F-8BB2-C8E6B428EB56}"/>
    <dgm:cxn modelId="{92CB22D3-1283-4FC7-A697-2908C8192BBE}" type="presOf" srcId="{FB36A813-1DDE-4E7F-9E86-FA26576201B7}" destId="{4148ED13-F65C-4FC5-95F3-1FAF479233D4}" srcOrd="0" destOrd="0" presId="urn:microsoft.com/office/officeart/2005/8/layout/vList2"/>
    <dgm:cxn modelId="{0EFAFBE0-90A5-4E3A-AA25-B55E17FEDBAF}" type="presOf" srcId="{7C4FF79D-2797-4715-95A0-8CDE97C10179}" destId="{718356F7-BE07-432E-9501-963FBD3BD8C4}" srcOrd="0" destOrd="0" presId="urn:microsoft.com/office/officeart/2005/8/layout/vList2"/>
    <dgm:cxn modelId="{5E5E5BF4-6A0E-454C-B45E-FB28C841D4D4}" type="presOf" srcId="{58A8F67F-9A62-4CFE-8AA6-63A27942DA89}" destId="{B6EF2FCB-4273-43D4-8F5A-BB1B95EF1822}" srcOrd="0" destOrd="0" presId="urn:microsoft.com/office/officeart/2005/8/layout/vList2"/>
    <dgm:cxn modelId="{311829FB-A4AE-423D-A060-73C8162B4A69}" type="presOf" srcId="{98499D50-99A1-459D-AFB6-5FFAFB1D9703}" destId="{C054350E-2ED9-4832-8ABF-1643AE51D0F4}" srcOrd="0" destOrd="0" presId="urn:microsoft.com/office/officeart/2005/8/layout/vList2"/>
    <dgm:cxn modelId="{3484EC0A-5C18-44E6-94BC-403B2C73A6EB}" type="presParOf" srcId="{718356F7-BE07-432E-9501-963FBD3BD8C4}" destId="{BD0C8308-C444-4E7F-A0A6-84C0C8A5C791}" srcOrd="0" destOrd="0" presId="urn:microsoft.com/office/officeart/2005/8/layout/vList2"/>
    <dgm:cxn modelId="{7CF4EAD8-E364-4D4D-A0E1-B7334E2DD4BF}" type="presParOf" srcId="{718356F7-BE07-432E-9501-963FBD3BD8C4}" destId="{8EF18B20-AAE2-477D-B381-64A22951D5C3}" srcOrd="1" destOrd="0" presId="urn:microsoft.com/office/officeart/2005/8/layout/vList2"/>
    <dgm:cxn modelId="{E9DABDB9-C136-441D-AF61-DF1163AFA531}" type="presParOf" srcId="{718356F7-BE07-432E-9501-963FBD3BD8C4}" destId="{B6EF2FCB-4273-43D4-8F5A-BB1B95EF1822}" srcOrd="2" destOrd="0" presId="urn:microsoft.com/office/officeart/2005/8/layout/vList2"/>
    <dgm:cxn modelId="{88AACC4B-186C-4234-90DC-362B1DA3DE6F}" type="presParOf" srcId="{718356F7-BE07-432E-9501-963FBD3BD8C4}" destId="{92278271-77D6-43E3-AD34-4CB069B58994}" srcOrd="3" destOrd="0" presId="urn:microsoft.com/office/officeart/2005/8/layout/vList2"/>
    <dgm:cxn modelId="{B0229C13-4E42-4B62-8B6C-8938A5D7B7C7}" type="presParOf" srcId="{718356F7-BE07-432E-9501-963FBD3BD8C4}" destId="{79A2732F-4E27-49D9-808C-437FC86EFF0D}" srcOrd="4" destOrd="0" presId="urn:microsoft.com/office/officeart/2005/8/layout/vList2"/>
    <dgm:cxn modelId="{45CC5E18-5C03-426E-B3FA-E0385F2BC749}" type="presParOf" srcId="{718356F7-BE07-432E-9501-963FBD3BD8C4}" destId="{9DA71267-1C20-400D-ACEE-AC6A473F60DA}" srcOrd="5" destOrd="0" presId="urn:microsoft.com/office/officeart/2005/8/layout/vList2"/>
    <dgm:cxn modelId="{201E7B52-C47F-4E56-BC9E-226EBD6DE635}" type="presParOf" srcId="{718356F7-BE07-432E-9501-963FBD3BD8C4}" destId="{C054350E-2ED9-4832-8ABF-1643AE51D0F4}" srcOrd="6" destOrd="0" presId="urn:microsoft.com/office/officeart/2005/8/layout/vList2"/>
    <dgm:cxn modelId="{B075D576-E1AC-4F25-AECB-3E9FED718610}" type="presParOf" srcId="{718356F7-BE07-432E-9501-963FBD3BD8C4}" destId="{6F08423D-B9AF-41C2-B9C6-34C86A6327A7}" srcOrd="7" destOrd="0" presId="urn:microsoft.com/office/officeart/2005/8/layout/vList2"/>
    <dgm:cxn modelId="{09CEB6D7-38F3-4696-98F8-294360CFA0C9}" type="presParOf" srcId="{718356F7-BE07-432E-9501-963FBD3BD8C4}" destId="{4148ED13-F65C-4FC5-95F3-1FAF479233D4}" srcOrd="8" destOrd="0" presId="urn:microsoft.com/office/officeart/2005/8/layout/vList2"/>
    <dgm:cxn modelId="{2B2A3542-214E-4EA7-BCCE-D40318C93DEC}" type="presParOf" srcId="{718356F7-BE07-432E-9501-963FBD3BD8C4}" destId="{53B82C34-9A81-46D5-A02A-615ADF9843E0}" srcOrd="9" destOrd="0" presId="urn:microsoft.com/office/officeart/2005/8/layout/vList2"/>
    <dgm:cxn modelId="{F9E68494-69E5-4C5D-831E-E531B516FB6C}" type="presParOf" srcId="{718356F7-BE07-432E-9501-963FBD3BD8C4}" destId="{0A4814E9-E925-47A3-9531-3AB0BBBE00C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2E6BF-BB31-472B-AE9A-810DD3C7633A}">
      <dsp:nvSpPr>
        <dsp:cNvPr id="0" name=""/>
        <dsp:cNvSpPr/>
      </dsp:nvSpPr>
      <dsp:spPr>
        <a:xfrm>
          <a:off x="6315" y="991123"/>
          <a:ext cx="1974242" cy="23690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Сформулировать проблему</a:t>
          </a:r>
          <a:endParaRPr lang="en-US" sz="1300" kern="1200"/>
        </a:p>
      </dsp:txBody>
      <dsp:txXfrm>
        <a:off x="6315" y="1938759"/>
        <a:ext cx="1974242" cy="1421454"/>
      </dsp:txXfrm>
    </dsp:sp>
    <dsp:sp modelId="{123DA845-4587-471B-B098-34A15FCCF482}">
      <dsp:nvSpPr>
        <dsp:cNvPr id="0" name=""/>
        <dsp:cNvSpPr/>
      </dsp:nvSpPr>
      <dsp:spPr>
        <a:xfrm>
          <a:off x="6315" y="991123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01</a:t>
          </a:r>
        </a:p>
      </dsp:txBody>
      <dsp:txXfrm>
        <a:off x="6315" y="991123"/>
        <a:ext cx="1974242" cy="947636"/>
      </dsp:txXfrm>
    </dsp:sp>
    <dsp:sp modelId="{D412A1A3-F1FB-4BD6-BAE6-2B727146B1DB}">
      <dsp:nvSpPr>
        <dsp:cNvPr id="0" name=""/>
        <dsp:cNvSpPr/>
      </dsp:nvSpPr>
      <dsp:spPr>
        <a:xfrm>
          <a:off x="2138497" y="991123"/>
          <a:ext cx="1974242" cy="23690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Написать сценарий для бота</a:t>
          </a:r>
          <a:endParaRPr lang="en-US" sz="1300" kern="1200"/>
        </a:p>
      </dsp:txBody>
      <dsp:txXfrm>
        <a:off x="2138497" y="1938759"/>
        <a:ext cx="1974242" cy="1421454"/>
      </dsp:txXfrm>
    </dsp:sp>
    <dsp:sp modelId="{B23AABFE-139E-4761-AB85-456037C4FAF6}">
      <dsp:nvSpPr>
        <dsp:cNvPr id="0" name=""/>
        <dsp:cNvSpPr/>
      </dsp:nvSpPr>
      <dsp:spPr>
        <a:xfrm>
          <a:off x="2138497" y="991123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02</a:t>
          </a:r>
        </a:p>
      </dsp:txBody>
      <dsp:txXfrm>
        <a:off x="2138497" y="991123"/>
        <a:ext cx="1974242" cy="947636"/>
      </dsp:txXfrm>
    </dsp:sp>
    <dsp:sp modelId="{4A2A1C89-1089-45BE-9EC2-DE0C036590D0}">
      <dsp:nvSpPr>
        <dsp:cNvPr id="0" name=""/>
        <dsp:cNvSpPr/>
      </dsp:nvSpPr>
      <dsp:spPr>
        <a:xfrm>
          <a:off x="4270678" y="991123"/>
          <a:ext cx="1974242" cy="23690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Найти ресурс в котором можно брать задачи, ответы и теорию</a:t>
          </a:r>
          <a:endParaRPr lang="en-US" sz="1300" kern="1200"/>
        </a:p>
      </dsp:txBody>
      <dsp:txXfrm>
        <a:off x="4270678" y="1938759"/>
        <a:ext cx="1974242" cy="1421454"/>
      </dsp:txXfrm>
    </dsp:sp>
    <dsp:sp modelId="{8470B3F1-A509-43A4-B70C-28323603265A}">
      <dsp:nvSpPr>
        <dsp:cNvPr id="0" name=""/>
        <dsp:cNvSpPr/>
      </dsp:nvSpPr>
      <dsp:spPr>
        <a:xfrm>
          <a:off x="4270678" y="991123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03</a:t>
          </a:r>
        </a:p>
      </dsp:txBody>
      <dsp:txXfrm>
        <a:off x="4270678" y="991123"/>
        <a:ext cx="1974242" cy="947636"/>
      </dsp:txXfrm>
    </dsp:sp>
    <dsp:sp modelId="{82D2A30C-95D5-4F45-9CE3-49074B5F753B}">
      <dsp:nvSpPr>
        <dsp:cNvPr id="0" name=""/>
        <dsp:cNvSpPr/>
      </dsp:nvSpPr>
      <dsp:spPr>
        <a:xfrm>
          <a:off x="6402860" y="991123"/>
          <a:ext cx="1974242" cy="23690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Написать парсер для получения нужных данных</a:t>
          </a:r>
          <a:endParaRPr lang="en-US" sz="1300" kern="1200"/>
        </a:p>
      </dsp:txBody>
      <dsp:txXfrm>
        <a:off x="6402860" y="1938759"/>
        <a:ext cx="1974242" cy="1421454"/>
      </dsp:txXfrm>
    </dsp:sp>
    <dsp:sp modelId="{2DE2C455-F005-4718-854C-9B9959C291A1}">
      <dsp:nvSpPr>
        <dsp:cNvPr id="0" name=""/>
        <dsp:cNvSpPr/>
      </dsp:nvSpPr>
      <dsp:spPr>
        <a:xfrm>
          <a:off x="6402860" y="991123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04</a:t>
          </a:r>
        </a:p>
      </dsp:txBody>
      <dsp:txXfrm>
        <a:off x="6402860" y="991123"/>
        <a:ext cx="1974242" cy="947636"/>
      </dsp:txXfrm>
    </dsp:sp>
    <dsp:sp modelId="{823D7E33-96EB-42CE-A645-9110A29DAF97}">
      <dsp:nvSpPr>
        <dsp:cNvPr id="0" name=""/>
        <dsp:cNvSpPr/>
      </dsp:nvSpPr>
      <dsp:spPr>
        <a:xfrm>
          <a:off x="8535042" y="991123"/>
          <a:ext cx="1974242" cy="23690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Реализовать сценарий для бота в программном виде</a:t>
          </a:r>
          <a:endParaRPr lang="en-US" sz="1300" kern="1200"/>
        </a:p>
      </dsp:txBody>
      <dsp:txXfrm>
        <a:off x="8535042" y="1938759"/>
        <a:ext cx="1974242" cy="1421454"/>
      </dsp:txXfrm>
    </dsp:sp>
    <dsp:sp modelId="{C84F8A72-4E28-4498-9247-663B22CE55C6}">
      <dsp:nvSpPr>
        <dsp:cNvPr id="0" name=""/>
        <dsp:cNvSpPr/>
      </dsp:nvSpPr>
      <dsp:spPr>
        <a:xfrm>
          <a:off x="8535042" y="991123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05</a:t>
          </a:r>
        </a:p>
      </dsp:txBody>
      <dsp:txXfrm>
        <a:off x="8535042" y="991123"/>
        <a:ext cx="1974242" cy="947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AFF48-1EC5-4BBA-B7FF-0B5E56B462E6}">
      <dsp:nvSpPr>
        <dsp:cNvPr id="0" name=""/>
        <dsp:cNvSpPr/>
      </dsp:nvSpPr>
      <dsp:spPr>
        <a:xfrm>
          <a:off x="0" y="1236155"/>
          <a:ext cx="6291714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307" tIns="479044" rIns="48830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/>
            <a:t>Использование чат бота для наработки навыка решения задач ЕГЭ</a:t>
          </a:r>
          <a:endParaRPr lang="en-US" sz="2300" kern="1200"/>
        </a:p>
      </dsp:txBody>
      <dsp:txXfrm>
        <a:off x="0" y="1236155"/>
        <a:ext cx="6291714" cy="1593900"/>
      </dsp:txXfrm>
    </dsp:sp>
    <dsp:sp modelId="{C0CD12EF-6058-4116-8ECF-4010284525B8}">
      <dsp:nvSpPr>
        <dsp:cNvPr id="0" name=""/>
        <dsp:cNvSpPr/>
      </dsp:nvSpPr>
      <dsp:spPr>
        <a:xfrm>
          <a:off x="314585" y="896675"/>
          <a:ext cx="4404199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Школьники 9, 10, 11 класса</a:t>
          </a:r>
          <a:endParaRPr lang="en-US" sz="2300" kern="1200"/>
        </a:p>
      </dsp:txBody>
      <dsp:txXfrm>
        <a:off x="347729" y="929819"/>
        <a:ext cx="4337911" cy="612672"/>
      </dsp:txXfrm>
    </dsp:sp>
    <dsp:sp modelId="{F34AC378-29FB-4933-A0E0-6103FA95B05D}">
      <dsp:nvSpPr>
        <dsp:cNvPr id="0" name=""/>
        <dsp:cNvSpPr/>
      </dsp:nvSpPr>
      <dsp:spPr>
        <a:xfrm>
          <a:off x="0" y="3293735"/>
          <a:ext cx="6291714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307" tIns="479044" rIns="48830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/>
            <a:t>Учебное пособие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/>
            <a:t>Поиск нестандартных задач</a:t>
          </a:r>
          <a:endParaRPr lang="en-US" sz="2300" kern="1200"/>
        </a:p>
      </dsp:txBody>
      <dsp:txXfrm>
        <a:off x="0" y="3293735"/>
        <a:ext cx="6291714" cy="1340325"/>
      </dsp:txXfrm>
    </dsp:sp>
    <dsp:sp modelId="{6460E1FB-2B9A-4356-93F1-4BBF9FD0C8E4}">
      <dsp:nvSpPr>
        <dsp:cNvPr id="0" name=""/>
        <dsp:cNvSpPr/>
      </dsp:nvSpPr>
      <dsp:spPr>
        <a:xfrm>
          <a:off x="314585" y="2954255"/>
          <a:ext cx="4404199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Учителя информатики</a:t>
          </a:r>
          <a:endParaRPr lang="en-US" sz="2300" kern="1200"/>
        </a:p>
      </dsp:txBody>
      <dsp:txXfrm>
        <a:off x="347729" y="2987399"/>
        <a:ext cx="4337911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32AB6-DDFC-4925-823C-B28B801AF895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Выдача конкретных задач для решения и проверки пользователю</a:t>
          </a:r>
          <a:endParaRPr lang="en-US" sz="2200" kern="1200"/>
        </a:p>
      </dsp:txBody>
      <dsp:txXfrm>
        <a:off x="1748064" y="2975"/>
        <a:ext cx="3342605" cy="2005563"/>
      </dsp:txXfrm>
    </dsp:sp>
    <dsp:sp modelId="{1DFC2103-AF67-4656-8929-B133AFFBA1A9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Теория – ссылка на теоретический материал и видео</a:t>
          </a:r>
          <a:endParaRPr lang="en-US" sz="2200" kern="1200"/>
        </a:p>
      </dsp:txBody>
      <dsp:txXfrm>
        <a:off x="5424930" y="2975"/>
        <a:ext cx="3342605" cy="2005563"/>
      </dsp:txXfrm>
    </dsp:sp>
    <dsp:sp modelId="{853DC9C1-41D0-42F6-9015-D1D7AA46C155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Статистика пользователя – сколько успешных решений и правильно выполненных заданий, рекомендации</a:t>
          </a:r>
          <a:endParaRPr lang="en-US" sz="2200" kern="1200"/>
        </a:p>
      </dsp:txBody>
      <dsp:txXfrm>
        <a:off x="1748064" y="2342799"/>
        <a:ext cx="3342605" cy="2005563"/>
      </dsp:txXfrm>
    </dsp:sp>
    <dsp:sp modelId="{EAF11059-CDEC-46F0-86D3-117226BB3350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Возможность решение полного варианта ЕГЭ</a:t>
          </a:r>
          <a:endParaRPr lang="en-US" sz="2200" kern="1200"/>
        </a:p>
      </dsp:txBody>
      <dsp:txXfrm>
        <a:off x="5424930" y="2342799"/>
        <a:ext cx="3342605" cy="2005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C8308-C444-4E7F-A0A6-84C0C8A5C791}">
      <dsp:nvSpPr>
        <dsp:cNvPr id="0" name=""/>
        <dsp:cNvSpPr/>
      </dsp:nvSpPr>
      <dsp:spPr>
        <a:xfrm>
          <a:off x="0" y="11876"/>
          <a:ext cx="6735443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Python-telegram-bot</a:t>
          </a:r>
          <a:endParaRPr lang="en-US" sz="3500" kern="1200" dirty="0"/>
        </a:p>
      </dsp:txBody>
      <dsp:txXfrm>
        <a:off x="40980" y="52856"/>
        <a:ext cx="6653483" cy="757514"/>
      </dsp:txXfrm>
    </dsp:sp>
    <dsp:sp modelId="{B6EF2FCB-4273-43D4-8F5A-BB1B95EF1822}">
      <dsp:nvSpPr>
        <dsp:cNvPr id="0" name=""/>
        <dsp:cNvSpPr/>
      </dsp:nvSpPr>
      <dsp:spPr>
        <a:xfrm>
          <a:off x="0" y="952151"/>
          <a:ext cx="6735443" cy="839474"/>
        </a:xfrm>
        <a:prstGeom prst="roundRect">
          <a:avLst/>
        </a:prstGeom>
        <a:solidFill>
          <a:schemeClr val="accent2">
            <a:hueOff val="760681"/>
            <a:satOff val="-15302"/>
            <a:lumOff val="-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Century Gothic"/>
            </a:rPr>
            <a:t>Telebot</a:t>
          </a:r>
        </a:p>
      </dsp:txBody>
      <dsp:txXfrm>
        <a:off x="40980" y="993131"/>
        <a:ext cx="6653483" cy="757514"/>
      </dsp:txXfrm>
    </dsp:sp>
    <dsp:sp modelId="{79A2732F-4E27-49D9-808C-437FC86EFF0D}">
      <dsp:nvSpPr>
        <dsp:cNvPr id="0" name=""/>
        <dsp:cNvSpPr/>
      </dsp:nvSpPr>
      <dsp:spPr>
        <a:xfrm>
          <a:off x="0" y="1892426"/>
          <a:ext cx="6735443" cy="839474"/>
        </a:xfrm>
        <a:prstGeom prst="roundRect">
          <a:avLst/>
        </a:prstGeom>
        <a:solidFill>
          <a:schemeClr val="accent2">
            <a:hueOff val="1521362"/>
            <a:satOff val="-30604"/>
            <a:lumOff val="-1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Requests</a:t>
          </a:r>
          <a:endParaRPr lang="en-US" sz="3500" kern="1200" dirty="0"/>
        </a:p>
      </dsp:txBody>
      <dsp:txXfrm>
        <a:off x="40980" y="1933406"/>
        <a:ext cx="6653483" cy="757514"/>
      </dsp:txXfrm>
    </dsp:sp>
    <dsp:sp modelId="{C054350E-2ED9-4832-8ABF-1643AE51D0F4}">
      <dsp:nvSpPr>
        <dsp:cNvPr id="0" name=""/>
        <dsp:cNvSpPr/>
      </dsp:nvSpPr>
      <dsp:spPr>
        <a:xfrm>
          <a:off x="0" y="2832700"/>
          <a:ext cx="6735443" cy="839474"/>
        </a:xfrm>
        <a:prstGeom prst="roundRect">
          <a:avLst/>
        </a:prstGeom>
        <a:solidFill>
          <a:schemeClr val="accent2">
            <a:hueOff val="2282043"/>
            <a:satOff val="-45907"/>
            <a:lumOff val="-1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Bs4</a:t>
          </a:r>
          <a:endParaRPr lang="en-US" sz="3500" kern="1200" dirty="0"/>
        </a:p>
      </dsp:txBody>
      <dsp:txXfrm>
        <a:off x="40980" y="2873680"/>
        <a:ext cx="6653483" cy="757514"/>
      </dsp:txXfrm>
    </dsp:sp>
    <dsp:sp modelId="{4148ED13-F65C-4FC5-95F3-1FAF479233D4}">
      <dsp:nvSpPr>
        <dsp:cNvPr id="0" name=""/>
        <dsp:cNvSpPr/>
      </dsp:nvSpPr>
      <dsp:spPr>
        <a:xfrm>
          <a:off x="0" y="3772975"/>
          <a:ext cx="6735443" cy="839474"/>
        </a:xfrm>
        <a:prstGeom prst="roundRect">
          <a:avLst/>
        </a:prstGeom>
        <a:solidFill>
          <a:schemeClr val="accent2">
            <a:hueOff val="3042724"/>
            <a:satOff val="-61209"/>
            <a:lumOff val="-2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PostgreSQL</a:t>
          </a:r>
        </a:p>
      </dsp:txBody>
      <dsp:txXfrm>
        <a:off x="40980" y="3813955"/>
        <a:ext cx="6653483" cy="757514"/>
      </dsp:txXfrm>
    </dsp:sp>
    <dsp:sp modelId="{0A4814E9-E925-47A3-9531-3AB0BBBE00C3}">
      <dsp:nvSpPr>
        <dsp:cNvPr id="0" name=""/>
        <dsp:cNvSpPr/>
      </dsp:nvSpPr>
      <dsp:spPr>
        <a:xfrm>
          <a:off x="0" y="4713251"/>
          <a:ext cx="6735443" cy="839474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entury Gothic"/>
            </a:rPr>
            <a:t>Matplotlib</a:t>
          </a:r>
          <a:endParaRPr lang="ru-RU" sz="3500" kern="1200" dirty="0" err="1"/>
        </a:p>
      </dsp:txBody>
      <dsp:txXfrm>
        <a:off x="40980" y="4754231"/>
        <a:ext cx="6653483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3841560"/>
            <a:ext cx="338580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3841560"/>
            <a:ext cx="338580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9160" y="3841560"/>
            <a:ext cx="338580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38080" y="3841560"/>
            <a:ext cx="338580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93440" y="3841560"/>
            <a:ext cx="338580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49160" y="3841560"/>
            <a:ext cx="338580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b="0" lang="ru-RU" sz="6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8D14BB9-9ABE-4BAB-B29C-B96A217E1B5D}" type="datetime">
              <a:rPr b="0" lang="en-US" sz="1100" spc="-1" strike="noStrike">
                <a:solidFill>
                  <a:srgbClr val="8b8b8b"/>
                </a:solidFill>
                <a:latin typeface="Century Gothic"/>
              </a:rPr>
              <a:t>7/7/21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E63F040-EE0F-442A-87C3-3F8557337E46}" type="slidenum">
              <a:rPr b="0" lang="en-US" sz="1100" spc="-1" strike="noStrike">
                <a:solidFill>
                  <a:srgbClr val="8b8b8b"/>
                </a:solidFill>
                <a:latin typeface="Century Gothic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 flipV="1" rot="10800000">
            <a:off x="556200" y="10652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entury Gothic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Century Gothic"/>
              </a:rPr>
              <a:t>Third Outline Level</a:t>
            </a:r>
            <a:endParaRPr b="0" lang="ru-RU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Century Gothic"/>
              </a:rPr>
              <a:t>Fourth Outline Level</a:t>
            </a:r>
            <a:endParaRPr b="0" lang="ru-RU" sz="16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entury Gothic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entury Gothic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entury Gothic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b="0" lang="ru-RU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edit Master text styles</a:t>
            </a:r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ru-RU" sz="20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ru-RU" sz="18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ru-RU" sz="16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ru-RU" sz="1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9EAC99D-6EB6-4D1B-BAD2-F0FB3BB0B513}" type="datetime">
              <a:rPr b="0" lang="en-US" sz="1100" spc="-1" strike="noStrike">
                <a:solidFill>
                  <a:srgbClr val="8b8b8b"/>
                </a:solidFill>
                <a:latin typeface="Century Gothic"/>
              </a:rPr>
              <a:t>7/7/21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7117AA-129E-4103-91AE-337DA6597CF3}" type="slidenum">
              <a:rPr b="0" lang="en-US" sz="1100" spc="-1" strike="noStrike">
                <a:solidFill>
                  <a:srgbClr val="8b8b8b"/>
                </a:solidFill>
                <a:latin typeface="Century Gothic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94360" y="0"/>
            <a:ext cx="848880" cy="357480"/>
          </a:xfrm>
          <a:custGeom>
            <a:avLst/>
            <a:gdLst/>
            <a:ah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7"/>
          <p:cNvSpPr/>
          <p:nvPr/>
        </p:nvSpPr>
        <p:spPr>
          <a:xfrm flipH="1">
            <a:off x="123480" y="5717880"/>
            <a:ext cx="1771200" cy="1139760"/>
          </a:xfrm>
          <a:custGeom>
            <a:avLst/>
            <a:gdLst/>
            <a:ah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kpolyakov.spb.ru/school/ege.htm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Shape 2"/>
          <p:cNvSpPr txBox="1"/>
          <p:nvPr/>
        </p:nvSpPr>
        <p:spPr>
          <a:xfrm>
            <a:off x="4680" y="428760"/>
            <a:ext cx="6735240" cy="3003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ru-RU" sz="5400" spc="-1" strike="noStrike">
                <a:solidFill>
                  <a:srgbClr val="000000"/>
                </a:solidFill>
                <a:latin typeface="Century Gothic"/>
              </a:rPr>
              <a:t>Информатишка</a:t>
            </a:r>
            <a:endParaRPr b="0" lang="ru-RU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643320" y="3849840"/>
            <a:ext cx="5334480" cy="218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entury Gothic"/>
              </a:rPr>
              <a:t>Telegram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6604200" y="0"/>
            <a:ext cx="1737000" cy="959040"/>
          </a:xfrm>
          <a:custGeom>
            <a:avLst/>
            <a:gdLst/>
            <a:ah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>
            <a:off x="7103880" y="5717880"/>
            <a:ext cx="1771200" cy="1139760"/>
          </a:xfrm>
          <a:custGeom>
            <a:avLst/>
            <a:gdLst/>
            <a:ah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Рисунок 4" descr=""/>
          <p:cNvPicPr/>
          <p:nvPr/>
        </p:nvPicPr>
        <p:blipFill>
          <a:blip r:embed="rId1"/>
          <a:srcRect l="0" t="0" r="3" b="3"/>
          <a:stretch/>
        </p:blipFill>
        <p:spPr>
          <a:xfrm>
            <a:off x="6595920" y="579600"/>
            <a:ext cx="5177880" cy="5177880"/>
          </a:xfrm>
          <a:prstGeom prst="rect">
            <a:avLst/>
          </a:prstGeom>
          <a:ln>
            <a:noFill/>
          </a:ln>
        </p:spPr>
      </p:pic>
      <p:sp>
        <p:nvSpPr>
          <p:cNvPr id="92" name="CustomShape 6"/>
          <p:cNvSpPr/>
          <p:nvPr/>
        </p:nvSpPr>
        <p:spPr>
          <a:xfrm>
            <a:off x="10567440" y="0"/>
            <a:ext cx="1154880" cy="590760"/>
          </a:xfrm>
          <a:custGeom>
            <a:avLst/>
            <a:gdLst/>
            <a:ahLst/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7"/>
          <p:cNvSpPr/>
          <p:nvPr/>
        </p:nvSpPr>
        <p:spPr>
          <a:xfrm>
            <a:off x="12032280" y="2916360"/>
            <a:ext cx="159480" cy="552600"/>
          </a:xfrm>
          <a:custGeom>
            <a:avLst/>
            <a:gdLst/>
            <a:ahLst/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8"/>
          <p:cNvSpPr/>
          <p:nvPr/>
        </p:nvSpPr>
        <p:spPr>
          <a:xfrm>
            <a:off x="6604200" y="6258600"/>
            <a:ext cx="1565640" cy="599040"/>
          </a:xfrm>
          <a:custGeom>
            <a:avLst/>
            <a:gdLst/>
            <a:ahLst/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9"/>
          <p:cNvSpPr/>
          <p:nvPr/>
        </p:nvSpPr>
        <p:spPr>
          <a:xfrm>
            <a:off x="10643760" y="5835600"/>
            <a:ext cx="1548000" cy="1022040"/>
          </a:xfrm>
          <a:custGeom>
            <a:avLst/>
            <a:gdLst/>
            <a:ahLst/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 flipV="1" rot="10800000">
            <a:off x="556200" y="10652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"/>
          <p:cNvSpPr/>
          <p:nvPr/>
        </p:nvSpPr>
        <p:spPr>
          <a:xfrm flipH="1">
            <a:off x="891000" y="775800"/>
            <a:ext cx="2987640" cy="298764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8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TextShape 5"/>
          <p:cNvSpPr txBox="1"/>
          <p:nvPr/>
        </p:nvSpPr>
        <p:spPr>
          <a:xfrm>
            <a:off x="838080" y="647640"/>
            <a:ext cx="4467600" cy="3060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entury Gothic"/>
              </a:rPr>
              <a:t>Чат бот</a:t>
            </a:r>
            <a:endParaRPr b="0" lang="ru-RU" sz="6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5229360" y="366840"/>
            <a:ext cx="6123960" cy="6123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6517800" y="914400"/>
            <a:ext cx="351396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Информатишка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0" name="Рисунок 11" descr=""/>
          <p:cNvPicPr/>
          <p:nvPr/>
        </p:nvPicPr>
        <p:blipFill>
          <a:blip r:embed="rId1"/>
          <a:srcRect l="9014" t="9576" r="8759" b="8887"/>
          <a:stretch/>
        </p:blipFill>
        <p:spPr>
          <a:xfrm>
            <a:off x="6372000" y="1619280"/>
            <a:ext cx="3842640" cy="386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 flipV="1" rot="10800000">
            <a:off x="556200" y="10652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4000680" y="1087560"/>
            <a:ext cx="8191080" cy="5770080"/>
          </a:xfrm>
          <a:custGeom>
            <a:avLst/>
            <a:gdLst/>
            <a:ahLst/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Shape 5"/>
          <p:cNvSpPr txBox="1"/>
          <p:nvPr/>
        </p:nvSpPr>
        <p:spPr>
          <a:xfrm>
            <a:off x="5093640" y="2744640"/>
            <a:ext cx="65894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entury Gothic"/>
              </a:rPr>
              <a:t>Спасибо за внимание</a:t>
            </a:r>
            <a:endParaRPr b="0" lang="ru-RU" sz="6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6" name="Line 6"/>
          <p:cNvSpPr/>
          <p:nvPr/>
        </p:nvSpPr>
        <p:spPr>
          <a:xfrm>
            <a:off x="406080" y="183600"/>
            <a:ext cx="0" cy="1598040"/>
          </a:xfrm>
          <a:prstGeom prst="line">
            <a:avLst/>
          </a:prstGeom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5292360" y="0"/>
            <a:ext cx="2279520" cy="1267560"/>
          </a:xfrm>
          <a:custGeom>
            <a:avLst/>
            <a:gdLst/>
            <a:ahLst/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8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1568880" y="514800"/>
            <a:ext cx="2392920" cy="23281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0"/>
          <p:cNvSpPr/>
          <p:nvPr/>
        </p:nvSpPr>
        <p:spPr>
          <a:xfrm flipH="1">
            <a:off x="-720" y="2949840"/>
            <a:ext cx="1186200" cy="1771200"/>
          </a:xfrm>
          <a:custGeom>
            <a:avLst/>
            <a:gdLst/>
            <a:ahLst/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1"/>
          <p:cNvSpPr/>
          <p:nvPr/>
        </p:nvSpPr>
        <p:spPr>
          <a:xfrm rot="16200000">
            <a:off x="1539720" y="420372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Shape 2"/>
          <p:cNvSpPr txBox="1"/>
          <p:nvPr/>
        </p:nvSpPr>
        <p:spPr>
          <a:xfrm>
            <a:off x="838080" y="365040"/>
            <a:ext cx="55580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Century Gothic"/>
              </a:rPr>
              <a:t>Проблема</a:t>
            </a:r>
            <a:endParaRPr b="0" lang="ru-RU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Shape 4"/>
          <p:cNvSpPr txBox="1"/>
          <p:nvPr/>
        </p:nvSpPr>
        <p:spPr>
          <a:xfrm>
            <a:off x="838080" y="1825560"/>
            <a:ext cx="5558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entury Gothic"/>
              </a:rPr>
              <a:t>Повышенный спрос ЕГЭ по информатике</a:t>
            </a:r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entury Gothic"/>
              </a:rPr>
              <a:t>Отсутствие качественных чат ботов для подготовки</a:t>
            </a:r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6821280" y="2624400"/>
            <a:ext cx="812160" cy="812160"/>
          </a:xfrm>
          <a:prstGeom prst="ellipse">
            <a:avLst/>
          </a:prstGeom>
          <a:noFill/>
          <a:ln w="12708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6"/>
          <p:cNvSpPr/>
          <p:nvPr/>
        </p:nvSpPr>
        <p:spPr>
          <a:xfrm rot="16200000">
            <a:off x="8912520" y="1218960"/>
            <a:ext cx="2387160" cy="23871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6821280" y="0"/>
            <a:ext cx="2314800" cy="1550520"/>
          </a:xfrm>
          <a:custGeom>
            <a:avLst/>
            <a:gdLst/>
            <a:ahLst/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8"/>
          <p:cNvSpPr/>
          <p:nvPr/>
        </p:nvSpPr>
        <p:spPr>
          <a:xfrm>
            <a:off x="11724480" y="1331280"/>
            <a:ext cx="0" cy="1597680"/>
          </a:xfrm>
          <a:prstGeom prst="line">
            <a:avLst/>
          </a:prstGeom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1005560" y="4111920"/>
            <a:ext cx="1186200" cy="1771200"/>
          </a:xfrm>
          <a:custGeom>
            <a:avLst/>
            <a:gdLst/>
            <a:ahLst/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"/>
          <p:cNvSpPr/>
          <p:nvPr/>
        </p:nvSpPr>
        <p:spPr>
          <a:xfrm rot="20993400">
            <a:off x="6086880" y="41450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1"/>
          <p:cNvSpPr/>
          <p:nvPr/>
        </p:nvSpPr>
        <p:spPr>
          <a:xfrm>
            <a:off x="6821280" y="4962600"/>
            <a:ext cx="2643120" cy="1895040"/>
          </a:xfrm>
          <a:custGeom>
            <a:avLst/>
            <a:gdLst/>
            <a:ahLst/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Shape 3"/>
          <p:cNvSpPr txBox="1"/>
          <p:nvPr/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Century Gothic"/>
              </a:rPr>
              <a:t>Цель</a:t>
            </a:r>
            <a:endParaRPr b="0" lang="ru-RU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0" name="TextShape 4"/>
          <p:cNvSpPr txBox="1"/>
          <p:nvPr/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entury Gothic"/>
              </a:rPr>
              <a:t>Создать удобный телеграм бот для подготовки к ЕГЭ по информатике</a:t>
            </a:r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1" name="CustomShape 5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Shape 2"/>
          <p:cNvSpPr txBox="1"/>
          <p:nvPr/>
        </p:nvSpPr>
        <p:spPr>
          <a:xfrm>
            <a:off x="838080" y="459720"/>
            <a:ext cx="10515240" cy="1004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Century Gothic"/>
              </a:rPr>
              <a:t>Задачи</a:t>
            </a:r>
            <a:endParaRPr b="0" lang="ru-RU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579600" y="1587960"/>
            <a:ext cx="11032560" cy="476820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261510397"/>
              </p:ext>
            </p:extLst>
          </p:nvPr>
        </p:nvGraphicFramePr>
        <p:xfrm>
          <a:off x="838080" y="1801080"/>
          <a:ext cx="1051524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Century Gothic"/>
              </a:rPr>
              <a:t>Источники</a:t>
            </a:r>
            <a:endParaRPr b="0" lang="ru-RU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3859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entury Gothic"/>
              </a:rPr>
              <a:t>Мы использовали теорию и задачи с сайта Константина Полякова</a:t>
            </a:r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entury Gothic"/>
              </a:rPr>
              <a:t>Данный ресурс содержит множество различных задач от разных авторов. </a:t>
            </a:r>
            <a:r>
              <a:rPr b="0" lang="ru-RU" sz="2400" spc="-1" strike="noStrike" u="sng">
                <a:solidFill>
                  <a:srgbClr val="e50cbc"/>
                </a:solidFill>
                <a:uFillTx/>
                <a:latin typeface="Century Gothic"/>
                <a:hlinkClick r:id="rId1"/>
              </a:rPr>
              <a:t>https://kpolyakov.spb.ru/school/ege.htm</a:t>
            </a:r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0"/>
            <a:ext cx="4512240" cy="6857640"/>
          </a:xfrm>
          <a:custGeom>
            <a:avLst/>
            <a:gdLst/>
            <a:ahLst/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Shape 3"/>
          <p:cNvSpPr txBox="1"/>
          <p:nvPr/>
        </p:nvSpPr>
        <p:spPr>
          <a:xfrm>
            <a:off x="838080" y="643320"/>
            <a:ext cx="2950920" cy="5570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Century Gothic"/>
              </a:rPr>
              <a:t>Целевая аудитория</a:t>
            </a:r>
            <a:endParaRPr b="0" lang="ru-RU" sz="3200" spc="-1" strike="noStrike">
              <a:solidFill>
                <a:srgbClr val="000000"/>
              </a:solidFill>
              <a:latin typeface="Century Gothic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77219561"/>
              </p:ext>
            </p:extLst>
          </p:nvPr>
        </p:nvGraphicFramePr>
        <p:xfrm>
          <a:off x="5207760" y="643320"/>
          <a:ext cx="6291360" cy="553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extShape 2"/>
          <p:cNvSpPr txBox="1"/>
          <p:nvPr/>
        </p:nvSpPr>
        <p:spPr>
          <a:xfrm>
            <a:off x="838080" y="459720"/>
            <a:ext cx="10515240" cy="1004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Century Gothic"/>
              </a:rPr>
              <a:t>Функционал</a:t>
            </a:r>
            <a:endParaRPr b="0" lang="ru-RU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579600" y="1587960"/>
            <a:ext cx="11032560" cy="476820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710073981"/>
              </p:ext>
            </p:extLst>
          </p:nvPr>
        </p:nvGraphicFramePr>
        <p:xfrm>
          <a:off x="838080" y="1801080"/>
          <a:ext cx="1051524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 flipH="1">
            <a:off x="504720" y="860040"/>
            <a:ext cx="2987640" cy="2987640"/>
          </a:xfrm>
          <a:prstGeom prst="arc">
            <a:avLst>
              <a:gd name="adj1" fmla="val 14612914"/>
              <a:gd name="adj2" fmla="val 0"/>
            </a:avLst>
          </a:prstGeom>
          <a:noFill/>
          <a:ln cap="rnd" w="12708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TextShape 3"/>
          <p:cNvSpPr txBox="1"/>
          <p:nvPr/>
        </p:nvSpPr>
        <p:spPr>
          <a:xfrm>
            <a:off x="838080" y="643320"/>
            <a:ext cx="2950920" cy="5570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Century Gothic"/>
              </a:rPr>
              <a:t>Технологии</a:t>
            </a:r>
            <a:endParaRPr b="0" lang="ru-RU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4485600" y="434160"/>
            <a:ext cx="7217280" cy="592164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2444016447"/>
              </p:ext>
            </p:extLst>
          </p:nvPr>
        </p:nvGraphicFramePr>
        <p:xfrm>
          <a:off x="4763880" y="609480"/>
          <a:ext cx="6735240" cy="556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 flipH="1" rot="1791000">
            <a:off x="714960" y="795240"/>
            <a:ext cx="2987640" cy="2987640"/>
          </a:xfrm>
          <a:prstGeom prst="arc">
            <a:avLst>
              <a:gd name="adj1" fmla="val 15817365"/>
              <a:gd name="adj2" fmla="val 178138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6792480" y="1118880"/>
            <a:ext cx="4619520" cy="4619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4"/>
          <p:cNvSpPr txBox="1"/>
          <p:nvPr/>
        </p:nvSpPr>
        <p:spPr>
          <a:xfrm>
            <a:off x="7474320" y="1396800"/>
            <a:ext cx="3240000" cy="4064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Century Gothic"/>
              </a:rPr>
              <a:t>Перспективы</a:t>
            </a:r>
            <a:endParaRPr b="0" lang="ru-RU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838080" y="1461240"/>
            <a:ext cx="5536080" cy="393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0517400" y="4737600"/>
            <a:ext cx="545760" cy="545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Application>LibreOffice/6.4.7.2$Linux_X86_64 LibreOffice_project/40$Build-2</Application>
  <Words>189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2021-04-04T09:32:10Z</dcterms:created>
  <dc:creator>User1</dc:creator>
  <dc:description/>
  <dc:language>en-US</dc:language>
  <cp:lastModifiedBy>Пользователь Windows</cp:lastModifiedBy>
  <dcterms:modified xsi:type="dcterms:W3CDTF">2021-07-05T11:21:51Z</dcterms:modified>
  <cp:revision>224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