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0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1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4595832" y="1071562"/>
            <a:ext cx="6720744" cy="145733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Чат-бот для инвестиций</a:t>
            </a:r>
            <a:br>
              <a:rPr lang="ru-RU"/>
            </a:br>
            <a:r>
              <a:rPr lang="ru-RU"/>
              <a:t>«Карманный акционер»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655838" y="2708919"/>
            <a:ext cx="6720744" cy="111298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ru-RU"/>
              <a:t>Авторы:</a:t>
            </a:r>
            <a:endParaRPr lang="ru-RU"/>
          </a:p>
          <a:p>
            <a:pPr>
              <a:defRPr/>
            </a:pPr>
            <a:r>
              <a:rPr lang="ru-RU"/>
              <a:t>Гареев Альберт</a:t>
            </a:r>
            <a:endParaRPr lang="ru-RU"/>
          </a:p>
          <a:p>
            <a:pPr>
              <a:defRPr/>
            </a:pPr>
            <a:r>
              <a:rPr lang="ru-RU"/>
              <a:t>Жданов Александр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/>
              <a:t>Проблема	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Многие начинающие инвесторы нуждаются в простом инструменте для анализа рынка без сложных инструментов и огромных таблиц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r">
              <a:defRPr/>
            </a:pPr>
            <a:r>
              <a:rPr/>
              <a:t>Цель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Создать чат бота - помощника по инвестициям в акции российских компаний, который будет использовать максимально понятные инструменты для начинающего инвестора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Задачи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Найти ресурс который выдает актуальную информацию об акциях</a:t>
            </a:r>
            <a:r>
              <a:rPr/>
              <a:t> российских компаний</a:t>
            </a:r>
            <a:endParaRPr/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Написать парсер для этого ресурса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Написать сценарии и реплики для бота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Подключить к боту обработку естественного языка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Реализовать сортировку, фильтрацию и поиск по акциям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r">
              <a:defRPr/>
            </a:pPr>
            <a:r>
              <a:rPr/>
              <a:t>Целевая аудитория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Начинающие инвесторы, которые не хотят подробно изучать фондовый рынок, а просто использовать простые инструменты для получения какой-либо прибыли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Функции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сортировка акций по доходности в неделю/месяц/с начала года/ 12 месяцев, по объему акций, по капитализации </a:t>
            </a:r>
            <a:endParaRPr/>
          </a:p>
          <a:p>
            <a:pPr>
              <a:defRPr/>
            </a:pPr>
            <a:r>
              <a:rPr/>
              <a:t>поиск конкретной акции и получение инф-ии о ней</a:t>
            </a:r>
            <a:endParaRPr/>
          </a:p>
          <a:p>
            <a:pPr>
              <a:defRPr/>
            </a:pPr>
            <a:r>
              <a:rPr/>
              <a:t>фильтрация акций по введеным пользователем ограничениям</a:t>
            </a:r>
            <a:endParaRPr/>
          </a:p>
          <a:p>
            <a:pPr>
              <a:defRPr/>
            </a:pPr>
            <a:r>
              <a:rPr/>
              <a:t>сохранение/ удаление акции из закладок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Использованные технологии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технология NLP(nltk, textblob, pymorpy2)</a:t>
            </a:r>
            <a:endParaRPr/>
          </a:p>
          <a:p>
            <a:pPr>
              <a:defRPr/>
            </a:pPr>
            <a:r>
              <a:rPr/>
              <a:t>python-telegram-bot</a:t>
            </a:r>
            <a:endParaRPr/>
          </a:p>
          <a:p>
            <a:pPr>
              <a:defRPr/>
            </a:pPr>
            <a:r>
              <a:rPr/>
              <a:t>requests</a:t>
            </a:r>
            <a:endParaRPr/>
          </a:p>
          <a:p>
            <a:pPr>
              <a:defRPr/>
            </a:pPr>
            <a:r>
              <a:rPr/>
              <a:t>beautifulsoup4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Перспективы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добавление базы данных для хранения пользовательской информации (например закладок)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R7-Office/6.2.2.17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Альберт Гареев</cp:lastModifiedBy>
  <cp:revision>10</cp:revision>
  <dcterms:created xsi:type="dcterms:W3CDTF">2012-12-03T06:56:55Z</dcterms:created>
  <dcterms:modified xsi:type="dcterms:W3CDTF">2021-06-11T08:49:24Z</dcterms:modified>
  <cp:category/>
  <cp:contentStatus/>
  <cp:version/>
</cp:coreProperties>
</file>