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da074848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da074848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da074848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da074848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da0748484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da0748484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9f250f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9f250f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d9f250f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d9f250f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a560b1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da560b1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c3e45175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c3e45175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c3e45175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c3e45175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da0748484_1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da0748484_1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da0748484_1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da0748484_1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da074848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da074848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Capybara Cafe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Booking Nightmare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1310300" y="3460050"/>
            <a:ext cx="32010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-212500" y="1000225"/>
            <a:ext cx="5869200" cy="17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Capybara Cafe</a:t>
            </a:r>
            <a:endParaRPr sz="2600"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406" y="1200406"/>
            <a:ext cx="3129625" cy="31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105800" y="982700"/>
            <a:ext cx="85206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Could Of Done Better	</a:t>
            </a:r>
            <a:endParaRPr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More planing more often</a:t>
            </a:r>
            <a:endParaRPr sz="2500"/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/>
        </p:nvSpPr>
        <p:spPr>
          <a:xfrm>
            <a:off x="1768925" y="2673850"/>
            <a:ext cx="53910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latin typeface="Amatic SC"/>
                <a:ea typeface="Amatic SC"/>
                <a:cs typeface="Amatic SC"/>
                <a:sym typeface="Amatic SC"/>
              </a:rPr>
              <a:t>What we are proud of</a:t>
            </a:r>
            <a:endParaRPr b="1" sz="4200">
              <a:latin typeface="Amatic SC"/>
              <a:ea typeface="Amatic SC"/>
              <a:cs typeface="Amatic SC"/>
              <a:sym typeface="Amatic SC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Amatic SC"/>
              <a:buChar char="●"/>
            </a:pPr>
            <a:r>
              <a:rPr b="1" lang="en" sz="1600">
                <a:latin typeface="Amatic SC"/>
                <a:ea typeface="Amatic SC"/>
                <a:cs typeface="Amatic SC"/>
                <a:sym typeface="Amatic SC"/>
              </a:rPr>
              <a:t>The Whole App</a:t>
            </a:r>
            <a:endParaRPr b="1" sz="1600">
              <a:latin typeface="Amatic SC"/>
              <a:ea typeface="Amatic SC"/>
              <a:cs typeface="Amatic SC"/>
              <a:sym typeface="Amatic SC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Amatic SC"/>
              <a:buChar char="●"/>
            </a:pPr>
            <a:r>
              <a:rPr b="1" lang="en" sz="1600">
                <a:latin typeface="Amatic SC"/>
                <a:ea typeface="Amatic SC"/>
                <a:cs typeface="Amatic SC"/>
                <a:sym typeface="Amatic SC"/>
              </a:rPr>
              <a:t>The resilience and </a:t>
            </a:r>
            <a:r>
              <a:rPr b="1" lang="en" sz="1600">
                <a:latin typeface="Amatic SC"/>
                <a:ea typeface="Amatic SC"/>
                <a:cs typeface="Amatic SC"/>
                <a:sym typeface="Amatic SC"/>
              </a:rPr>
              <a:t>perseverance we had to deal with react</a:t>
            </a:r>
            <a:endParaRPr b="1" sz="1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7140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123" name="Google Shape;123;p24"/>
          <p:cNvSpPr txBox="1"/>
          <p:nvPr/>
        </p:nvSpPr>
        <p:spPr>
          <a:xfrm>
            <a:off x="1876500" y="2257350"/>
            <a:ext cx="53910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Amatic SC"/>
                <a:ea typeface="Amatic SC"/>
                <a:cs typeface="Amatic SC"/>
                <a:sym typeface="Amatic SC"/>
              </a:rPr>
              <a:t>Feel free to ask Questions</a:t>
            </a:r>
            <a:endParaRPr b="1" sz="32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25" y="649875"/>
            <a:ext cx="7243702" cy="351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75" y="105775"/>
            <a:ext cx="720368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50" y="420050"/>
            <a:ext cx="8905601" cy="395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Availability</a:t>
            </a:r>
            <a:endParaRPr/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50" y="1287700"/>
            <a:ext cx="4519900" cy="17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588" y="2684525"/>
            <a:ext cx="4761274" cy="6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100" y="3231300"/>
            <a:ext cx="4761250" cy="1367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700" y="1339575"/>
            <a:ext cx="35147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475" y="3903550"/>
            <a:ext cx="569595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8375" y="1445613"/>
            <a:ext cx="14763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4">
            <a:alphaModFix/>
          </a:blip>
          <a:srcRect b="3679" l="0" r="3956" t="0"/>
          <a:stretch/>
        </p:blipFill>
        <p:spPr>
          <a:xfrm>
            <a:off x="3651225" y="1445625"/>
            <a:ext cx="2161025" cy="1914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575" y="1445613"/>
            <a:ext cx="2448575" cy="6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