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addon2/tutorial/westeros/westeros_addon_technologies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westeros_baseline.ipynb</a:t>
            </a:r>
            <a:r>
              <a:rPr lang="en-US" dirty="0"/>
              <a:t> (baseline_res.png)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westeros_fossil_resource.ipynb</a:t>
            </a:r>
            <a:r>
              <a:rPr lang="en-US" dirty="0"/>
              <a:t> (fossil_resource_res.png)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Tutorial: </a:t>
            </a:r>
            <a:r>
              <a:rPr lang="en-US" dirty="0" err="1"/>
              <a:t>westeros_xxx.xxx.ipynb</a:t>
            </a:r>
            <a:r>
              <a:rPr lang="en-US" dirty="0"/>
              <a:t> (xxx_xxx_res.png)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addon_technologies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westeros_addon_technologies.ipynb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addon_technologies_res.png)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831517" y="110830"/>
            <a:ext cx="1475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  <a:p>
            <a:pPr algn="ctr"/>
            <a:r>
              <a:rPr lang="en-US" dirty="0"/>
              <a:t> /</a:t>
            </a:r>
          </a:p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10679" y="2482458"/>
            <a:ext cx="2648412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FD46-BFD2-4AA2-8A5F-C20528684BC4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E6202-30E1-4246-AA14-C3FF7C2E9B77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F1F6C-BA8B-4602-832E-099F55952410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38F06-AFCA-4C77-83D4-5621069DCBEF}"/>
              </a:ext>
            </a:extLst>
          </p:cNvPr>
          <p:cNvSpPr txBox="1"/>
          <p:nvPr/>
        </p:nvSpPr>
        <p:spPr>
          <a:xfrm>
            <a:off x="1831517" y="110830"/>
            <a:ext cx="147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Energy</a:t>
            </a:r>
          </a:p>
          <a:p>
            <a:pPr algn="ctr"/>
            <a:r>
              <a:rPr lang="en-US" dirty="0"/>
              <a:t>(resources)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1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56309-6F11-44CD-8F7E-031035D2C950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B34ED-E646-41FD-927D-4D9F114BF521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A34E1-8D0C-4325-A634-FC5DFB824355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1F2B85-C010-4347-AE54-82A6FE162CA9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D766D-B6A4-4F9B-AB67-44AF033EA300}"/>
              </a:ext>
            </a:extLst>
          </p:cNvPr>
          <p:cNvSpPr txBox="1"/>
          <p:nvPr/>
        </p:nvSpPr>
        <p:spPr>
          <a:xfrm>
            <a:off x="1831517" y="110830"/>
            <a:ext cx="1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9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6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 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F438E3-DABE-4D41-BEEE-1FDD5CC7E673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816686-1EE9-46F6-8D3D-9428B3CBB8DC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F117F-B0C1-4B53-B64E-3B2CC39419AE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281</Words>
  <Application>Microsoft Office PowerPoint</Application>
  <PresentationFormat>Widescreen</PresentationFormat>
  <Paragraphs>124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11</cp:revision>
  <dcterms:created xsi:type="dcterms:W3CDTF">2020-09-24T06:53:36Z</dcterms:created>
  <dcterms:modified xsi:type="dcterms:W3CDTF">2021-04-16T11:03:46Z</dcterms:modified>
</cp:coreProperties>
</file>