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handoutMasterIdLst>
    <p:handoutMasterId r:id="rId67"/>
  </p:handoutMasterIdLst>
  <p:sldIdLst>
    <p:sldId id="262" r:id="rId2"/>
    <p:sldId id="416" r:id="rId3"/>
    <p:sldId id="348" r:id="rId4"/>
    <p:sldId id="418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33" r:id="rId13"/>
    <p:sldId id="426" r:id="rId14"/>
    <p:sldId id="427" r:id="rId15"/>
    <p:sldId id="428" r:id="rId16"/>
    <p:sldId id="429" r:id="rId17"/>
    <p:sldId id="430" r:id="rId18"/>
    <p:sldId id="431" r:id="rId19"/>
    <p:sldId id="432" r:id="rId20"/>
    <p:sldId id="434" r:id="rId21"/>
    <p:sldId id="435" r:id="rId22"/>
    <p:sldId id="436" r:id="rId23"/>
    <p:sldId id="437" r:id="rId24"/>
    <p:sldId id="438" r:id="rId25"/>
    <p:sldId id="439" r:id="rId26"/>
    <p:sldId id="440" r:id="rId27"/>
    <p:sldId id="441" r:id="rId28"/>
    <p:sldId id="442" r:id="rId29"/>
    <p:sldId id="443" r:id="rId30"/>
    <p:sldId id="444" r:id="rId31"/>
    <p:sldId id="445" r:id="rId32"/>
    <p:sldId id="446" r:id="rId33"/>
    <p:sldId id="447" r:id="rId34"/>
    <p:sldId id="448" r:id="rId35"/>
    <p:sldId id="449" r:id="rId36"/>
    <p:sldId id="450" r:id="rId37"/>
    <p:sldId id="451" r:id="rId38"/>
    <p:sldId id="452" r:id="rId39"/>
    <p:sldId id="453" r:id="rId40"/>
    <p:sldId id="454" r:id="rId41"/>
    <p:sldId id="455" r:id="rId42"/>
    <p:sldId id="456" r:id="rId43"/>
    <p:sldId id="457" r:id="rId44"/>
    <p:sldId id="458" r:id="rId45"/>
    <p:sldId id="459" r:id="rId46"/>
    <p:sldId id="460" r:id="rId47"/>
    <p:sldId id="461" r:id="rId48"/>
    <p:sldId id="462" r:id="rId49"/>
    <p:sldId id="463" r:id="rId50"/>
    <p:sldId id="464" r:id="rId51"/>
    <p:sldId id="465" r:id="rId52"/>
    <p:sldId id="466" r:id="rId53"/>
    <p:sldId id="467" r:id="rId54"/>
    <p:sldId id="468" r:id="rId55"/>
    <p:sldId id="469" r:id="rId56"/>
    <p:sldId id="470" r:id="rId57"/>
    <p:sldId id="471" r:id="rId58"/>
    <p:sldId id="472" r:id="rId59"/>
    <p:sldId id="473" r:id="rId60"/>
    <p:sldId id="474" r:id="rId61"/>
    <p:sldId id="475" r:id="rId62"/>
    <p:sldId id="476" r:id="rId63"/>
    <p:sldId id="477" r:id="rId64"/>
    <p:sldId id="478" r:id="rId65"/>
    <p:sldId id="261" r:id="rId66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2A5CAA"/>
    <a:srgbClr val="5F7B24"/>
    <a:srgbClr val="023E08"/>
    <a:srgbClr val="BDD7EE"/>
    <a:srgbClr val="5F9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835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56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7A73CDD-8B87-454B-9247-E1A2BA0D75F2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E62BAA96-8AF2-4232-98D4-C93C26FC8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267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98E1-D271-4315-BEB4-09F5AA2AC36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49FB-7A7C-4BEF-A879-B3F133111CC3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157E8B-C26B-C974-5513-13A33E3735B8}"/>
              </a:ext>
            </a:extLst>
          </p:cNvPr>
          <p:cNvSpPr/>
          <p:nvPr userDrawn="1"/>
        </p:nvSpPr>
        <p:spPr>
          <a:xfrm>
            <a:off x="0" y="4057650"/>
            <a:ext cx="12192000" cy="2800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D3808D3-48D7-2BC5-45F1-7FEBFA72A2A1}"/>
              </a:ext>
            </a:extLst>
          </p:cNvPr>
          <p:cNvGrpSpPr/>
          <p:nvPr userDrawn="1"/>
        </p:nvGrpSpPr>
        <p:grpSpPr>
          <a:xfrm>
            <a:off x="9283392" y="180770"/>
            <a:ext cx="2532421" cy="721474"/>
            <a:chOff x="-4513943" y="2791391"/>
            <a:chExt cx="4083050" cy="155098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A7FEDE2-9B95-F292-8832-E88327B4B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10643" y="3281929"/>
              <a:ext cx="755650" cy="1046163"/>
            </a:xfrm>
            <a:custGeom>
              <a:avLst/>
              <a:gdLst>
                <a:gd name="T0" fmla="*/ 452 w 476"/>
                <a:gd name="T1" fmla="*/ 0 h 659"/>
                <a:gd name="T2" fmla="*/ 218 w 476"/>
                <a:gd name="T3" fmla="*/ 0 h 659"/>
                <a:gd name="T4" fmla="*/ 0 w 476"/>
                <a:gd name="T5" fmla="*/ 321 h 659"/>
                <a:gd name="T6" fmla="*/ 244 w 476"/>
                <a:gd name="T7" fmla="*/ 659 h 659"/>
                <a:gd name="T8" fmla="*/ 476 w 476"/>
                <a:gd name="T9" fmla="*/ 659 h 659"/>
                <a:gd name="T10" fmla="*/ 234 w 476"/>
                <a:gd name="T11" fmla="*/ 321 h 659"/>
                <a:gd name="T12" fmla="*/ 452 w 476"/>
                <a:gd name="T13" fmla="*/ 0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6" h="659">
                  <a:moveTo>
                    <a:pt x="452" y="0"/>
                  </a:moveTo>
                  <a:lnTo>
                    <a:pt x="218" y="0"/>
                  </a:lnTo>
                  <a:lnTo>
                    <a:pt x="0" y="321"/>
                  </a:lnTo>
                  <a:lnTo>
                    <a:pt x="244" y="659"/>
                  </a:lnTo>
                  <a:lnTo>
                    <a:pt x="476" y="659"/>
                  </a:lnTo>
                  <a:lnTo>
                    <a:pt x="234" y="321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89BCB00-457A-8838-5D7F-EAE9ACA60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56568" y="3281929"/>
              <a:ext cx="1041400" cy="1041400"/>
            </a:xfrm>
            <a:custGeom>
              <a:avLst/>
              <a:gdLst>
                <a:gd name="T0" fmla="*/ 193 w 277"/>
                <a:gd name="T1" fmla="*/ 162 h 276"/>
                <a:gd name="T2" fmla="*/ 89 w 277"/>
                <a:gd name="T3" fmla="*/ 0 h 276"/>
                <a:gd name="T4" fmla="*/ 0 w 277"/>
                <a:gd name="T5" fmla="*/ 0 h 276"/>
                <a:gd name="T6" fmla="*/ 0 w 277"/>
                <a:gd name="T7" fmla="*/ 276 h 276"/>
                <a:gd name="T8" fmla="*/ 85 w 277"/>
                <a:gd name="T9" fmla="*/ 276 h 276"/>
                <a:gd name="T10" fmla="*/ 85 w 277"/>
                <a:gd name="T11" fmla="*/ 119 h 276"/>
                <a:gd name="T12" fmla="*/ 189 w 277"/>
                <a:gd name="T13" fmla="*/ 276 h 276"/>
                <a:gd name="T14" fmla="*/ 277 w 277"/>
                <a:gd name="T15" fmla="*/ 276 h 276"/>
                <a:gd name="T16" fmla="*/ 277 w 277"/>
                <a:gd name="T17" fmla="*/ 0 h 276"/>
                <a:gd name="T18" fmla="*/ 193 w 277"/>
                <a:gd name="T19" fmla="*/ 0 h 276"/>
                <a:gd name="T20" fmla="*/ 193 w 277"/>
                <a:gd name="T21" fmla="*/ 16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7" h="276">
                  <a:moveTo>
                    <a:pt x="193" y="162"/>
                  </a:moveTo>
                  <a:cubicBezTo>
                    <a:pt x="193" y="162"/>
                    <a:pt x="91" y="4"/>
                    <a:pt x="89" y="0"/>
                  </a:cubicBezTo>
                  <a:cubicBezTo>
                    <a:pt x="84" y="0"/>
                    <a:pt x="8" y="0"/>
                    <a:pt x="0" y="0"/>
                  </a:cubicBezTo>
                  <a:cubicBezTo>
                    <a:pt x="0" y="8"/>
                    <a:pt x="0" y="268"/>
                    <a:pt x="0" y="276"/>
                  </a:cubicBezTo>
                  <a:cubicBezTo>
                    <a:pt x="7" y="276"/>
                    <a:pt x="77" y="276"/>
                    <a:pt x="85" y="276"/>
                  </a:cubicBezTo>
                  <a:cubicBezTo>
                    <a:pt x="85" y="268"/>
                    <a:pt x="85" y="119"/>
                    <a:pt x="85" y="119"/>
                  </a:cubicBezTo>
                  <a:cubicBezTo>
                    <a:pt x="189" y="276"/>
                    <a:pt x="189" y="276"/>
                    <a:pt x="189" y="276"/>
                  </a:cubicBezTo>
                  <a:cubicBezTo>
                    <a:pt x="277" y="276"/>
                    <a:pt x="277" y="276"/>
                    <a:pt x="277" y="276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193" y="0"/>
                    <a:pt x="193" y="0"/>
                    <a:pt x="193" y="0"/>
                  </a:cubicBezTo>
                  <a:lnTo>
                    <a:pt x="193" y="1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2C9BB698-383B-9A9B-024C-206D78394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89743" y="3281929"/>
              <a:ext cx="958850" cy="1060450"/>
            </a:xfrm>
            <a:custGeom>
              <a:avLst/>
              <a:gdLst>
                <a:gd name="T0" fmla="*/ 166 w 255"/>
                <a:gd name="T1" fmla="*/ 0 h 281"/>
                <a:gd name="T2" fmla="*/ 166 w 255"/>
                <a:gd name="T3" fmla="*/ 155 h 281"/>
                <a:gd name="T4" fmla="*/ 128 w 255"/>
                <a:gd name="T5" fmla="*/ 207 h 281"/>
                <a:gd name="T6" fmla="*/ 90 w 255"/>
                <a:gd name="T7" fmla="*/ 155 h 281"/>
                <a:gd name="T8" fmla="*/ 90 w 255"/>
                <a:gd name="T9" fmla="*/ 0 h 281"/>
                <a:gd name="T10" fmla="*/ 0 w 255"/>
                <a:gd name="T11" fmla="*/ 0 h 281"/>
                <a:gd name="T12" fmla="*/ 0 w 255"/>
                <a:gd name="T13" fmla="*/ 165 h 281"/>
                <a:gd name="T14" fmla="*/ 128 w 255"/>
                <a:gd name="T15" fmla="*/ 281 h 281"/>
                <a:gd name="T16" fmla="*/ 255 w 255"/>
                <a:gd name="T17" fmla="*/ 165 h 281"/>
                <a:gd name="T18" fmla="*/ 255 w 255"/>
                <a:gd name="T19" fmla="*/ 0 h 281"/>
                <a:gd name="T20" fmla="*/ 166 w 255"/>
                <a:gd name="T2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5" h="281">
                  <a:moveTo>
                    <a:pt x="166" y="0"/>
                  </a:moveTo>
                  <a:cubicBezTo>
                    <a:pt x="166" y="8"/>
                    <a:pt x="166" y="155"/>
                    <a:pt x="166" y="155"/>
                  </a:cubicBezTo>
                  <a:cubicBezTo>
                    <a:pt x="166" y="175"/>
                    <a:pt x="166" y="207"/>
                    <a:pt x="128" y="207"/>
                  </a:cubicBezTo>
                  <a:cubicBezTo>
                    <a:pt x="90" y="207"/>
                    <a:pt x="90" y="175"/>
                    <a:pt x="90" y="155"/>
                  </a:cubicBezTo>
                  <a:cubicBezTo>
                    <a:pt x="90" y="155"/>
                    <a:pt x="90" y="8"/>
                    <a:pt x="90" y="0"/>
                  </a:cubicBezTo>
                  <a:cubicBezTo>
                    <a:pt x="82" y="0"/>
                    <a:pt x="8" y="0"/>
                    <a:pt x="0" y="0"/>
                  </a:cubicBezTo>
                  <a:cubicBezTo>
                    <a:pt x="0" y="8"/>
                    <a:pt x="0" y="165"/>
                    <a:pt x="0" y="165"/>
                  </a:cubicBezTo>
                  <a:cubicBezTo>
                    <a:pt x="0" y="261"/>
                    <a:pt x="70" y="281"/>
                    <a:pt x="128" y="281"/>
                  </a:cubicBezTo>
                  <a:cubicBezTo>
                    <a:pt x="186" y="281"/>
                    <a:pt x="255" y="261"/>
                    <a:pt x="255" y="165"/>
                  </a:cubicBezTo>
                  <a:cubicBezTo>
                    <a:pt x="255" y="165"/>
                    <a:pt x="255" y="8"/>
                    <a:pt x="255" y="0"/>
                  </a:cubicBezTo>
                  <a:cubicBezTo>
                    <a:pt x="248" y="0"/>
                    <a:pt x="173" y="0"/>
                    <a:pt x="1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4F352757-1B24-F829-B9D1-227E094DA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-3878943" y="3878829"/>
              <a:ext cx="323850" cy="449263"/>
            </a:xfrm>
            <a:custGeom>
              <a:avLst/>
              <a:gdLst>
                <a:gd name="T0" fmla="*/ 0 w 204"/>
                <a:gd name="T1" fmla="*/ 283 h 283"/>
                <a:gd name="T2" fmla="*/ 204 w 204"/>
                <a:gd name="T3" fmla="*/ 283 h 283"/>
                <a:gd name="T4" fmla="*/ 0 w 204"/>
                <a:gd name="T5" fmla="*/ 0 h 283"/>
                <a:gd name="T6" fmla="*/ 0 w 204"/>
                <a:gd name="T7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283">
                  <a:moveTo>
                    <a:pt x="0" y="283"/>
                  </a:moveTo>
                  <a:lnTo>
                    <a:pt x="204" y="283"/>
                  </a:lnTo>
                  <a:lnTo>
                    <a:pt x="0" y="0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56B8226-4F00-2022-190A-F6ABA2B8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-3878943" y="3281929"/>
              <a:ext cx="323850" cy="446088"/>
            </a:xfrm>
            <a:custGeom>
              <a:avLst/>
              <a:gdLst>
                <a:gd name="T0" fmla="*/ 0 w 204"/>
                <a:gd name="T1" fmla="*/ 0 h 281"/>
                <a:gd name="T2" fmla="*/ 204 w 204"/>
                <a:gd name="T3" fmla="*/ 281 h 281"/>
                <a:gd name="T4" fmla="*/ 204 w 204"/>
                <a:gd name="T5" fmla="*/ 0 h 281"/>
                <a:gd name="T6" fmla="*/ 0 w 204"/>
                <a:gd name="T7" fmla="*/ 0 h 281"/>
                <a:gd name="T8" fmla="*/ 0 w 204"/>
                <a:gd name="T9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281">
                  <a:moveTo>
                    <a:pt x="0" y="0"/>
                  </a:moveTo>
                  <a:lnTo>
                    <a:pt x="204" y="281"/>
                  </a:lnTo>
                  <a:lnTo>
                    <a:pt x="20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2E9615CC-80DF-F489-6FD4-90D3300DE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513943" y="2791391"/>
              <a:ext cx="487363" cy="490538"/>
            </a:xfrm>
            <a:custGeom>
              <a:avLst/>
              <a:gdLst>
                <a:gd name="T0" fmla="*/ 0 w 307"/>
                <a:gd name="T1" fmla="*/ 128 h 309"/>
                <a:gd name="T2" fmla="*/ 130 w 307"/>
                <a:gd name="T3" fmla="*/ 309 h 309"/>
                <a:gd name="T4" fmla="*/ 307 w 307"/>
                <a:gd name="T5" fmla="*/ 178 h 309"/>
                <a:gd name="T6" fmla="*/ 177 w 307"/>
                <a:gd name="T7" fmla="*/ 0 h 309"/>
                <a:gd name="T8" fmla="*/ 0 w 307"/>
                <a:gd name="T9" fmla="*/ 128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9">
                  <a:moveTo>
                    <a:pt x="0" y="128"/>
                  </a:moveTo>
                  <a:lnTo>
                    <a:pt x="130" y="309"/>
                  </a:lnTo>
                  <a:lnTo>
                    <a:pt x="307" y="178"/>
                  </a:lnTo>
                  <a:lnTo>
                    <a:pt x="177" y="0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F37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A68F433-921C-F7DA-28D3-B5D9DB4D4305}"/>
              </a:ext>
            </a:extLst>
          </p:cNvPr>
          <p:cNvGrpSpPr/>
          <p:nvPr userDrawn="1"/>
        </p:nvGrpSpPr>
        <p:grpSpPr>
          <a:xfrm>
            <a:off x="7602745" y="5894978"/>
            <a:ext cx="4532723" cy="968466"/>
            <a:chOff x="4537075" y="4773093"/>
            <a:chExt cx="3399542" cy="96846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931B9AE-EDBD-F088-C0E7-59BF10E71A99}"/>
                </a:ext>
              </a:extLst>
            </p:cNvPr>
            <p:cNvGrpSpPr/>
            <p:nvPr userDrawn="1"/>
          </p:nvGrpSpPr>
          <p:grpSpPr>
            <a:xfrm>
              <a:off x="4575502" y="4773093"/>
              <a:ext cx="2682425" cy="783657"/>
              <a:chOff x="6804475" y="5991632"/>
              <a:chExt cx="2682425" cy="783657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15A7E34D-F5A0-BD48-D3A6-F007B7BD601C}"/>
                  </a:ext>
                </a:extLst>
              </p:cNvPr>
              <p:cNvGrpSpPr/>
              <p:nvPr userDrawn="1"/>
            </p:nvGrpSpPr>
            <p:grpSpPr>
              <a:xfrm>
                <a:off x="6804475" y="6195700"/>
                <a:ext cx="2163762" cy="321302"/>
                <a:chOff x="2722563" y="3221038"/>
                <a:chExt cx="3421062" cy="508001"/>
              </a:xfrm>
            </p:grpSpPr>
            <p:sp>
              <p:nvSpPr>
                <p:cNvPr id="21" name="Freeform 97">
                  <a:extLst>
                    <a:ext uri="{FF2B5EF4-FFF2-40B4-BE49-F238E27FC236}">
                      <a16:creationId xmlns:a16="http://schemas.microsoft.com/office/drawing/2014/main" id="{136B5859-FD83-135D-8195-007666D934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22563" y="3221038"/>
                  <a:ext cx="157163" cy="160338"/>
                </a:xfrm>
                <a:custGeom>
                  <a:avLst/>
                  <a:gdLst>
                    <a:gd name="T0" fmla="*/ 0 w 99"/>
                    <a:gd name="T1" fmla="*/ 43 h 101"/>
                    <a:gd name="T2" fmla="*/ 42 w 99"/>
                    <a:gd name="T3" fmla="*/ 101 h 101"/>
                    <a:gd name="T4" fmla="*/ 99 w 99"/>
                    <a:gd name="T5" fmla="*/ 60 h 101"/>
                    <a:gd name="T6" fmla="*/ 57 w 99"/>
                    <a:gd name="T7" fmla="*/ 0 h 101"/>
                    <a:gd name="T8" fmla="*/ 0 w 99"/>
                    <a:gd name="T9" fmla="*/ 43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9" h="101">
                      <a:moveTo>
                        <a:pt x="0" y="43"/>
                      </a:moveTo>
                      <a:lnTo>
                        <a:pt x="42" y="101"/>
                      </a:lnTo>
                      <a:lnTo>
                        <a:pt x="99" y="60"/>
                      </a:lnTo>
                      <a:lnTo>
                        <a:pt x="57" y="0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solidFill>
                  <a:srgbClr val="F370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0"/>
                </a:p>
              </p:txBody>
            </p:sp>
            <p:sp>
              <p:nvSpPr>
                <p:cNvPr id="22" name="Freeform 98">
                  <a:extLst>
                    <a:ext uri="{FF2B5EF4-FFF2-40B4-BE49-F238E27FC236}">
                      <a16:creationId xmlns:a16="http://schemas.microsoft.com/office/drawing/2014/main" id="{689D9BC9-5143-2D5B-FEEB-5C23B45159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24225" y="3381376"/>
                  <a:ext cx="338138" cy="342900"/>
                </a:xfrm>
                <a:custGeom>
                  <a:avLst/>
                  <a:gdLst>
                    <a:gd name="T0" fmla="*/ 147 w 213"/>
                    <a:gd name="T1" fmla="*/ 127 h 216"/>
                    <a:gd name="T2" fmla="*/ 68 w 213"/>
                    <a:gd name="T3" fmla="*/ 0 h 216"/>
                    <a:gd name="T4" fmla="*/ 0 w 213"/>
                    <a:gd name="T5" fmla="*/ 0 h 216"/>
                    <a:gd name="T6" fmla="*/ 0 w 213"/>
                    <a:gd name="T7" fmla="*/ 216 h 216"/>
                    <a:gd name="T8" fmla="*/ 64 w 213"/>
                    <a:gd name="T9" fmla="*/ 216 h 216"/>
                    <a:gd name="T10" fmla="*/ 64 w 213"/>
                    <a:gd name="T11" fmla="*/ 94 h 216"/>
                    <a:gd name="T12" fmla="*/ 144 w 213"/>
                    <a:gd name="T13" fmla="*/ 216 h 216"/>
                    <a:gd name="T14" fmla="*/ 213 w 213"/>
                    <a:gd name="T15" fmla="*/ 216 h 216"/>
                    <a:gd name="T16" fmla="*/ 213 w 213"/>
                    <a:gd name="T17" fmla="*/ 0 h 216"/>
                    <a:gd name="T18" fmla="*/ 147 w 213"/>
                    <a:gd name="T19" fmla="*/ 0 h 216"/>
                    <a:gd name="T20" fmla="*/ 147 w 213"/>
                    <a:gd name="T21" fmla="*/ 127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3" h="216">
                      <a:moveTo>
                        <a:pt x="147" y="127"/>
                      </a:moveTo>
                      <a:lnTo>
                        <a:pt x="68" y="0"/>
                      </a:lnTo>
                      <a:lnTo>
                        <a:pt x="0" y="0"/>
                      </a:lnTo>
                      <a:lnTo>
                        <a:pt x="0" y="216"/>
                      </a:lnTo>
                      <a:lnTo>
                        <a:pt x="64" y="216"/>
                      </a:lnTo>
                      <a:lnTo>
                        <a:pt x="64" y="94"/>
                      </a:lnTo>
                      <a:lnTo>
                        <a:pt x="144" y="216"/>
                      </a:lnTo>
                      <a:lnTo>
                        <a:pt x="213" y="216"/>
                      </a:lnTo>
                      <a:lnTo>
                        <a:pt x="213" y="0"/>
                      </a:lnTo>
                      <a:lnTo>
                        <a:pt x="147" y="0"/>
                      </a:lnTo>
                      <a:lnTo>
                        <a:pt x="147" y="127"/>
                      </a:lnTo>
                      <a:close/>
                    </a:path>
                  </a:pathLst>
                </a:custGeom>
                <a:solidFill>
                  <a:srgbClr val="2A5C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0"/>
                </a:p>
              </p:txBody>
            </p:sp>
            <p:sp>
              <p:nvSpPr>
                <p:cNvPr id="23" name="Freeform 99">
                  <a:extLst>
                    <a:ext uri="{FF2B5EF4-FFF2-40B4-BE49-F238E27FC236}">
                      <a16:creationId xmlns:a16="http://schemas.microsoft.com/office/drawing/2014/main" id="{48A7F63D-6262-01B2-1143-57CE736B2A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3800" y="3381376"/>
                  <a:ext cx="311150" cy="347663"/>
                </a:xfrm>
                <a:custGeom>
                  <a:avLst/>
                  <a:gdLst>
                    <a:gd name="T0" fmla="*/ 54 w 83"/>
                    <a:gd name="T1" fmla="*/ 0 h 91"/>
                    <a:gd name="T2" fmla="*/ 54 w 83"/>
                    <a:gd name="T3" fmla="*/ 51 h 91"/>
                    <a:gd name="T4" fmla="*/ 41 w 83"/>
                    <a:gd name="T5" fmla="*/ 67 h 91"/>
                    <a:gd name="T6" fmla="*/ 29 w 83"/>
                    <a:gd name="T7" fmla="*/ 51 h 91"/>
                    <a:gd name="T8" fmla="*/ 29 w 83"/>
                    <a:gd name="T9" fmla="*/ 0 h 91"/>
                    <a:gd name="T10" fmla="*/ 0 w 83"/>
                    <a:gd name="T11" fmla="*/ 0 h 91"/>
                    <a:gd name="T12" fmla="*/ 0 w 83"/>
                    <a:gd name="T13" fmla="*/ 54 h 91"/>
                    <a:gd name="T14" fmla="*/ 41 w 83"/>
                    <a:gd name="T15" fmla="*/ 91 h 91"/>
                    <a:gd name="T16" fmla="*/ 83 w 83"/>
                    <a:gd name="T17" fmla="*/ 54 h 91"/>
                    <a:gd name="T18" fmla="*/ 83 w 83"/>
                    <a:gd name="T19" fmla="*/ 0 h 91"/>
                    <a:gd name="T20" fmla="*/ 54 w 83"/>
                    <a:gd name="T21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3" h="91">
                      <a:moveTo>
                        <a:pt x="54" y="0"/>
                      </a:moveTo>
                      <a:cubicBezTo>
                        <a:pt x="54" y="51"/>
                        <a:pt x="54" y="51"/>
                        <a:pt x="54" y="51"/>
                      </a:cubicBezTo>
                      <a:cubicBezTo>
                        <a:pt x="54" y="57"/>
                        <a:pt x="54" y="67"/>
                        <a:pt x="41" y="67"/>
                      </a:cubicBezTo>
                      <a:cubicBezTo>
                        <a:pt x="29" y="67"/>
                        <a:pt x="29" y="57"/>
                        <a:pt x="29" y="51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0" y="85"/>
                        <a:pt x="23" y="91"/>
                        <a:pt x="41" y="91"/>
                      </a:cubicBezTo>
                      <a:cubicBezTo>
                        <a:pt x="60" y="91"/>
                        <a:pt x="83" y="85"/>
                        <a:pt x="83" y="54"/>
                      </a:cubicBezTo>
                      <a:cubicBezTo>
                        <a:pt x="83" y="0"/>
                        <a:pt x="83" y="0"/>
                        <a:pt x="83" y="0"/>
                      </a:cubicBez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2A5C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0"/>
                </a:p>
              </p:txBody>
            </p:sp>
            <p:sp>
              <p:nvSpPr>
                <p:cNvPr id="24" name="Freeform 100">
                  <a:extLst>
                    <a:ext uri="{FF2B5EF4-FFF2-40B4-BE49-F238E27FC236}">
                      <a16:creationId xmlns:a16="http://schemas.microsoft.com/office/drawing/2014/main" id="{EE23C81C-11B6-B7A9-38E9-5F116B415A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8938" y="3381376"/>
                  <a:ext cx="104775" cy="149225"/>
                </a:xfrm>
                <a:custGeom>
                  <a:avLst/>
                  <a:gdLst>
                    <a:gd name="T0" fmla="*/ 0 w 66"/>
                    <a:gd name="T1" fmla="*/ 0 h 94"/>
                    <a:gd name="T2" fmla="*/ 66 w 66"/>
                    <a:gd name="T3" fmla="*/ 94 h 94"/>
                    <a:gd name="T4" fmla="*/ 66 w 66"/>
                    <a:gd name="T5" fmla="*/ 0 h 94"/>
                    <a:gd name="T6" fmla="*/ 0 w 66"/>
                    <a:gd name="T7" fmla="*/ 0 h 94"/>
                    <a:gd name="T8" fmla="*/ 0 w 66"/>
                    <a:gd name="T9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" h="94">
                      <a:moveTo>
                        <a:pt x="0" y="0"/>
                      </a:moveTo>
                      <a:lnTo>
                        <a:pt x="66" y="94"/>
                      </a:lnTo>
                      <a:lnTo>
                        <a:pt x="6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A5C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0"/>
                </a:p>
              </p:txBody>
            </p:sp>
            <p:sp>
              <p:nvSpPr>
                <p:cNvPr id="25" name="Freeform 101">
                  <a:extLst>
                    <a:ext uri="{FF2B5EF4-FFF2-40B4-BE49-F238E27FC236}">
                      <a16:creationId xmlns:a16="http://schemas.microsoft.com/office/drawing/2014/main" id="{F775E334-CEE3-E236-DDF9-F1D535EDA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4825" y="3381376"/>
                  <a:ext cx="244475" cy="342900"/>
                </a:xfrm>
                <a:custGeom>
                  <a:avLst/>
                  <a:gdLst>
                    <a:gd name="T0" fmla="*/ 76 w 154"/>
                    <a:gd name="T1" fmla="*/ 106 h 216"/>
                    <a:gd name="T2" fmla="*/ 147 w 154"/>
                    <a:gd name="T3" fmla="*/ 0 h 216"/>
                    <a:gd name="T4" fmla="*/ 71 w 154"/>
                    <a:gd name="T5" fmla="*/ 0 h 216"/>
                    <a:gd name="T6" fmla="*/ 0 w 154"/>
                    <a:gd name="T7" fmla="*/ 106 h 216"/>
                    <a:gd name="T8" fmla="*/ 79 w 154"/>
                    <a:gd name="T9" fmla="*/ 216 h 216"/>
                    <a:gd name="T10" fmla="*/ 154 w 154"/>
                    <a:gd name="T11" fmla="*/ 216 h 216"/>
                    <a:gd name="T12" fmla="*/ 76 w 154"/>
                    <a:gd name="T13" fmla="*/ 106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4" h="216">
                      <a:moveTo>
                        <a:pt x="76" y="106"/>
                      </a:moveTo>
                      <a:lnTo>
                        <a:pt x="147" y="0"/>
                      </a:lnTo>
                      <a:lnTo>
                        <a:pt x="71" y="0"/>
                      </a:lnTo>
                      <a:lnTo>
                        <a:pt x="0" y="106"/>
                      </a:lnTo>
                      <a:lnTo>
                        <a:pt x="79" y="216"/>
                      </a:lnTo>
                      <a:lnTo>
                        <a:pt x="154" y="216"/>
                      </a:lnTo>
                      <a:lnTo>
                        <a:pt x="76" y="106"/>
                      </a:lnTo>
                      <a:close/>
                    </a:path>
                  </a:pathLst>
                </a:custGeom>
                <a:solidFill>
                  <a:srgbClr val="2A5C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0"/>
                </a:p>
              </p:txBody>
            </p:sp>
            <p:sp>
              <p:nvSpPr>
                <p:cNvPr id="26" name="Freeform 102">
                  <a:extLst>
                    <a:ext uri="{FF2B5EF4-FFF2-40B4-BE49-F238E27FC236}">
                      <a16:creationId xmlns:a16="http://schemas.microsoft.com/office/drawing/2014/main" id="{ED85A1F0-71C4-E619-E17D-12654343C0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8938" y="3579813"/>
                  <a:ext cx="101600" cy="144463"/>
                </a:xfrm>
                <a:custGeom>
                  <a:avLst/>
                  <a:gdLst>
                    <a:gd name="T0" fmla="*/ 0 w 64"/>
                    <a:gd name="T1" fmla="*/ 91 h 91"/>
                    <a:gd name="T2" fmla="*/ 64 w 64"/>
                    <a:gd name="T3" fmla="*/ 91 h 91"/>
                    <a:gd name="T4" fmla="*/ 0 w 64"/>
                    <a:gd name="T5" fmla="*/ 0 h 91"/>
                    <a:gd name="T6" fmla="*/ 0 w 64"/>
                    <a:gd name="T7" fmla="*/ 91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4" h="91">
                      <a:moveTo>
                        <a:pt x="0" y="91"/>
                      </a:moveTo>
                      <a:lnTo>
                        <a:pt x="64" y="91"/>
                      </a:lnTo>
                      <a:lnTo>
                        <a:pt x="0" y="0"/>
                      </a:lnTo>
                      <a:lnTo>
                        <a:pt x="0" y="91"/>
                      </a:lnTo>
                      <a:close/>
                    </a:path>
                  </a:pathLst>
                </a:custGeom>
                <a:solidFill>
                  <a:srgbClr val="2A5C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0"/>
                </a:p>
              </p:txBody>
            </p:sp>
            <p:sp>
              <p:nvSpPr>
                <p:cNvPr id="27" name="Freeform 104">
                  <a:extLst>
                    <a:ext uri="{FF2B5EF4-FFF2-40B4-BE49-F238E27FC236}">
                      <a16:creationId xmlns:a16="http://schemas.microsoft.com/office/drawing/2014/main" id="{F1B3A5ED-90FF-29A6-ADD7-873B8D8D2A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8150" y="3392488"/>
                  <a:ext cx="76200" cy="46038"/>
                </a:xfrm>
                <a:custGeom>
                  <a:avLst/>
                  <a:gdLst>
                    <a:gd name="T0" fmla="*/ 48 w 48"/>
                    <a:gd name="T1" fmla="*/ 7 h 29"/>
                    <a:gd name="T2" fmla="*/ 0 w 48"/>
                    <a:gd name="T3" fmla="*/ 0 h 29"/>
                    <a:gd name="T4" fmla="*/ 0 w 48"/>
                    <a:gd name="T5" fmla="*/ 19 h 29"/>
                    <a:gd name="T6" fmla="*/ 48 w 48"/>
                    <a:gd name="T7" fmla="*/ 29 h 29"/>
                    <a:gd name="T8" fmla="*/ 48 w 48"/>
                    <a:gd name="T9" fmla="*/ 7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29">
                      <a:moveTo>
                        <a:pt x="48" y="7"/>
                      </a:moveTo>
                      <a:lnTo>
                        <a:pt x="0" y="0"/>
                      </a:lnTo>
                      <a:lnTo>
                        <a:pt x="0" y="19"/>
                      </a:lnTo>
                      <a:lnTo>
                        <a:pt x="48" y="29"/>
                      </a:lnTo>
                      <a:lnTo>
                        <a:pt x="48" y="7"/>
                      </a:lnTo>
                      <a:close/>
                    </a:path>
                  </a:pathLst>
                </a:custGeom>
                <a:solidFill>
                  <a:srgbClr val="2A5C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0"/>
                </a:p>
              </p:txBody>
            </p:sp>
            <p:sp>
              <p:nvSpPr>
                <p:cNvPr id="28" name="Freeform 105">
                  <a:extLst>
                    <a:ext uri="{FF2B5EF4-FFF2-40B4-BE49-F238E27FC236}">
                      <a16:creationId xmlns:a16="http://schemas.microsoft.com/office/drawing/2014/main" id="{02E0F1C8-79C8-9829-FCBF-0C9A23293E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8150" y="3476626"/>
                  <a:ext cx="76200" cy="46038"/>
                </a:xfrm>
                <a:custGeom>
                  <a:avLst/>
                  <a:gdLst>
                    <a:gd name="T0" fmla="*/ 48 w 48"/>
                    <a:gd name="T1" fmla="*/ 7 h 29"/>
                    <a:gd name="T2" fmla="*/ 0 w 48"/>
                    <a:gd name="T3" fmla="*/ 0 h 29"/>
                    <a:gd name="T4" fmla="*/ 0 w 48"/>
                    <a:gd name="T5" fmla="*/ 19 h 29"/>
                    <a:gd name="T6" fmla="*/ 48 w 48"/>
                    <a:gd name="T7" fmla="*/ 29 h 29"/>
                    <a:gd name="T8" fmla="*/ 48 w 48"/>
                    <a:gd name="T9" fmla="*/ 7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29">
                      <a:moveTo>
                        <a:pt x="48" y="7"/>
                      </a:moveTo>
                      <a:lnTo>
                        <a:pt x="0" y="0"/>
                      </a:lnTo>
                      <a:lnTo>
                        <a:pt x="0" y="19"/>
                      </a:lnTo>
                      <a:lnTo>
                        <a:pt x="48" y="29"/>
                      </a:lnTo>
                      <a:lnTo>
                        <a:pt x="48" y="7"/>
                      </a:lnTo>
                      <a:close/>
                    </a:path>
                  </a:pathLst>
                </a:custGeom>
                <a:solidFill>
                  <a:srgbClr val="2A5C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0"/>
                </a:p>
              </p:txBody>
            </p:sp>
            <p:sp>
              <p:nvSpPr>
                <p:cNvPr id="29" name="Freeform 106">
                  <a:extLst>
                    <a:ext uri="{FF2B5EF4-FFF2-40B4-BE49-F238E27FC236}">
                      <a16:creationId xmlns:a16="http://schemas.microsoft.com/office/drawing/2014/main" id="{D0B24B96-A592-8B01-0AC1-EDB3138BC5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3400" y="3403601"/>
                  <a:ext cx="220663" cy="301625"/>
                </a:xfrm>
                <a:custGeom>
                  <a:avLst/>
                  <a:gdLst>
                    <a:gd name="T0" fmla="*/ 85 w 139"/>
                    <a:gd name="T1" fmla="*/ 20 h 190"/>
                    <a:gd name="T2" fmla="*/ 132 w 139"/>
                    <a:gd name="T3" fmla="*/ 20 h 190"/>
                    <a:gd name="T4" fmla="*/ 132 w 139"/>
                    <a:gd name="T5" fmla="*/ 0 h 190"/>
                    <a:gd name="T6" fmla="*/ 9 w 139"/>
                    <a:gd name="T7" fmla="*/ 0 h 190"/>
                    <a:gd name="T8" fmla="*/ 9 w 139"/>
                    <a:gd name="T9" fmla="*/ 20 h 190"/>
                    <a:gd name="T10" fmla="*/ 54 w 139"/>
                    <a:gd name="T11" fmla="*/ 20 h 190"/>
                    <a:gd name="T12" fmla="*/ 54 w 139"/>
                    <a:gd name="T13" fmla="*/ 171 h 190"/>
                    <a:gd name="T14" fmla="*/ 0 w 139"/>
                    <a:gd name="T15" fmla="*/ 171 h 190"/>
                    <a:gd name="T16" fmla="*/ 0 w 139"/>
                    <a:gd name="T17" fmla="*/ 190 h 190"/>
                    <a:gd name="T18" fmla="*/ 139 w 139"/>
                    <a:gd name="T19" fmla="*/ 190 h 190"/>
                    <a:gd name="T20" fmla="*/ 139 w 139"/>
                    <a:gd name="T21" fmla="*/ 171 h 190"/>
                    <a:gd name="T22" fmla="*/ 85 w 139"/>
                    <a:gd name="T23" fmla="*/ 171 h 190"/>
                    <a:gd name="T24" fmla="*/ 85 w 139"/>
                    <a:gd name="T25" fmla="*/ 20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9" h="190">
                      <a:moveTo>
                        <a:pt x="85" y="20"/>
                      </a:moveTo>
                      <a:lnTo>
                        <a:pt x="132" y="20"/>
                      </a:lnTo>
                      <a:lnTo>
                        <a:pt x="132" y="0"/>
                      </a:lnTo>
                      <a:lnTo>
                        <a:pt x="9" y="0"/>
                      </a:lnTo>
                      <a:lnTo>
                        <a:pt x="9" y="20"/>
                      </a:lnTo>
                      <a:lnTo>
                        <a:pt x="54" y="20"/>
                      </a:lnTo>
                      <a:lnTo>
                        <a:pt x="54" y="171"/>
                      </a:lnTo>
                      <a:lnTo>
                        <a:pt x="0" y="171"/>
                      </a:lnTo>
                      <a:lnTo>
                        <a:pt x="0" y="190"/>
                      </a:lnTo>
                      <a:lnTo>
                        <a:pt x="139" y="190"/>
                      </a:lnTo>
                      <a:lnTo>
                        <a:pt x="139" y="171"/>
                      </a:lnTo>
                      <a:lnTo>
                        <a:pt x="85" y="171"/>
                      </a:lnTo>
                      <a:lnTo>
                        <a:pt x="85" y="20"/>
                      </a:lnTo>
                      <a:close/>
                    </a:path>
                  </a:pathLst>
                </a:custGeom>
                <a:solidFill>
                  <a:srgbClr val="2A5C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0"/>
                </a:p>
              </p:txBody>
            </p:sp>
            <p:sp>
              <p:nvSpPr>
                <p:cNvPr id="30" name="Freeform 107">
                  <a:extLst>
                    <a:ext uri="{FF2B5EF4-FFF2-40B4-BE49-F238E27FC236}">
                      <a16:creationId xmlns:a16="http://schemas.microsoft.com/office/drawing/2014/main" id="{75C7441E-07FF-9352-150A-B9E519744A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0688" y="3568701"/>
                  <a:ext cx="119063" cy="155575"/>
                </a:xfrm>
                <a:custGeom>
                  <a:avLst/>
                  <a:gdLst>
                    <a:gd name="T0" fmla="*/ 26 w 32"/>
                    <a:gd name="T1" fmla="*/ 0 h 41"/>
                    <a:gd name="T2" fmla="*/ 0 w 32"/>
                    <a:gd name="T3" fmla="*/ 31 h 41"/>
                    <a:gd name="T4" fmla="*/ 9 w 32"/>
                    <a:gd name="T5" fmla="*/ 41 h 41"/>
                    <a:gd name="T6" fmla="*/ 32 w 32"/>
                    <a:gd name="T7" fmla="*/ 5 h 41"/>
                    <a:gd name="T8" fmla="*/ 26 w 32"/>
                    <a:gd name="T9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41">
                      <a:moveTo>
                        <a:pt x="26" y="0"/>
                      </a:moveTo>
                      <a:cubicBezTo>
                        <a:pt x="19" y="10"/>
                        <a:pt x="10" y="20"/>
                        <a:pt x="0" y="31"/>
                      </a:cubicBezTo>
                      <a:cubicBezTo>
                        <a:pt x="9" y="41"/>
                        <a:pt x="9" y="41"/>
                        <a:pt x="9" y="41"/>
                      </a:cubicBezTo>
                      <a:cubicBezTo>
                        <a:pt x="19" y="26"/>
                        <a:pt x="25" y="16"/>
                        <a:pt x="32" y="5"/>
                      </a:cubicBez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2A5C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0"/>
                </a:p>
              </p:txBody>
            </p:sp>
            <p:sp>
              <p:nvSpPr>
                <p:cNvPr id="31" name="Freeform 108">
                  <a:extLst>
                    <a:ext uri="{FF2B5EF4-FFF2-40B4-BE49-F238E27FC236}">
                      <a16:creationId xmlns:a16="http://schemas.microsoft.com/office/drawing/2014/main" id="{79E21E04-765A-7341-3C61-F7A73EB887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29150" y="3400426"/>
                  <a:ext cx="333375" cy="323850"/>
                </a:xfrm>
                <a:custGeom>
                  <a:avLst/>
                  <a:gdLst>
                    <a:gd name="T0" fmla="*/ 66 w 89"/>
                    <a:gd name="T1" fmla="*/ 55 h 85"/>
                    <a:gd name="T2" fmla="*/ 78 w 89"/>
                    <a:gd name="T3" fmla="*/ 55 h 85"/>
                    <a:gd name="T4" fmla="*/ 78 w 89"/>
                    <a:gd name="T5" fmla="*/ 47 h 85"/>
                    <a:gd name="T6" fmla="*/ 78 w 89"/>
                    <a:gd name="T7" fmla="*/ 39 h 85"/>
                    <a:gd name="T8" fmla="*/ 78 w 89"/>
                    <a:gd name="T9" fmla="*/ 32 h 85"/>
                    <a:gd name="T10" fmla="*/ 78 w 89"/>
                    <a:gd name="T11" fmla="*/ 24 h 85"/>
                    <a:gd name="T12" fmla="*/ 78 w 89"/>
                    <a:gd name="T13" fmla="*/ 17 h 85"/>
                    <a:gd name="T14" fmla="*/ 66 w 89"/>
                    <a:gd name="T15" fmla="*/ 17 h 85"/>
                    <a:gd name="T16" fmla="*/ 59 w 89"/>
                    <a:gd name="T17" fmla="*/ 17 h 85"/>
                    <a:gd name="T18" fmla="*/ 59 w 89"/>
                    <a:gd name="T19" fmla="*/ 8 h 85"/>
                    <a:gd name="T20" fmla="*/ 89 w 89"/>
                    <a:gd name="T21" fmla="*/ 8 h 85"/>
                    <a:gd name="T22" fmla="*/ 89 w 89"/>
                    <a:gd name="T23" fmla="*/ 0 h 85"/>
                    <a:gd name="T24" fmla="*/ 19 w 89"/>
                    <a:gd name="T25" fmla="*/ 0 h 85"/>
                    <a:gd name="T26" fmla="*/ 9 w 89"/>
                    <a:gd name="T27" fmla="*/ 0 h 85"/>
                    <a:gd name="T28" fmla="*/ 7 w 89"/>
                    <a:gd name="T29" fmla="*/ 0 h 85"/>
                    <a:gd name="T30" fmla="*/ 7 w 89"/>
                    <a:gd name="T31" fmla="*/ 47 h 85"/>
                    <a:gd name="T32" fmla="*/ 0 w 89"/>
                    <a:gd name="T33" fmla="*/ 82 h 85"/>
                    <a:gd name="T34" fmla="*/ 9 w 89"/>
                    <a:gd name="T35" fmla="*/ 85 h 85"/>
                    <a:gd name="T36" fmla="*/ 19 w 89"/>
                    <a:gd name="T37" fmla="*/ 46 h 85"/>
                    <a:gd name="T38" fmla="*/ 19 w 89"/>
                    <a:gd name="T39" fmla="*/ 8 h 85"/>
                    <a:gd name="T40" fmla="*/ 47 w 89"/>
                    <a:gd name="T41" fmla="*/ 8 h 85"/>
                    <a:gd name="T42" fmla="*/ 47 w 89"/>
                    <a:gd name="T43" fmla="*/ 17 h 85"/>
                    <a:gd name="T44" fmla="*/ 40 w 89"/>
                    <a:gd name="T45" fmla="*/ 17 h 85"/>
                    <a:gd name="T46" fmla="*/ 28 w 89"/>
                    <a:gd name="T47" fmla="*/ 17 h 85"/>
                    <a:gd name="T48" fmla="*/ 28 w 89"/>
                    <a:gd name="T49" fmla="*/ 24 h 85"/>
                    <a:gd name="T50" fmla="*/ 28 w 89"/>
                    <a:gd name="T51" fmla="*/ 32 h 85"/>
                    <a:gd name="T52" fmla="*/ 28 w 89"/>
                    <a:gd name="T53" fmla="*/ 39 h 85"/>
                    <a:gd name="T54" fmla="*/ 28 w 89"/>
                    <a:gd name="T55" fmla="*/ 47 h 85"/>
                    <a:gd name="T56" fmla="*/ 28 w 89"/>
                    <a:gd name="T57" fmla="*/ 55 h 85"/>
                    <a:gd name="T58" fmla="*/ 40 w 89"/>
                    <a:gd name="T59" fmla="*/ 55 h 85"/>
                    <a:gd name="T60" fmla="*/ 47 w 89"/>
                    <a:gd name="T61" fmla="*/ 55 h 85"/>
                    <a:gd name="T62" fmla="*/ 47 w 89"/>
                    <a:gd name="T63" fmla="*/ 78 h 85"/>
                    <a:gd name="T64" fmla="*/ 39 w 89"/>
                    <a:gd name="T65" fmla="*/ 78 h 85"/>
                    <a:gd name="T66" fmla="*/ 42 w 89"/>
                    <a:gd name="T67" fmla="*/ 85 h 85"/>
                    <a:gd name="T68" fmla="*/ 48 w 89"/>
                    <a:gd name="T69" fmla="*/ 85 h 85"/>
                    <a:gd name="T70" fmla="*/ 59 w 89"/>
                    <a:gd name="T71" fmla="*/ 74 h 85"/>
                    <a:gd name="T72" fmla="*/ 59 w 89"/>
                    <a:gd name="T73" fmla="*/ 55 h 85"/>
                    <a:gd name="T74" fmla="*/ 66 w 89"/>
                    <a:gd name="T75" fmla="*/ 55 h 85"/>
                    <a:gd name="T76" fmla="*/ 40 w 89"/>
                    <a:gd name="T77" fmla="*/ 24 h 85"/>
                    <a:gd name="T78" fmla="*/ 66 w 89"/>
                    <a:gd name="T79" fmla="*/ 24 h 85"/>
                    <a:gd name="T80" fmla="*/ 66 w 89"/>
                    <a:gd name="T81" fmla="*/ 32 h 85"/>
                    <a:gd name="T82" fmla="*/ 40 w 89"/>
                    <a:gd name="T83" fmla="*/ 32 h 85"/>
                    <a:gd name="T84" fmla="*/ 40 w 89"/>
                    <a:gd name="T85" fmla="*/ 24 h 85"/>
                    <a:gd name="T86" fmla="*/ 40 w 89"/>
                    <a:gd name="T87" fmla="*/ 39 h 85"/>
                    <a:gd name="T88" fmla="*/ 66 w 89"/>
                    <a:gd name="T89" fmla="*/ 39 h 85"/>
                    <a:gd name="T90" fmla="*/ 66 w 89"/>
                    <a:gd name="T91" fmla="*/ 47 h 85"/>
                    <a:gd name="T92" fmla="*/ 40 w 89"/>
                    <a:gd name="T93" fmla="*/ 47 h 85"/>
                    <a:gd name="T94" fmla="*/ 40 w 89"/>
                    <a:gd name="T95" fmla="*/ 39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89" h="85">
                      <a:moveTo>
                        <a:pt x="66" y="55"/>
                      </a:moveTo>
                      <a:cubicBezTo>
                        <a:pt x="78" y="55"/>
                        <a:pt x="78" y="55"/>
                        <a:pt x="78" y="55"/>
                      </a:cubicBezTo>
                      <a:cubicBezTo>
                        <a:pt x="78" y="47"/>
                        <a:pt x="78" y="47"/>
                        <a:pt x="78" y="47"/>
                      </a:cubicBezTo>
                      <a:cubicBezTo>
                        <a:pt x="78" y="39"/>
                        <a:pt x="78" y="39"/>
                        <a:pt x="78" y="39"/>
                      </a:cubicBezTo>
                      <a:cubicBezTo>
                        <a:pt x="78" y="32"/>
                        <a:pt x="78" y="32"/>
                        <a:pt x="78" y="32"/>
                      </a:cubicBezTo>
                      <a:cubicBezTo>
                        <a:pt x="78" y="24"/>
                        <a:pt x="78" y="24"/>
                        <a:pt x="78" y="24"/>
                      </a:cubicBezTo>
                      <a:cubicBezTo>
                        <a:pt x="78" y="17"/>
                        <a:pt x="78" y="17"/>
                        <a:pt x="78" y="17"/>
                      </a:cubicBezTo>
                      <a:cubicBezTo>
                        <a:pt x="66" y="17"/>
                        <a:pt x="66" y="17"/>
                        <a:pt x="66" y="17"/>
                      </a:cubicBezTo>
                      <a:cubicBezTo>
                        <a:pt x="59" y="17"/>
                        <a:pt x="59" y="17"/>
                        <a:pt x="59" y="17"/>
                      </a:cubicBezTo>
                      <a:cubicBezTo>
                        <a:pt x="59" y="8"/>
                        <a:pt x="59" y="8"/>
                        <a:pt x="59" y="8"/>
                      </a:cubicBezTo>
                      <a:cubicBezTo>
                        <a:pt x="89" y="8"/>
                        <a:pt x="89" y="8"/>
                        <a:pt x="89" y="8"/>
                      </a:cubicBezTo>
                      <a:cubicBezTo>
                        <a:pt x="89" y="0"/>
                        <a:pt x="89" y="0"/>
                        <a:pt x="89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47"/>
                        <a:pt x="7" y="47"/>
                        <a:pt x="7" y="47"/>
                      </a:cubicBezTo>
                      <a:cubicBezTo>
                        <a:pt x="7" y="62"/>
                        <a:pt x="5" y="73"/>
                        <a:pt x="0" y="82"/>
                      </a:cubicBezTo>
                      <a:cubicBezTo>
                        <a:pt x="9" y="85"/>
                        <a:pt x="9" y="85"/>
                        <a:pt x="9" y="85"/>
                      </a:cubicBezTo>
                      <a:cubicBezTo>
                        <a:pt x="13" y="79"/>
                        <a:pt x="19" y="68"/>
                        <a:pt x="19" y="46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47" y="17"/>
                        <a:pt x="47" y="17"/>
                        <a:pt x="47" y="17"/>
                      </a:cubicBezTo>
                      <a:cubicBezTo>
                        <a:pt x="40" y="17"/>
                        <a:pt x="40" y="17"/>
                        <a:pt x="40" y="17"/>
                      </a:cubicBezTo>
                      <a:cubicBezTo>
                        <a:pt x="28" y="17"/>
                        <a:pt x="28" y="17"/>
                        <a:pt x="28" y="17"/>
                      </a:cubicBezTo>
                      <a:cubicBezTo>
                        <a:pt x="28" y="24"/>
                        <a:pt x="28" y="24"/>
                        <a:pt x="28" y="24"/>
                      </a:cubicBezTo>
                      <a:cubicBezTo>
                        <a:pt x="28" y="32"/>
                        <a:pt x="28" y="32"/>
                        <a:pt x="28" y="32"/>
                      </a:cubicBezTo>
                      <a:cubicBezTo>
                        <a:pt x="28" y="39"/>
                        <a:pt x="28" y="39"/>
                        <a:pt x="28" y="39"/>
                      </a:cubicBezTo>
                      <a:cubicBezTo>
                        <a:pt x="28" y="47"/>
                        <a:pt x="28" y="47"/>
                        <a:pt x="28" y="47"/>
                      </a:cubicBezTo>
                      <a:cubicBezTo>
                        <a:pt x="28" y="55"/>
                        <a:pt x="28" y="55"/>
                        <a:pt x="28" y="55"/>
                      </a:cubicBezTo>
                      <a:cubicBezTo>
                        <a:pt x="40" y="55"/>
                        <a:pt x="40" y="55"/>
                        <a:pt x="40" y="55"/>
                      </a:cubicBezTo>
                      <a:cubicBezTo>
                        <a:pt x="47" y="55"/>
                        <a:pt x="47" y="55"/>
                        <a:pt x="47" y="55"/>
                      </a:cubicBezTo>
                      <a:cubicBezTo>
                        <a:pt x="47" y="78"/>
                        <a:pt x="47" y="78"/>
                        <a:pt x="47" y="78"/>
                      </a:cubicBezTo>
                      <a:cubicBezTo>
                        <a:pt x="39" y="78"/>
                        <a:pt x="39" y="78"/>
                        <a:pt x="39" y="78"/>
                      </a:cubicBezTo>
                      <a:cubicBezTo>
                        <a:pt x="42" y="85"/>
                        <a:pt x="42" y="85"/>
                        <a:pt x="42" y="85"/>
                      </a:cubicBezTo>
                      <a:cubicBezTo>
                        <a:pt x="48" y="85"/>
                        <a:pt x="48" y="85"/>
                        <a:pt x="48" y="85"/>
                      </a:cubicBezTo>
                      <a:cubicBezTo>
                        <a:pt x="54" y="85"/>
                        <a:pt x="59" y="80"/>
                        <a:pt x="59" y="74"/>
                      </a:cubicBezTo>
                      <a:cubicBezTo>
                        <a:pt x="59" y="55"/>
                        <a:pt x="59" y="55"/>
                        <a:pt x="59" y="55"/>
                      </a:cubicBezTo>
                      <a:lnTo>
                        <a:pt x="66" y="55"/>
                      </a:lnTo>
                      <a:close/>
                      <a:moveTo>
                        <a:pt x="40" y="24"/>
                      </a:moveTo>
                      <a:cubicBezTo>
                        <a:pt x="66" y="24"/>
                        <a:pt x="66" y="24"/>
                        <a:pt x="66" y="24"/>
                      </a:cubicBezTo>
                      <a:cubicBezTo>
                        <a:pt x="66" y="32"/>
                        <a:pt x="66" y="32"/>
                        <a:pt x="66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lnTo>
                        <a:pt x="40" y="24"/>
                      </a:lnTo>
                      <a:close/>
                      <a:moveTo>
                        <a:pt x="40" y="39"/>
                      </a:moveTo>
                      <a:cubicBezTo>
                        <a:pt x="66" y="39"/>
                        <a:pt x="66" y="39"/>
                        <a:pt x="66" y="39"/>
                      </a:cubicBezTo>
                      <a:cubicBezTo>
                        <a:pt x="66" y="47"/>
                        <a:pt x="66" y="47"/>
                        <a:pt x="66" y="47"/>
                      </a:cubicBezTo>
                      <a:cubicBezTo>
                        <a:pt x="40" y="47"/>
                        <a:pt x="40" y="47"/>
                        <a:pt x="40" y="47"/>
                      </a:cubicBezTo>
                      <a:lnTo>
                        <a:pt x="40" y="39"/>
                      </a:lnTo>
                      <a:close/>
                    </a:path>
                  </a:pathLst>
                </a:custGeom>
                <a:solidFill>
                  <a:srgbClr val="2A5C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0"/>
                </a:p>
              </p:txBody>
            </p:sp>
            <p:sp>
              <p:nvSpPr>
                <p:cNvPr id="32" name="Freeform 109">
                  <a:extLst>
                    <a:ext uri="{FF2B5EF4-FFF2-40B4-BE49-F238E27FC236}">
                      <a16:creationId xmlns:a16="http://schemas.microsoft.com/office/drawing/2014/main" id="{F90EB4DD-E661-C0DC-2EC2-8180F62598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95825" y="3625851"/>
                  <a:ext cx="87313" cy="95250"/>
                </a:xfrm>
                <a:custGeom>
                  <a:avLst/>
                  <a:gdLst>
                    <a:gd name="T0" fmla="*/ 17 w 23"/>
                    <a:gd name="T1" fmla="*/ 0 h 25"/>
                    <a:gd name="T2" fmla="*/ 0 w 23"/>
                    <a:gd name="T3" fmla="*/ 17 h 25"/>
                    <a:gd name="T4" fmla="*/ 8 w 23"/>
                    <a:gd name="T5" fmla="*/ 25 h 25"/>
                    <a:gd name="T6" fmla="*/ 23 w 23"/>
                    <a:gd name="T7" fmla="*/ 4 h 25"/>
                    <a:gd name="T8" fmla="*/ 17 w 23"/>
                    <a:gd name="T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25">
                      <a:moveTo>
                        <a:pt x="17" y="0"/>
                      </a:moveTo>
                      <a:cubicBezTo>
                        <a:pt x="13" y="5"/>
                        <a:pt x="5" y="13"/>
                        <a:pt x="0" y="17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14" y="17"/>
                        <a:pt x="18" y="12"/>
                        <a:pt x="23" y="4"/>
                      </a:cubicBez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2A5C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0"/>
                </a:p>
              </p:txBody>
            </p:sp>
            <p:sp>
              <p:nvSpPr>
                <p:cNvPr id="33" name="Freeform 110">
                  <a:extLst>
                    <a:ext uri="{FF2B5EF4-FFF2-40B4-BE49-F238E27FC236}">
                      <a16:creationId xmlns:a16="http://schemas.microsoft.com/office/drawing/2014/main" id="{B7CA2EDC-A2E2-0254-17B8-A1DF73592A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8863" y="3621088"/>
                  <a:ext cx="93663" cy="100013"/>
                </a:xfrm>
                <a:custGeom>
                  <a:avLst/>
                  <a:gdLst>
                    <a:gd name="T0" fmla="*/ 6 w 25"/>
                    <a:gd name="T1" fmla="*/ 0 h 26"/>
                    <a:gd name="T2" fmla="*/ 0 w 25"/>
                    <a:gd name="T3" fmla="*/ 5 h 26"/>
                    <a:gd name="T4" fmla="*/ 18 w 25"/>
                    <a:gd name="T5" fmla="*/ 26 h 26"/>
                    <a:gd name="T6" fmla="*/ 25 w 25"/>
                    <a:gd name="T7" fmla="*/ 18 h 26"/>
                    <a:gd name="T8" fmla="*/ 6 w 25"/>
                    <a:gd name="T9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26">
                      <a:moveTo>
                        <a:pt x="6" y="0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6" y="13"/>
                        <a:pt x="11" y="19"/>
                        <a:pt x="18" y="26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20" y="14"/>
                        <a:pt x="13" y="8"/>
                        <a:pt x="6" y="0"/>
                      </a:cubicBezTo>
                      <a:close/>
                    </a:path>
                  </a:pathLst>
                </a:custGeom>
                <a:solidFill>
                  <a:srgbClr val="2A5C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0"/>
                </a:p>
              </p:txBody>
            </p:sp>
            <p:sp>
              <p:nvSpPr>
                <p:cNvPr id="34" name="Freeform 111">
                  <a:extLst>
                    <a:ext uri="{FF2B5EF4-FFF2-40B4-BE49-F238E27FC236}">
                      <a16:creationId xmlns:a16="http://schemas.microsoft.com/office/drawing/2014/main" id="{74294CC1-6485-D715-90D0-B22C4FBA0F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850" y="3392488"/>
                  <a:ext cx="342900" cy="323850"/>
                </a:xfrm>
                <a:custGeom>
                  <a:avLst/>
                  <a:gdLst>
                    <a:gd name="T0" fmla="*/ 51 w 91"/>
                    <a:gd name="T1" fmla="*/ 25 h 85"/>
                    <a:gd name="T2" fmla="*/ 84 w 91"/>
                    <a:gd name="T3" fmla="*/ 25 h 85"/>
                    <a:gd name="T4" fmla="*/ 84 w 91"/>
                    <a:gd name="T5" fmla="*/ 17 h 85"/>
                    <a:gd name="T6" fmla="*/ 51 w 91"/>
                    <a:gd name="T7" fmla="*/ 17 h 85"/>
                    <a:gd name="T8" fmla="*/ 51 w 91"/>
                    <a:gd name="T9" fmla="*/ 0 h 85"/>
                    <a:gd name="T10" fmla="*/ 38 w 91"/>
                    <a:gd name="T11" fmla="*/ 0 h 85"/>
                    <a:gd name="T12" fmla="*/ 38 w 91"/>
                    <a:gd name="T13" fmla="*/ 17 h 85"/>
                    <a:gd name="T14" fmla="*/ 4 w 91"/>
                    <a:gd name="T15" fmla="*/ 17 h 85"/>
                    <a:gd name="T16" fmla="*/ 4 w 91"/>
                    <a:gd name="T17" fmla="*/ 25 h 85"/>
                    <a:gd name="T18" fmla="*/ 38 w 91"/>
                    <a:gd name="T19" fmla="*/ 25 h 85"/>
                    <a:gd name="T20" fmla="*/ 0 w 91"/>
                    <a:gd name="T21" fmla="*/ 80 h 85"/>
                    <a:gd name="T22" fmla="*/ 5 w 91"/>
                    <a:gd name="T23" fmla="*/ 85 h 85"/>
                    <a:gd name="T24" fmla="*/ 43 w 91"/>
                    <a:gd name="T25" fmla="*/ 47 h 85"/>
                    <a:gd name="T26" fmla="*/ 81 w 91"/>
                    <a:gd name="T27" fmla="*/ 85 h 85"/>
                    <a:gd name="T28" fmla="*/ 91 w 91"/>
                    <a:gd name="T29" fmla="*/ 76 h 85"/>
                    <a:gd name="T30" fmla="*/ 51 w 91"/>
                    <a:gd name="T31" fmla="*/ 2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91" h="85">
                      <a:moveTo>
                        <a:pt x="51" y="25"/>
                      </a:moveTo>
                      <a:cubicBezTo>
                        <a:pt x="84" y="25"/>
                        <a:pt x="84" y="25"/>
                        <a:pt x="84" y="25"/>
                      </a:cubicBezTo>
                      <a:cubicBezTo>
                        <a:pt x="84" y="17"/>
                        <a:pt x="84" y="17"/>
                        <a:pt x="84" y="17"/>
                      </a:cubicBezTo>
                      <a:cubicBezTo>
                        <a:pt x="51" y="17"/>
                        <a:pt x="51" y="17"/>
                        <a:pt x="51" y="17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38" y="17"/>
                        <a:pt x="38" y="17"/>
                        <a:pt x="38" y="17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4" y="25"/>
                        <a:pt x="4" y="25"/>
                        <a:pt x="4" y="25"/>
                      </a:cubicBezTo>
                      <a:cubicBezTo>
                        <a:pt x="38" y="25"/>
                        <a:pt x="38" y="25"/>
                        <a:pt x="38" y="25"/>
                      </a:cubicBezTo>
                      <a:cubicBezTo>
                        <a:pt x="36" y="35"/>
                        <a:pt x="32" y="59"/>
                        <a:pt x="0" y="80"/>
                      </a:cubicBezTo>
                      <a:cubicBezTo>
                        <a:pt x="5" y="85"/>
                        <a:pt x="5" y="85"/>
                        <a:pt x="5" y="85"/>
                      </a:cubicBezTo>
                      <a:cubicBezTo>
                        <a:pt x="16" y="79"/>
                        <a:pt x="33" y="68"/>
                        <a:pt x="43" y="47"/>
                      </a:cubicBezTo>
                      <a:cubicBezTo>
                        <a:pt x="49" y="61"/>
                        <a:pt x="60" y="74"/>
                        <a:pt x="81" y="85"/>
                      </a:cubicBezTo>
                      <a:cubicBezTo>
                        <a:pt x="91" y="76"/>
                        <a:pt x="91" y="76"/>
                        <a:pt x="91" y="76"/>
                      </a:cubicBezTo>
                      <a:cubicBezTo>
                        <a:pt x="71" y="68"/>
                        <a:pt x="53" y="53"/>
                        <a:pt x="51" y="25"/>
                      </a:cubicBezTo>
                      <a:close/>
                    </a:path>
                  </a:pathLst>
                </a:custGeom>
                <a:solidFill>
                  <a:srgbClr val="2A5C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0"/>
                </a:p>
              </p:txBody>
            </p:sp>
            <p:sp>
              <p:nvSpPr>
                <p:cNvPr id="35" name="Freeform 112">
                  <a:extLst>
                    <a:ext uri="{FF2B5EF4-FFF2-40B4-BE49-F238E27FC236}">
                      <a16:creationId xmlns:a16="http://schemas.microsoft.com/office/drawing/2014/main" id="{9EB0E6EF-16BF-6D3F-4973-1FCC7B05EB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21313" y="3568701"/>
                  <a:ext cx="301625" cy="155575"/>
                </a:xfrm>
                <a:custGeom>
                  <a:avLst/>
                  <a:gdLst>
                    <a:gd name="T0" fmla="*/ 63 w 80"/>
                    <a:gd name="T1" fmla="*/ 3 h 41"/>
                    <a:gd name="T2" fmla="*/ 63 w 80"/>
                    <a:gd name="T3" fmla="*/ 0 h 41"/>
                    <a:gd name="T4" fmla="*/ 17 w 80"/>
                    <a:gd name="T5" fmla="*/ 0 h 41"/>
                    <a:gd name="T6" fmla="*/ 17 w 80"/>
                    <a:gd name="T7" fmla="*/ 7 h 41"/>
                    <a:gd name="T8" fmla="*/ 43 w 80"/>
                    <a:gd name="T9" fmla="*/ 7 h 41"/>
                    <a:gd name="T10" fmla="*/ 37 w 80"/>
                    <a:gd name="T11" fmla="*/ 12 h 41"/>
                    <a:gd name="T12" fmla="*/ 34 w 80"/>
                    <a:gd name="T13" fmla="*/ 12 h 41"/>
                    <a:gd name="T14" fmla="*/ 34 w 80"/>
                    <a:gd name="T15" fmla="*/ 15 h 41"/>
                    <a:gd name="T16" fmla="*/ 0 w 80"/>
                    <a:gd name="T17" fmla="*/ 15 h 41"/>
                    <a:gd name="T18" fmla="*/ 0 w 80"/>
                    <a:gd name="T19" fmla="*/ 22 h 41"/>
                    <a:gd name="T20" fmla="*/ 34 w 80"/>
                    <a:gd name="T21" fmla="*/ 22 h 41"/>
                    <a:gd name="T22" fmla="*/ 34 w 80"/>
                    <a:gd name="T23" fmla="*/ 35 h 41"/>
                    <a:gd name="T24" fmla="*/ 26 w 80"/>
                    <a:gd name="T25" fmla="*/ 35 h 41"/>
                    <a:gd name="T26" fmla="*/ 30 w 80"/>
                    <a:gd name="T27" fmla="*/ 41 h 41"/>
                    <a:gd name="T28" fmla="*/ 30 w 80"/>
                    <a:gd name="T29" fmla="*/ 41 h 41"/>
                    <a:gd name="T30" fmla="*/ 30 w 80"/>
                    <a:gd name="T31" fmla="*/ 41 h 41"/>
                    <a:gd name="T32" fmla="*/ 36 w 80"/>
                    <a:gd name="T33" fmla="*/ 41 h 41"/>
                    <a:gd name="T34" fmla="*/ 46 w 80"/>
                    <a:gd name="T35" fmla="*/ 30 h 41"/>
                    <a:gd name="T36" fmla="*/ 46 w 80"/>
                    <a:gd name="T37" fmla="*/ 22 h 41"/>
                    <a:gd name="T38" fmla="*/ 80 w 80"/>
                    <a:gd name="T39" fmla="*/ 22 h 41"/>
                    <a:gd name="T40" fmla="*/ 80 w 80"/>
                    <a:gd name="T41" fmla="*/ 15 h 41"/>
                    <a:gd name="T42" fmla="*/ 47 w 80"/>
                    <a:gd name="T43" fmla="*/ 15 h 41"/>
                    <a:gd name="T44" fmla="*/ 63 w 80"/>
                    <a:gd name="T45" fmla="*/ 3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0" h="41">
                      <a:moveTo>
                        <a:pt x="63" y="3"/>
                      </a:moveTo>
                      <a:cubicBezTo>
                        <a:pt x="63" y="0"/>
                        <a:pt x="63" y="0"/>
                        <a:pt x="63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43" y="7"/>
                        <a:pt x="43" y="7"/>
                        <a:pt x="43" y="7"/>
                      </a:cubicBezTo>
                      <a:cubicBezTo>
                        <a:pt x="37" y="12"/>
                        <a:pt x="37" y="12"/>
                        <a:pt x="37" y="12"/>
                      </a:cubicBezTo>
                      <a:cubicBezTo>
                        <a:pt x="34" y="12"/>
                        <a:pt x="34" y="12"/>
                        <a:pt x="34" y="12"/>
                      </a:cubicBezTo>
                      <a:cubicBezTo>
                        <a:pt x="34" y="15"/>
                        <a:pt x="34" y="15"/>
                        <a:pt x="34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34" y="22"/>
                        <a:pt x="34" y="22"/>
                        <a:pt x="34" y="22"/>
                      </a:cubicBezTo>
                      <a:cubicBezTo>
                        <a:pt x="34" y="35"/>
                        <a:pt x="34" y="35"/>
                        <a:pt x="34" y="35"/>
                      </a:cubicBezTo>
                      <a:cubicBezTo>
                        <a:pt x="26" y="35"/>
                        <a:pt x="26" y="35"/>
                        <a:pt x="26" y="35"/>
                      </a:cubicBezTo>
                      <a:cubicBezTo>
                        <a:pt x="30" y="41"/>
                        <a:pt x="30" y="41"/>
                        <a:pt x="30" y="41"/>
                      </a:cubicBezTo>
                      <a:cubicBezTo>
                        <a:pt x="30" y="41"/>
                        <a:pt x="30" y="41"/>
                        <a:pt x="30" y="41"/>
                      </a:cubicBezTo>
                      <a:cubicBezTo>
                        <a:pt x="30" y="41"/>
                        <a:pt x="30" y="41"/>
                        <a:pt x="30" y="41"/>
                      </a:cubicBezTo>
                      <a:cubicBezTo>
                        <a:pt x="36" y="41"/>
                        <a:pt x="36" y="41"/>
                        <a:pt x="36" y="41"/>
                      </a:cubicBezTo>
                      <a:cubicBezTo>
                        <a:pt x="41" y="41"/>
                        <a:pt x="46" y="36"/>
                        <a:pt x="46" y="30"/>
                      </a:cubicBezTo>
                      <a:cubicBezTo>
                        <a:pt x="46" y="22"/>
                        <a:pt x="46" y="22"/>
                        <a:pt x="46" y="22"/>
                      </a:cubicBezTo>
                      <a:cubicBezTo>
                        <a:pt x="80" y="22"/>
                        <a:pt x="80" y="22"/>
                        <a:pt x="80" y="22"/>
                      </a:cubicBezTo>
                      <a:cubicBezTo>
                        <a:pt x="80" y="15"/>
                        <a:pt x="80" y="15"/>
                        <a:pt x="80" y="15"/>
                      </a:cubicBezTo>
                      <a:cubicBezTo>
                        <a:pt x="47" y="15"/>
                        <a:pt x="47" y="15"/>
                        <a:pt x="47" y="15"/>
                      </a:cubicBezTo>
                      <a:lnTo>
                        <a:pt x="63" y="3"/>
                      </a:lnTo>
                      <a:close/>
                    </a:path>
                  </a:pathLst>
                </a:custGeom>
                <a:solidFill>
                  <a:srgbClr val="2A5C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0"/>
                </a:p>
              </p:txBody>
            </p:sp>
            <p:sp>
              <p:nvSpPr>
                <p:cNvPr id="36" name="Freeform 113">
                  <a:extLst>
                    <a:ext uri="{FF2B5EF4-FFF2-40B4-BE49-F238E27FC236}">
                      <a16:creationId xmlns:a16="http://schemas.microsoft.com/office/drawing/2014/main" id="{494670FA-0B0F-7C40-AA9B-C3B3AF033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200" y="3392488"/>
                  <a:ext cx="323850" cy="198438"/>
                </a:xfrm>
                <a:custGeom>
                  <a:avLst/>
                  <a:gdLst>
                    <a:gd name="T0" fmla="*/ 192 w 204"/>
                    <a:gd name="T1" fmla="*/ 70 h 125"/>
                    <a:gd name="T2" fmla="*/ 192 w 204"/>
                    <a:gd name="T3" fmla="*/ 55 h 125"/>
                    <a:gd name="T4" fmla="*/ 192 w 204"/>
                    <a:gd name="T5" fmla="*/ 41 h 125"/>
                    <a:gd name="T6" fmla="*/ 192 w 204"/>
                    <a:gd name="T7" fmla="*/ 27 h 125"/>
                    <a:gd name="T8" fmla="*/ 192 w 204"/>
                    <a:gd name="T9" fmla="*/ 15 h 125"/>
                    <a:gd name="T10" fmla="*/ 192 w 204"/>
                    <a:gd name="T11" fmla="*/ 0 h 125"/>
                    <a:gd name="T12" fmla="*/ 164 w 204"/>
                    <a:gd name="T13" fmla="*/ 0 h 125"/>
                    <a:gd name="T14" fmla="*/ 138 w 204"/>
                    <a:gd name="T15" fmla="*/ 0 h 125"/>
                    <a:gd name="T16" fmla="*/ 138 w 204"/>
                    <a:gd name="T17" fmla="*/ 15 h 125"/>
                    <a:gd name="T18" fmla="*/ 164 w 204"/>
                    <a:gd name="T19" fmla="*/ 15 h 125"/>
                    <a:gd name="T20" fmla="*/ 164 w 204"/>
                    <a:gd name="T21" fmla="*/ 27 h 125"/>
                    <a:gd name="T22" fmla="*/ 138 w 204"/>
                    <a:gd name="T23" fmla="*/ 27 h 125"/>
                    <a:gd name="T24" fmla="*/ 138 w 204"/>
                    <a:gd name="T25" fmla="*/ 41 h 125"/>
                    <a:gd name="T26" fmla="*/ 164 w 204"/>
                    <a:gd name="T27" fmla="*/ 41 h 125"/>
                    <a:gd name="T28" fmla="*/ 164 w 204"/>
                    <a:gd name="T29" fmla="*/ 55 h 125"/>
                    <a:gd name="T30" fmla="*/ 138 w 204"/>
                    <a:gd name="T31" fmla="*/ 55 h 125"/>
                    <a:gd name="T32" fmla="*/ 138 w 204"/>
                    <a:gd name="T33" fmla="*/ 70 h 125"/>
                    <a:gd name="T34" fmla="*/ 164 w 204"/>
                    <a:gd name="T35" fmla="*/ 70 h 125"/>
                    <a:gd name="T36" fmla="*/ 164 w 204"/>
                    <a:gd name="T37" fmla="*/ 82 h 125"/>
                    <a:gd name="T38" fmla="*/ 41 w 204"/>
                    <a:gd name="T39" fmla="*/ 82 h 125"/>
                    <a:gd name="T40" fmla="*/ 41 w 204"/>
                    <a:gd name="T41" fmla="*/ 70 h 125"/>
                    <a:gd name="T42" fmla="*/ 69 w 204"/>
                    <a:gd name="T43" fmla="*/ 70 h 125"/>
                    <a:gd name="T44" fmla="*/ 69 w 204"/>
                    <a:gd name="T45" fmla="*/ 55 h 125"/>
                    <a:gd name="T46" fmla="*/ 41 w 204"/>
                    <a:gd name="T47" fmla="*/ 55 h 125"/>
                    <a:gd name="T48" fmla="*/ 41 w 204"/>
                    <a:gd name="T49" fmla="*/ 41 h 125"/>
                    <a:gd name="T50" fmla="*/ 69 w 204"/>
                    <a:gd name="T51" fmla="*/ 41 h 125"/>
                    <a:gd name="T52" fmla="*/ 69 w 204"/>
                    <a:gd name="T53" fmla="*/ 27 h 125"/>
                    <a:gd name="T54" fmla="*/ 41 w 204"/>
                    <a:gd name="T55" fmla="*/ 27 h 125"/>
                    <a:gd name="T56" fmla="*/ 41 w 204"/>
                    <a:gd name="T57" fmla="*/ 15 h 125"/>
                    <a:gd name="T58" fmla="*/ 69 w 204"/>
                    <a:gd name="T59" fmla="*/ 15 h 125"/>
                    <a:gd name="T60" fmla="*/ 69 w 204"/>
                    <a:gd name="T61" fmla="*/ 0 h 125"/>
                    <a:gd name="T62" fmla="*/ 41 w 204"/>
                    <a:gd name="T63" fmla="*/ 0 h 125"/>
                    <a:gd name="T64" fmla="*/ 15 w 204"/>
                    <a:gd name="T65" fmla="*/ 0 h 125"/>
                    <a:gd name="T66" fmla="*/ 15 w 204"/>
                    <a:gd name="T67" fmla="*/ 15 h 125"/>
                    <a:gd name="T68" fmla="*/ 15 w 204"/>
                    <a:gd name="T69" fmla="*/ 27 h 125"/>
                    <a:gd name="T70" fmla="*/ 15 w 204"/>
                    <a:gd name="T71" fmla="*/ 41 h 125"/>
                    <a:gd name="T72" fmla="*/ 15 w 204"/>
                    <a:gd name="T73" fmla="*/ 55 h 125"/>
                    <a:gd name="T74" fmla="*/ 15 w 204"/>
                    <a:gd name="T75" fmla="*/ 70 h 125"/>
                    <a:gd name="T76" fmla="*/ 15 w 204"/>
                    <a:gd name="T77" fmla="*/ 82 h 125"/>
                    <a:gd name="T78" fmla="*/ 0 w 204"/>
                    <a:gd name="T79" fmla="*/ 82 h 125"/>
                    <a:gd name="T80" fmla="*/ 0 w 204"/>
                    <a:gd name="T81" fmla="*/ 125 h 125"/>
                    <a:gd name="T82" fmla="*/ 26 w 204"/>
                    <a:gd name="T83" fmla="*/ 125 h 125"/>
                    <a:gd name="T84" fmla="*/ 26 w 204"/>
                    <a:gd name="T85" fmla="*/ 99 h 125"/>
                    <a:gd name="T86" fmla="*/ 178 w 204"/>
                    <a:gd name="T87" fmla="*/ 99 h 125"/>
                    <a:gd name="T88" fmla="*/ 178 w 204"/>
                    <a:gd name="T89" fmla="*/ 125 h 125"/>
                    <a:gd name="T90" fmla="*/ 204 w 204"/>
                    <a:gd name="T91" fmla="*/ 125 h 125"/>
                    <a:gd name="T92" fmla="*/ 204 w 204"/>
                    <a:gd name="T93" fmla="*/ 99 h 125"/>
                    <a:gd name="T94" fmla="*/ 204 w 204"/>
                    <a:gd name="T95" fmla="*/ 82 h 125"/>
                    <a:gd name="T96" fmla="*/ 192 w 204"/>
                    <a:gd name="T97" fmla="*/ 82 h 125"/>
                    <a:gd name="T98" fmla="*/ 192 w 204"/>
                    <a:gd name="T99" fmla="*/ 70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04" h="125">
                      <a:moveTo>
                        <a:pt x="192" y="70"/>
                      </a:moveTo>
                      <a:lnTo>
                        <a:pt x="192" y="55"/>
                      </a:lnTo>
                      <a:lnTo>
                        <a:pt x="192" y="41"/>
                      </a:lnTo>
                      <a:lnTo>
                        <a:pt x="192" y="27"/>
                      </a:lnTo>
                      <a:lnTo>
                        <a:pt x="192" y="15"/>
                      </a:lnTo>
                      <a:lnTo>
                        <a:pt x="192" y="0"/>
                      </a:lnTo>
                      <a:lnTo>
                        <a:pt x="164" y="0"/>
                      </a:lnTo>
                      <a:lnTo>
                        <a:pt x="138" y="0"/>
                      </a:lnTo>
                      <a:lnTo>
                        <a:pt x="138" y="15"/>
                      </a:lnTo>
                      <a:lnTo>
                        <a:pt x="164" y="15"/>
                      </a:lnTo>
                      <a:lnTo>
                        <a:pt x="164" y="27"/>
                      </a:lnTo>
                      <a:lnTo>
                        <a:pt x="138" y="27"/>
                      </a:lnTo>
                      <a:lnTo>
                        <a:pt x="138" y="41"/>
                      </a:lnTo>
                      <a:lnTo>
                        <a:pt x="164" y="41"/>
                      </a:lnTo>
                      <a:lnTo>
                        <a:pt x="164" y="55"/>
                      </a:lnTo>
                      <a:lnTo>
                        <a:pt x="138" y="55"/>
                      </a:lnTo>
                      <a:lnTo>
                        <a:pt x="138" y="70"/>
                      </a:lnTo>
                      <a:lnTo>
                        <a:pt x="164" y="70"/>
                      </a:lnTo>
                      <a:lnTo>
                        <a:pt x="164" y="82"/>
                      </a:lnTo>
                      <a:lnTo>
                        <a:pt x="41" y="82"/>
                      </a:lnTo>
                      <a:lnTo>
                        <a:pt x="41" y="70"/>
                      </a:lnTo>
                      <a:lnTo>
                        <a:pt x="69" y="70"/>
                      </a:lnTo>
                      <a:lnTo>
                        <a:pt x="69" y="55"/>
                      </a:lnTo>
                      <a:lnTo>
                        <a:pt x="41" y="55"/>
                      </a:lnTo>
                      <a:lnTo>
                        <a:pt x="41" y="41"/>
                      </a:lnTo>
                      <a:lnTo>
                        <a:pt x="69" y="41"/>
                      </a:lnTo>
                      <a:lnTo>
                        <a:pt x="69" y="27"/>
                      </a:lnTo>
                      <a:lnTo>
                        <a:pt x="41" y="27"/>
                      </a:lnTo>
                      <a:lnTo>
                        <a:pt x="41" y="15"/>
                      </a:lnTo>
                      <a:lnTo>
                        <a:pt x="69" y="15"/>
                      </a:lnTo>
                      <a:lnTo>
                        <a:pt x="69" y="0"/>
                      </a:lnTo>
                      <a:lnTo>
                        <a:pt x="41" y="0"/>
                      </a:lnTo>
                      <a:lnTo>
                        <a:pt x="15" y="0"/>
                      </a:lnTo>
                      <a:lnTo>
                        <a:pt x="15" y="15"/>
                      </a:lnTo>
                      <a:lnTo>
                        <a:pt x="15" y="27"/>
                      </a:lnTo>
                      <a:lnTo>
                        <a:pt x="15" y="41"/>
                      </a:lnTo>
                      <a:lnTo>
                        <a:pt x="15" y="55"/>
                      </a:lnTo>
                      <a:lnTo>
                        <a:pt x="15" y="70"/>
                      </a:lnTo>
                      <a:lnTo>
                        <a:pt x="15" y="82"/>
                      </a:lnTo>
                      <a:lnTo>
                        <a:pt x="0" y="82"/>
                      </a:lnTo>
                      <a:lnTo>
                        <a:pt x="0" y="125"/>
                      </a:lnTo>
                      <a:lnTo>
                        <a:pt x="26" y="125"/>
                      </a:lnTo>
                      <a:lnTo>
                        <a:pt x="26" y="99"/>
                      </a:lnTo>
                      <a:lnTo>
                        <a:pt x="178" y="99"/>
                      </a:lnTo>
                      <a:lnTo>
                        <a:pt x="178" y="125"/>
                      </a:lnTo>
                      <a:lnTo>
                        <a:pt x="204" y="125"/>
                      </a:lnTo>
                      <a:lnTo>
                        <a:pt x="204" y="99"/>
                      </a:lnTo>
                      <a:lnTo>
                        <a:pt x="204" y="82"/>
                      </a:lnTo>
                      <a:lnTo>
                        <a:pt x="192" y="82"/>
                      </a:lnTo>
                      <a:lnTo>
                        <a:pt x="192" y="70"/>
                      </a:lnTo>
                      <a:close/>
                    </a:path>
                  </a:pathLst>
                </a:custGeom>
                <a:solidFill>
                  <a:srgbClr val="2A5C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0"/>
                </a:p>
              </p:txBody>
            </p:sp>
            <p:sp>
              <p:nvSpPr>
                <p:cNvPr id="37" name="Freeform 114">
                  <a:extLst>
                    <a:ext uri="{FF2B5EF4-FFF2-40B4-BE49-F238E27FC236}">
                      <a16:creationId xmlns:a16="http://schemas.microsoft.com/office/drawing/2014/main" id="{EF329CC2-0BEC-2474-97EF-B4D4BDBACF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9738" y="3384551"/>
                  <a:ext cx="101600" cy="133350"/>
                </a:xfrm>
                <a:custGeom>
                  <a:avLst/>
                  <a:gdLst>
                    <a:gd name="T0" fmla="*/ 3 w 27"/>
                    <a:gd name="T1" fmla="*/ 17 h 35"/>
                    <a:gd name="T2" fmla="*/ 15 w 27"/>
                    <a:gd name="T3" fmla="*/ 12 h 35"/>
                    <a:gd name="T4" fmla="*/ 21 w 27"/>
                    <a:gd name="T5" fmla="*/ 17 h 35"/>
                    <a:gd name="T6" fmla="*/ 14 w 27"/>
                    <a:gd name="T7" fmla="*/ 22 h 35"/>
                    <a:gd name="T8" fmla="*/ 7 w 27"/>
                    <a:gd name="T9" fmla="*/ 18 h 35"/>
                    <a:gd name="T10" fmla="*/ 3 w 27"/>
                    <a:gd name="T11" fmla="*/ 22 h 35"/>
                    <a:gd name="T12" fmla="*/ 9 w 27"/>
                    <a:gd name="T13" fmla="*/ 26 h 35"/>
                    <a:gd name="T14" fmla="*/ 1 w 27"/>
                    <a:gd name="T15" fmla="*/ 30 h 35"/>
                    <a:gd name="T16" fmla="*/ 3 w 27"/>
                    <a:gd name="T17" fmla="*/ 35 h 35"/>
                    <a:gd name="T18" fmla="*/ 15 w 27"/>
                    <a:gd name="T19" fmla="*/ 30 h 35"/>
                    <a:gd name="T20" fmla="*/ 21 w 27"/>
                    <a:gd name="T21" fmla="*/ 35 h 35"/>
                    <a:gd name="T22" fmla="*/ 27 w 27"/>
                    <a:gd name="T23" fmla="*/ 30 h 35"/>
                    <a:gd name="T24" fmla="*/ 21 w 27"/>
                    <a:gd name="T25" fmla="*/ 26 h 35"/>
                    <a:gd name="T26" fmla="*/ 26 w 27"/>
                    <a:gd name="T27" fmla="*/ 22 h 35"/>
                    <a:gd name="T28" fmla="*/ 22 w 27"/>
                    <a:gd name="T29" fmla="*/ 18 h 35"/>
                    <a:gd name="T30" fmla="*/ 27 w 27"/>
                    <a:gd name="T31" fmla="*/ 13 h 35"/>
                    <a:gd name="T32" fmla="*/ 21 w 27"/>
                    <a:gd name="T33" fmla="*/ 9 h 35"/>
                    <a:gd name="T34" fmla="*/ 27 w 27"/>
                    <a:gd name="T35" fmla="*/ 5 h 35"/>
                    <a:gd name="T36" fmla="*/ 22 w 27"/>
                    <a:gd name="T37" fmla="*/ 1 h 35"/>
                    <a:gd name="T38" fmla="*/ 15 w 27"/>
                    <a:gd name="T39" fmla="*/ 5 h 35"/>
                    <a:gd name="T40" fmla="*/ 7 w 27"/>
                    <a:gd name="T41" fmla="*/ 0 h 35"/>
                    <a:gd name="T42" fmla="*/ 4 w 27"/>
                    <a:gd name="T43" fmla="*/ 4 h 35"/>
                    <a:gd name="T44" fmla="*/ 10 w 27"/>
                    <a:gd name="T45" fmla="*/ 8 h 35"/>
                    <a:gd name="T46" fmla="*/ 0 w 27"/>
                    <a:gd name="T47" fmla="*/ 12 h 35"/>
                    <a:gd name="T48" fmla="*/ 3 w 27"/>
                    <a:gd name="T49" fmla="*/ 1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7" h="35">
                      <a:moveTo>
                        <a:pt x="3" y="17"/>
                      </a:moveTo>
                      <a:cubicBezTo>
                        <a:pt x="8" y="15"/>
                        <a:pt x="12" y="14"/>
                        <a:pt x="15" y="12"/>
                      </a:cubicBezTo>
                      <a:cubicBezTo>
                        <a:pt x="17" y="14"/>
                        <a:pt x="19" y="15"/>
                        <a:pt x="21" y="17"/>
                      </a:cubicBezTo>
                      <a:cubicBezTo>
                        <a:pt x="19" y="18"/>
                        <a:pt x="17" y="20"/>
                        <a:pt x="14" y="22"/>
                      </a:cubicBezTo>
                      <a:cubicBezTo>
                        <a:pt x="12" y="20"/>
                        <a:pt x="10" y="19"/>
                        <a:pt x="7" y="18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5" y="23"/>
                        <a:pt x="7" y="24"/>
                        <a:pt x="9" y="26"/>
                      </a:cubicBezTo>
                      <a:cubicBezTo>
                        <a:pt x="7" y="27"/>
                        <a:pt x="4" y="29"/>
                        <a:pt x="1" y="30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7" y="34"/>
                        <a:pt x="11" y="32"/>
                        <a:pt x="15" y="30"/>
                      </a:cubicBezTo>
                      <a:cubicBezTo>
                        <a:pt x="17" y="32"/>
                        <a:pt x="19" y="33"/>
                        <a:pt x="21" y="35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5" y="29"/>
                        <a:pt x="23" y="28"/>
                        <a:pt x="21" y="26"/>
                      </a:cubicBezTo>
                      <a:cubicBezTo>
                        <a:pt x="23" y="25"/>
                        <a:pt x="25" y="23"/>
                        <a:pt x="26" y="22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7" y="13"/>
                        <a:pt x="27" y="13"/>
                        <a:pt x="27" y="13"/>
                      </a:cubicBezTo>
                      <a:cubicBezTo>
                        <a:pt x="25" y="12"/>
                        <a:pt x="23" y="10"/>
                        <a:pt x="21" y="9"/>
                      </a:cubicBezTo>
                      <a:cubicBezTo>
                        <a:pt x="23" y="8"/>
                        <a:pt x="25" y="6"/>
                        <a:pt x="27" y="5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0" y="2"/>
                        <a:pt x="18" y="3"/>
                        <a:pt x="15" y="5"/>
                      </a:cubicBezTo>
                      <a:cubicBezTo>
                        <a:pt x="13" y="3"/>
                        <a:pt x="10" y="1"/>
                        <a:pt x="7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6" y="6"/>
                        <a:pt x="10" y="8"/>
                      </a:cubicBezTo>
                      <a:cubicBezTo>
                        <a:pt x="7" y="9"/>
                        <a:pt x="4" y="11"/>
                        <a:pt x="0" y="12"/>
                      </a:cubicBezTo>
                      <a:lnTo>
                        <a:pt x="3" y="17"/>
                      </a:lnTo>
                      <a:close/>
                    </a:path>
                  </a:pathLst>
                </a:custGeom>
                <a:solidFill>
                  <a:srgbClr val="2A5C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0"/>
                </a:p>
              </p:txBody>
            </p:sp>
            <p:sp>
              <p:nvSpPr>
                <p:cNvPr id="38" name="Freeform 115">
                  <a:extLst>
                    <a:ext uri="{FF2B5EF4-FFF2-40B4-BE49-F238E27FC236}">
                      <a16:creationId xmlns:a16="http://schemas.microsoft.com/office/drawing/2014/main" id="{F96393FB-50C4-C07F-DDFE-8D38123D44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15025" y="3392488"/>
                  <a:ext cx="214313" cy="141288"/>
                </a:xfrm>
                <a:custGeom>
                  <a:avLst/>
                  <a:gdLst>
                    <a:gd name="T0" fmla="*/ 0 w 57"/>
                    <a:gd name="T1" fmla="*/ 32 h 37"/>
                    <a:gd name="T2" fmla="*/ 4 w 57"/>
                    <a:gd name="T3" fmla="*/ 37 h 37"/>
                    <a:gd name="T4" fmla="*/ 26 w 57"/>
                    <a:gd name="T5" fmla="*/ 16 h 37"/>
                    <a:gd name="T6" fmla="*/ 30 w 57"/>
                    <a:gd name="T7" fmla="*/ 16 h 37"/>
                    <a:gd name="T8" fmla="*/ 51 w 57"/>
                    <a:gd name="T9" fmla="*/ 37 h 37"/>
                    <a:gd name="T10" fmla="*/ 57 w 57"/>
                    <a:gd name="T11" fmla="*/ 29 h 37"/>
                    <a:gd name="T12" fmla="*/ 39 w 57"/>
                    <a:gd name="T13" fmla="*/ 16 h 37"/>
                    <a:gd name="T14" fmla="*/ 57 w 57"/>
                    <a:gd name="T15" fmla="*/ 16 h 37"/>
                    <a:gd name="T16" fmla="*/ 57 w 57"/>
                    <a:gd name="T17" fmla="*/ 9 h 37"/>
                    <a:gd name="T18" fmla="*/ 34 w 57"/>
                    <a:gd name="T19" fmla="*/ 9 h 37"/>
                    <a:gd name="T20" fmla="*/ 34 w 57"/>
                    <a:gd name="T21" fmla="*/ 0 h 37"/>
                    <a:gd name="T22" fmla="*/ 23 w 57"/>
                    <a:gd name="T23" fmla="*/ 0 h 37"/>
                    <a:gd name="T24" fmla="*/ 23 w 57"/>
                    <a:gd name="T25" fmla="*/ 9 h 37"/>
                    <a:gd name="T26" fmla="*/ 0 w 57"/>
                    <a:gd name="T27" fmla="*/ 9 h 37"/>
                    <a:gd name="T28" fmla="*/ 0 w 57"/>
                    <a:gd name="T29" fmla="*/ 16 h 37"/>
                    <a:gd name="T30" fmla="*/ 15 w 57"/>
                    <a:gd name="T31" fmla="*/ 16 h 37"/>
                    <a:gd name="T32" fmla="*/ 0 w 57"/>
                    <a:gd name="T33" fmla="*/ 32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7" h="37">
                      <a:moveTo>
                        <a:pt x="0" y="32"/>
                      </a:moveTo>
                      <a:cubicBezTo>
                        <a:pt x="4" y="37"/>
                        <a:pt x="4" y="37"/>
                        <a:pt x="4" y="37"/>
                      </a:cubicBezTo>
                      <a:cubicBezTo>
                        <a:pt x="14" y="33"/>
                        <a:pt x="23" y="25"/>
                        <a:pt x="26" y="16"/>
                      </a:cubicBezTo>
                      <a:cubicBezTo>
                        <a:pt x="30" y="16"/>
                        <a:pt x="30" y="16"/>
                        <a:pt x="30" y="16"/>
                      </a:cubicBezTo>
                      <a:cubicBezTo>
                        <a:pt x="34" y="27"/>
                        <a:pt x="41" y="32"/>
                        <a:pt x="51" y="37"/>
                      </a:cubicBezTo>
                      <a:cubicBezTo>
                        <a:pt x="57" y="29"/>
                        <a:pt x="57" y="29"/>
                        <a:pt x="57" y="29"/>
                      </a:cubicBezTo>
                      <a:cubicBezTo>
                        <a:pt x="50" y="26"/>
                        <a:pt x="43" y="22"/>
                        <a:pt x="39" y="16"/>
                      </a:cubicBezTo>
                      <a:cubicBezTo>
                        <a:pt x="57" y="16"/>
                        <a:pt x="57" y="16"/>
                        <a:pt x="57" y="16"/>
                      </a:cubicBezTo>
                      <a:cubicBezTo>
                        <a:pt x="57" y="9"/>
                        <a:pt x="57" y="9"/>
                        <a:pt x="57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3" y="9"/>
                        <a:pt x="23" y="9"/>
                        <a:pt x="23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5" y="16"/>
                        <a:pt x="15" y="16"/>
                        <a:pt x="15" y="16"/>
                      </a:cubicBezTo>
                      <a:cubicBezTo>
                        <a:pt x="13" y="25"/>
                        <a:pt x="6" y="28"/>
                        <a:pt x="0" y="32"/>
                      </a:cubicBezTo>
                      <a:close/>
                    </a:path>
                  </a:pathLst>
                </a:custGeom>
                <a:solidFill>
                  <a:srgbClr val="2A5C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0"/>
                </a:p>
              </p:txBody>
            </p:sp>
            <p:sp>
              <p:nvSpPr>
                <p:cNvPr id="39" name="Freeform 116">
                  <a:extLst>
                    <a:ext uri="{FF2B5EF4-FFF2-40B4-BE49-F238E27FC236}">
                      <a16:creationId xmlns:a16="http://schemas.microsoft.com/office/drawing/2014/main" id="{D40CE805-07AA-3C1B-C385-6ADB092BB8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80088" y="3392488"/>
                  <a:ext cx="146050" cy="331788"/>
                </a:xfrm>
                <a:custGeom>
                  <a:avLst/>
                  <a:gdLst>
                    <a:gd name="T0" fmla="*/ 39 w 39"/>
                    <a:gd name="T1" fmla="*/ 49 h 87"/>
                    <a:gd name="T2" fmla="*/ 27 w 39"/>
                    <a:gd name="T3" fmla="*/ 22 h 87"/>
                    <a:gd name="T4" fmla="*/ 27 w 39"/>
                    <a:gd name="T5" fmla="*/ 20 h 87"/>
                    <a:gd name="T6" fmla="*/ 34 w 39"/>
                    <a:gd name="T7" fmla="*/ 20 h 87"/>
                    <a:gd name="T8" fmla="*/ 34 w 39"/>
                    <a:gd name="T9" fmla="*/ 14 h 87"/>
                    <a:gd name="T10" fmla="*/ 27 w 39"/>
                    <a:gd name="T11" fmla="*/ 14 h 87"/>
                    <a:gd name="T12" fmla="*/ 27 w 39"/>
                    <a:gd name="T13" fmla="*/ 0 h 87"/>
                    <a:gd name="T14" fmla="*/ 16 w 39"/>
                    <a:gd name="T15" fmla="*/ 0 h 87"/>
                    <a:gd name="T16" fmla="*/ 16 w 39"/>
                    <a:gd name="T17" fmla="*/ 14 h 87"/>
                    <a:gd name="T18" fmla="*/ 7 w 39"/>
                    <a:gd name="T19" fmla="*/ 14 h 87"/>
                    <a:gd name="T20" fmla="*/ 7 w 39"/>
                    <a:gd name="T21" fmla="*/ 20 h 87"/>
                    <a:gd name="T22" fmla="*/ 16 w 39"/>
                    <a:gd name="T23" fmla="*/ 20 h 87"/>
                    <a:gd name="T24" fmla="*/ 16 w 39"/>
                    <a:gd name="T25" fmla="*/ 21 h 87"/>
                    <a:gd name="T26" fmla="*/ 0 w 39"/>
                    <a:gd name="T27" fmla="*/ 64 h 87"/>
                    <a:gd name="T28" fmla="*/ 5 w 39"/>
                    <a:gd name="T29" fmla="*/ 68 h 87"/>
                    <a:gd name="T30" fmla="*/ 16 w 39"/>
                    <a:gd name="T31" fmla="*/ 50 h 87"/>
                    <a:gd name="T32" fmla="*/ 16 w 39"/>
                    <a:gd name="T33" fmla="*/ 87 h 87"/>
                    <a:gd name="T34" fmla="*/ 27 w 39"/>
                    <a:gd name="T35" fmla="*/ 87 h 87"/>
                    <a:gd name="T36" fmla="*/ 27 w 39"/>
                    <a:gd name="T37" fmla="*/ 43 h 87"/>
                    <a:gd name="T38" fmla="*/ 34 w 39"/>
                    <a:gd name="T39" fmla="*/ 58 h 87"/>
                    <a:gd name="T40" fmla="*/ 39 w 39"/>
                    <a:gd name="T41" fmla="*/ 49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9" h="87">
                      <a:moveTo>
                        <a:pt x="39" y="49"/>
                      </a:moveTo>
                      <a:cubicBezTo>
                        <a:pt x="33" y="41"/>
                        <a:pt x="28" y="32"/>
                        <a:pt x="27" y="22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34" y="20"/>
                        <a:pt x="34" y="20"/>
                        <a:pt x="34" y="20"/>
                      </a:cubicBez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27" y="14"/>
                        <a:pt x="27" y="14"/>
                        <a:pt x="27" y="14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20"/>
                        <a:pt x="7" y="20"/>
                        <a:pt x="7" y="20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5" y="34"/>
                        <a:pt x="11" y="50"/>
                        <a:pt x="0" y="64"/>
                      </a:cubicBezTo>
                      <a:cubicBezTo>
                        <a:pt x="5" y="68"/>
                        <a:pt x="5" y="68"/>
                        <a:pt x="5" y="68"/>
                      </a:cubicBezTo>
                      <a:cubicBezTo>
                        <a:pt x="10" y="62"/>
                        <a:pt x="14" y="57"/>
                        <a:pt x="16" y="50"/>
                      </a:cubicBezTo>
                      <a:cubicBezTo>
                        <a:pt x="16" y="87"/>
                        <a:pt x="16" y="87"/>
                        <a:pt x="16" y="87"/>
                      </a:cubicBezTo>
                      <a:cubicBezTo>
                        <a:pt x="27" y="87"/>
                        <a:pt x="27" y="87"/>
                        <a:pt x="27" y="87"/>
                      </a:cubicBezTo>
                      <a:cubicBezTo>
                        <a:pt x="27" y="43"/>
                        <a:pt x="27" y="43"/>
                        <a:pt x="27" y="43"/>
                      </a:cubicBezTo>
                      <a:cubicBezTo>
                        <a:pt x="29" y="49"/>
                        <a:pt x="32" y="55"/>
                        <a:pt x="34" y="58"/>
                      </a:cubicBezTo>
                      <a:lnTo>
                        <a:pt x="39" y="49"/>
                      </a:lnTo>
                      <a:close/>
                    </a:path>
                  </a:pathLst>
                </a:custGeom>
                <a:solidFill>
                  <a:srgbClr val="2A5C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0"/>
                </a:p>
              </p:txBody>
            </p:sp>
            <p:sp>
              <p:nvSpPr>
                <p:cNvPr id="40" name="Freeform 117">
                  <a:extLst>
                    <a:ext uri="{FF2B5EF4-FFF2-40B4-BE49-F238E27FC236}">
                      <a16:creationId xmlns:a16="http://schemas.microsoft.com/office/drawing/2014/main" id="{9E7945FE-C51B-4264-3664-FFFDC5C231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15025" y="3530601"/>
                  <a:ext cx="228600" cy="193675"/>
                </a:xfrm>
                <a:custGeom>
                  <a:avLst/>
                  <a:gdLst>
                    <a:gd name="T0" fmla="*/ 35 w 61"/>
                    <a:gd name="T1" fmla="*/ 24 h 51"/>
                    <a:gd name="T2" fmla="*/ 46 w 61"/>
                    <a:gd name="T3" fmla="*/ 5 h 51"/>
                    <a:gd name="T4" fmla="*/ 37 w 61"/>
                    <a:gd name="T5" fmla="*/ 0 h 51"/>
                    <a:gd name="T6" fmla="*/ 28 w 61"/>
                    <a:gd name="T7" fmla="*/ 16 h 51"/>
                    <a:gd name="T8" fmla="*/ 18 w 61"/>
                    <a:gd name="T9" fmla="*/ 0 h 51"/>
                    <a:gd name="T10" fmla="*/ 11 w 61"/>
                    <a:gd name="T11" fmla="*/ 4 h 51"/>
                    <a:gd name="T12" fmla="*/ 23 w 61"/>
                    <a:gd name="T13" fmla="*/ 24 h 51"/>
                    <a:gd name="T14" fmla="*/ 0 w 61"/>
                    <a:gd name="T15" fmla="*/ 45 h 51"/>
                    <a:gd name="T16" fmla="*/ 5 w 61"/>
                    <a:gd name="T17" fmla="*/ 51 h 51"/>
                    <a:gd name="T18" fmla="*/ 29 w 61"/>
                    <a:gd name="T19" fmla="*/ 31 h 51"/>
                    <a:gd name="T20" fmla="*/ 55 w 61"/>
                    <a:gd name="T21" fmla="*/ 51 h 51"/>
                    <a:gd name="T22" fmla="*/ 61 w 61"/>
                    <a:gd name="T23" fmla="*/ 40 h 51"/>
                    <a:gd name="T24" fmla="*/ 35 w 61"/>
                    <a:gd name="T25" fmla="*/ 24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1" h="51">
                      <a:moveTo>
                        <a:pt x="35" y="24"/>
                      </a:moveTo>
                      <a:cubicBezTo>
                        <a:pt x="39" y="19"/>
                        <a:pt x="42" y="13"/>
                        <a:pt x="46" y="5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4" y="5"/>
                        <a:pt x="32" y="10"/>
                        <a:pt x="28" y="16"/>
                      </a:cubicBezTo>
                      <a:cubicBezTo>
                        <a:pt x="25" y="12"/>
                        <a:pt x="21" y="6"/>
                        <a:pt x="18" y="0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6" y="12"/>
                        <a:pt x="20" y="18"/>
                        <a:pt x="23" y="24"/>
                      </a:cubicBezTo>
                      <a:cubicBezTo>
                        <a:pt x="18" y="31"/>
                        <a:pt x="10" y="39"/>
                        <a:pt x="0" y="45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13" y="45"/>
                        <a:pt x="21" y="40"/>
                        <a:pt x="29" y="31"/>
                      </a:cubicBezTo>
                      <a:cubicBezTo>
                        <a:pt x="36" y="39"/>
                        <a:pt x="44" y="44"/>
                        <a:pt x="55" y="51"/>
                      </a:cubicBezTo>
                      <a:cubicBezTo>
                        <a:pt x="61" y="40"/>
                        <a:pt x="61" y="40"/>
                        <a:pt x="61" y="40"/>
                      </a:cubicBezTo>
                      <a:cubicBezTo>
                        <a:pt x="50" y="36"/>
                        <a:pt x="42" y="30"/>
                        <a:pt x="35" y="24"/>
                      </a:cubicBezTo>
                      <a:close/>
                    </a:path>
                  </a:pathLst>
                </a:custGeom>
                <a:solidFill>
                  <a:srgbClr val="2A5CA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0"/>
                </a:p>
              </p:txBody>
            </p:sp>
          </p:grp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576BF72-29C4-D1E8-8651-22FD59356D62}"/>
                  </a:ext>
                </a:extLst>
              </p:cNvPr>
              <p:cNvSpPr/>
              <p:nvPr userDrawn="1"/>
            </p:nvSpPr>
            <p:spPr>
              <a:xfrm>
                <a:off x="7696200" y="5991632"/>
                <a:ext cx="1790700" cy="7836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  <p:sp>
          <p:nvSpPr>
            <p:cNvPr id="17" name="부제목 2">
              <a:extLst>
                <a:ext uri="{FF2B5EF4-FFF2-40B4-BE49-F238E27FC236}">
                  <a16:creationId xmlns:a16="http://schemas.microsoft.com/office/drawing/2014/main" id="{B5A9279C-CA15-A935-BB00-1781FCE873C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321918" y="4940289"/>
              <a:ext cx="2577162" cy="507176"/>
            </a:xfrm>
            <a:prstGeom prst="rect">
              <a:avLst/>
            </a:prstGeom>
          </p:spPr>
          <p:txBody>
            <a:bodyPr vert="horz" lIns="91440" tIns="45720" rIns="91440" bIns="45720" rtlCol="0" anchor="ctr" anchorCtr="0">
              <a:normAutofit/>
            </a:bodyPr>
            <a:lstStyle>
              <a:lvl1pPr marL="0" indent="0" algn="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i="1" kern="1200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i="0" dirty="0">
                  <a:solidFill>
                    <a:srgbClr val="2A5CAA"/>
                  </a:solidFill>
                </a:rPr>
                <a:t>일반대학원 융합보안학과</a:t>
              </a:r>
              <a:endParaRPr lang="en-US" altLang="ko-KR" sz="1600" i="0" dirty="0">
                <a:solidFill>
                  <a:srgbClr val="2A5CAA"/>
                </a:solidFill>
              </a:endParaRPr>
            </a:p>
          </p:txBody>
        </p:sp>
        <p:sp>
          <p:nvSpPr>
            <p:cNvPr id="18" name="부제목 2">
              <a:extLst>
                <a:ext uri="{FF2B5EF4-FFF2-40B4-BE49-F238E27FC236}">
                  <a16:creationId xmlns:a16="http://schemas.microsoft.com/office/drawing/2014/main" id="{55DD1761-A2A5-E4BE-D058-27400CA4869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537075" y="5234383"/>
              <a:ext cx="3399542" cy="507176"/>
            </a:xfrm>
            <a:prstGeom prst="rect">
              <a:avLst/>
            </a:prstGeom>
          </p:spPr>
          <p:txBody>
            <a:bodyPr vert="horz" lIns="91440" tIns="45720" rIns="91440" bIns="45720" rtlCol="0" anchor="ctr" anchorCtr="0">
              <a:normAutofit/>
            </a:bodyPr>
            <a:lstStyle>
              <a:lvl1pPr marL="0" indent="0" algn="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1" i="1" kern="1200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i="0" dirty="0">
                  <a:solidFill>
                    <a:srgbClr val="2A5CAA"/>
                  </a:solidFill>
                </a:rPr>
                <a:t>Department of Convergence Security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11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98E1-D271-4315-BEB4-09F5AA2AC36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49FB-7A7C-4BEF-A879-B3F133111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60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98E1-D271-4315-BEB4-09F5AA2AC36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49FB-7A7C-4BEF-A879-B3F133111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221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560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2A5C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 userDrawn="1"/>
        </p:nvSpPr>
        <p:spPr>
          <a:xfrm>
            <a:off x="0" y="4057650"/>
            <a:ext cx="12192000" cy="2800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98E1-D271-4315-BEB4-09F5AA2AC36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9CDD49FB-7A7C-4BEF-A879-B3F133111CC3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5" name="제목 1"/>
          <p:cNvSpPr>
            <a:spLocks noGrp="1"/>
          </p:cNvSpPr>
          <p:nvPr>
            <p:ph type="ctrTitle" hasCustomPrompt="1"/>
          </p:nvPr>
        </p:nvSpPr>
        <p:spPr>
          <a:xfrm>
            <a:off x="724507" y="2342119"/>
            <a:ext cx="11208052" cy="1026033"/>
          </a:xfrm>
        </p:spPr>
        <p:txBody>
          <a:bodyPr anchor="ctr" anchorCtr="0">
            <a:noAutofit/>
          </a:bodyPr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1">
                <a:solidFill>
                  <a:schemeClr val="bg1"/>
                </a:solidFill>
                <a:latin typeface="+mj-lt"/>
                <a:cs typeface="Verdana" panose="020B0604030504040204" pitchFamily="34" charset="0"/>
              </a:defRPr>
            </a:lvl1pPr>
          </a:lstStyle>
          <a:p>
            <a:r>
              <a:rPr lang="en-US" altLang="ko-KR" dirty="0"/>
              <a:t>PRESENTATION TITLE</a:t>
            </a:r>
          </a:p>
        </p:txBody>
      </p:sp>
      <p:sp>
        <p:nvSpPr>
          <p:cNvPr id="26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940305" y="3131942"/>
            <a:ext cx="6992257" cy="507176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2400" b="1" i="1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PRESENTATION SUBTITLE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565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 userDrawn="1"/>
        </p:nvSpPr>
        <p:spPr>
          <a:xfrm>
            <a:off x="0" y="4057650"/>
            <a:ext cx="12192000" cy="2800350"/>
          </a:xfrm>
          <a:prstGeom prst="rect">
            <a:avLst/>
          </a:prstGeom>
          <a:solidFill>
            <a:srgbClr val="2A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98E1-D271-4315-BEB4-09F5AA2AC36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49FB-7A7C-4BEF-A879-B3F133111CC3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9939028" y="134931"/>
            <a:ext cx="1897371" cy="672767"/>
            <a:chOff x="1316038" y="2282825"/>
            <a:chExt cx="4083050" cy="1550988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319338" y="2773363"/>
              <a:ext cx="755650" cy="1046163"/>
            </a:xfrm>
            <a:custGeom>
              <a:avLst/>
              <a:gdLst>
                <a:gd name="T0" fmla="*/ 452 w 476"/>
                <a:gd name="T1" fmla="*/ 0 h 659"/>
                <a:gd name="T2" fmla="*/ 218 w 476"/>
                <a:gd name="T3" fmla="*/ 0 h 659"/>
                <a:gd name="T4" fmla="*/ 0 w 476"/>
                <a:gd name="T5" fmla="*/ 321 h 659"/>
                <a:gd name="T6" fmla="*/ 244 w 476"/>
                <a:gd name="T7" fmla="*/ 659 h 659"/>
                <a:gd name="T8" fmla="*/ 476 w 476"/>
                <a:gd name="T9" fmla="*/ 659 h 659"/>
                <a:gd name="T10" fmla="*/ 234 w 476"/>
                <a:gd name="T11" fmla="*/ 321 h 659"/>
                <a:gd name="T12" fmla="*/ 452 w 476"/>
                <a:gd name="T13" fmla="*/ 0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6" h="659">
                  <a:moveTo>
                    <a:pt x="452" y="0"/>
                  </a:moveTo>
                  <a:lnTo>
                    <a:pt x="218" y="0"/>
                  </a:lnTo>
                  <a:lnTo>
                    <a:pt x="0" y="321"/>
                  </a:lnTo>
                  <a:lnTo>
                    <a:pt x="244" y="659"/>
                  </a:lnTo>
                  <a:lnTo>
                    <a:pt x="476" y="659"/>
                  </a:lnTo>
                  <a:lnTo>
                    <a:pt x="234" y="321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2A5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173413" y="2773363"/>
              <a:ext cx="1041400" cy="1041400"/>
            </a:xfrm>
            <a:custGeom>
              <a:avLst/>
              <a:gdLst>
                <a:gd name="T0" fmla="*/ 193 w 277"/>
                <a:gd name="T1" fmla="*/ 162 h 276"/>
                <a:gd name="T2" fmla="*/ 89 w 277"/>
                <a:gd name="T3" fmla="*/ 0 h 276"/>
                <a:gd name="T4" fmla="*/ 0 w 277"/>
                <a:gd name="T5" fmla="*/ 0 h 276"/>
                <a:gd name="T6" fmla="*/ 0 w 277"/>
                <a:gd name="T7" fmla="*/ 276 h 276"/>
                <a:gd name="T8" fmla="*/ 85 w 277"/>
                <a:gd name="T9" fmla="*/ 276 h 276"/>
                <a:gd name="T10" fmla="*/ 85 w 277"/>
                <a:gd name="T11" fmla="*/ 119 h 276"/>
                <a:gd name="T12" fmla="*/ 189 w 277"/>
                <a:gd name="T13" fmla="*/ 276 h 276"/>
                <a:gd name="T14" fmla="*/ 277 w 277"/>
                <a:gd name="T15" fmla="*/ 276 h 276"/>
                <a:gd name="T16" fmla="*/ 277 w 277"/>
                <a:gd name="T17" fmla="*/ 0 h 276"/>
                <a:gd name="T18" fmla="*/ 193 w 277"/>
                <a:gd name="T19" fmla="*/ 0 h 276"/>
                <a:gd name="T20" fmla="*/ 193 w 277"/>
                <a:gd name="T21" fmla="*/ 16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7" h="276">
                  <a:moveTo>
                    <a:pt x="193" y="162"/>
                  </a:moveTo>
                  <a:cubicBezTo>
                    <a:pt x="193" y="162"/>
                    <a:pt x="91" y="4"/>
                    <a:pt x="89" y="0"/>
                  </a:cubicBezTo>
                  <a:cubicBezTo>
                    <a:pt x="84" y="0"/>
                    <a:pt x="8" y="0"/>
                    <a:pt x="0" y="0"/>
                  </a:cubicBezTo>
                  <a:cubicBezTo>
                    <a:pt x="0" y="8"/>
                    <a:pt x="0" y="268"/>
                    <a:pt x="0" y="276"/>
                  </a:cubicBezTo>
                  <a:cubicBezTo>
                    <a:pt x="7" y="276"/>
                    <a:pt x="77" y="276"/>
                    <a:pt x="85" y="276"/>
                  </a:cubicBezTo>
                  <a:cubicBezTo>
                    <a:pt x="85" y="268"/>
                    <a:pt x="85" y="119"/>
                    <a:pt x="85" y="119"/>
                  </a:cubicBezTo>
                  <a:cubicBezTo>
                    <a:pt x="189" y="276"/>
                    <a:pt x="189" y="276"/>
                    <a:pt x="189" y="276"/>
                  </a:cubicBezTo>
                  <a:cubicBezTo>
                    <a:pt x="277" y="276"/>
                    <a:pt x="277" y="276"/>
                    <a:pt x="277" y="276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193" y="0"/>
                    <a:pt x="193" y="0"/>
                    <a:pt x="193" y="0"/>
                  </a:cubicBezTo>
                  <a:lnTo>
                    <a:pt x="193" y="162"/>
                  </a:lnTo>
                  <a:close/>
                </a:path>
              </a:pathLst>
            </a:custGeom>
            <a:solidFill>
              <a:srgbClr val="2A5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4440238" y="2773363"/>
              <a:ext cx="958850" cy="1060450"/>
            </a:xfrm>
            <a:custGeom>
              <a:avLst/>
              <a:gdLst>
                <a:gd name="T0" fmla="*/ 166 w 255"/>
                <a:gd name="T1" fmla="*/ 0 h 281"/>
                <a:gd name="T2" fmla="*/ 166 w 255"/>
                <a:gd name="T3" fmla="*/ 155 h 281"/>
                <a:gd name="T4" fmla="*/ 128 w 255"/>
                <a:gd name="T5" fmla="*/ 207 h 281"/>
                <a:gd name="T6" fmla="*/ 90 w 255"/>
                <a:gd name="T7" fmla="*/ 155 h 281"/>
                <a:gd name="T8" fmla="*/ 90 w 255"/>
                <a:gd name="T9" fmla="*/ 0 h 281"/>
                <a:gd name="T10" fmla="*/ 0 w 255"/>
                <a:gd name="T11" fmla="*/ 0 h 281"/>
                <a:gd name="T12" fmla="*/ 0 w 255"/>
                <a:gd name="T13" fmla="*/ 165 h 281"/>
                <a:gd name="T14" fmla="*/ 128 w 255"/>
                <a:gd name="T15" fmla="*/ 281 h 281"/>
                <a:gd name="T16" fmla="*/ 255 w 255"/>
                <a:gd name="T17" fmla="*/ 165 h 281"/>
                <a:gd name="T18" fmla="*/ 255 w 255"/>
                <a:gd name="T19" fmla="*/ 0 h 281"/>
                <a:gd name="T20" fmla="*/ 166 w 255"/>
                <a:gd name="T2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5" h="281">
                  <a:moveTo>
                    <a:pt x="166" y="0"/>
                  </a:moveTo>
                  <a:cubicBezTo>
                    <a:pt x="166" y="8"/>
                    <a:pt x="166" y="155"/>
                    <a:pt x="166" y="155"/>
                  </a:cubicBezTo>
                  <a:cubicBezTo>
                    <a:pt x="166" y="175"/>
                    <a:pt x="166" y="207"/>
                    <a:pt x="128" y="207"/>
                  </a:cubicBezTo>
                  <a:cubicBezTo>
                    <a:pt x="90" y="207"/>
                    <a:pt x="90" y="175"/>
                    <a:pt x="90" y="155"/>
                  </a:cubicBezTo>
                  <a:cubicBezTo>
                    <a:pt x="90" y="155"/>
                    <a:pt x="90" y="8"/>
                    <a:pt x="90" y="0"/>
                  </a:cubicBezTo>
                  <a:cubicBezTo>
                    <a:pt x="82" y="0"/>
                    <a:pt x="8" y="0"/>
                    <a:pt x="0" y="0"/>
                  </a:cubicBezTo>
                  <a:cubicBezTo>
                    <a:pt x="0" y="8"/>
                    <a:pt x="0" y="165"/>
                    <a:pt x="0" y="165"/>
                  </a:cubicBezTo>
                  <a:cubicBezTo>
                    <a:pt x="0" y="261"/>
                    <a:pt x="70" y="281"/>
                    <a:pt x="128" y="281"/>
                  </a:cubicBezTo>
                  <a:cubicBezTo>
                    <a:pt x="186" y="281"/>
                    <a:pt x="255" y="261"/>
                    <a:pt x="255" y="165"/>
                  </a:cubicBezTo>
                  <a:cubicBezTo>
                    <a:pt x="255" y="165"/>
                    <a:pt x="255" y="8"/>
                    <a:pt x="255" y="0"/>
                  </a:cubicBezTo>
                  <a:cubicBezTo>
                    <a:pt x="248" y="0"/>
                    <a:pt x="173" y="0"/>
                    <a:pt x="166" y="0"/>
                  </a:cubicBezTo>
                  <a:close/>
                </a:path>
              </a:pathLst>
            </a:custGeom>
            <a:solidFill>
              <a:srgbClr val="2A5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951038" y="3370263"/>
              <a:ext cx="323850" cy="449263"/>
            </a:xfrm>
            <a:custGeom>
              <a:avLst/>
              <a:gdLst>
                <a:gd name="T0" fmla="*/ 0 w 204"/>
                <a:gd name="T1" fmla="*/ 283 h 283"/>
                <a:gd name="T2" fmla="*/ 204 w 204"/>
                <a:gd name="T3" fmla="*/ 283 h 283"/>
                <a:gd name="T4" fmla="*/ 0 w 204"/>
                <a:gd name="T5" fmla="*/ 0 h 283"/>
                <a:gd name="T6" fmla="*/ 0 w 204"/>
                <a:gd name="T7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283">
                  <a:moveTo>
                    <a:pt x="0" y="283"/>
                  </a:moveTo>
                  <a:lnTo>
                    <a:pt x="204" y="283"/>
                  </a:lnTo>
                  <a:lnTo>
                    <a:pt x="0" y="0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rgbClr val="2A5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951038" y="2773363"/>
              <a:ext cx="323850" cy="446088"/>
            </a:xfrm>
            <a:custGeom>
              <a:avLst/>
              <a:gdLst>
                <a:gd name="T0" fmla="*/ 0 w 204"/>
                <a:gd name="T1" fmla="*/ 0 h 281"/>
                <a:gd name="T2" fmla="*/ 204 w 204"/>
                <a:gd name="T3" fmla="*/ 281 h 281"/>
                <a:gd name="T4" fmla="*/ 204 w 204"/>
                <a:gd name="T5" fmla="*/ 0 h 281"/>
                <a:gd name="T6" fmla="*/ 0 w 204"/>
                <a:gd name="T7" fmla="*/ 0 h 281"/>
                <a:gd name="T8" fmla="*/ 0 w 204"/>
                <a:gd name="T9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281">
                  <a:moveTo>
                    <a:pt x="0" y="0"/>
                  </a:moveTo>
                  <a:lnTo>
                    <a:pt x="204" y="281"/>
                  </a:lnTo>
                  <a:lnTo>
                    <a:pt x="20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5C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1316038" y="2282825"/>
              <a:ext cx="487363" cy="490538"/>
            </a:xfrm>
            <a:custGeom>
              <a:avLst/>
              <a:gdLst>
                <a:gd name="T0" fmla="*/ 0 w 307"/>
                <a:gd name="T1" fmla="*/ 128 h 309"/>
                <a:gd name="T2" fmla="*/ 130 w 307"/>
                <a:gd name="T3" fmla="*/ 309 h 309"/>
                <a:gd name="T4" fmla="*/ 307 w 307"/>
                <a:gd name="T5" fmla="*/ 178 h 309"/>
                <a:gd name="T6" fmla="*/ 177 w 307"/>
                <a:gd name="T7" fmla="*/ 0 h 309"/>
                <a:gd name="T8" fmla="*/ 0 w 307"/>
                <a:gd name="T9" fmla="*/ 128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9">
                  <a:moveTo>
                    <a:pt x="0" y="128"/>
                  </a:moveTo>
                  <a:lnTo>
                    <a:pt x="130" y="309"/>
                  </a:lnTo>
                  <a:lnTo>
                    <a:pt x="307" y="178"/>
                  </a:lnTo>
                  <a:lnTo>
                    <a:pt x="177" y="0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F37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</p:grpSp>
      <p:sp>
        <p:nvSpPr>
          <p:cNvPr id="14" name="제목 1"/>
          <p:cNvSpPr>
            <a:spLocks noGrp="1"/>
          </p:cNvSpPr>
          <p:nvPr>
            <p:ph type="ctrTitle" hasCustomPrompt="1"/>
          </p:nvPr>
        </p:nvSpPr>
        <p:spPr>
          <a:xfrm>
            <a:off x="724507" y="2627869"/>
            <a:ext cx="11208052" cy="1026033"/>
          </a:xfrm>
        </p:spPr>
        <p:txBody>
          <a:bodyPr anchor="ctr" anchorCtr="0">
            <a:noAutofit/>
          </a:bodyPr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1">
                <a:solidFill>
                  <a:srgbClr val="2A5CAA"/>
                </a:solidFill>
                <a:latin typeface="+mj-lt"/>
                <a:cs typeface="Verdana" panose="020B0604030504040204" pitchFamily="34" charset="0"/>
              </a:defRPr>
            </a:lvl1pPr>
          </a:lstStyle>
          <a:p>
            <a:r>
              <a:rPr lang="en-US" altLang="ko-KR" dirty="0"/>
              <a:t>PRESENTATION TITLE</a:t>
            </a:r>
          </a:p>
        </p:txBody>
      </p:sp>
      <p:sp>
        <p:nvSpPr>
          <p:cNvPr id="15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940305" y="3417692"/>
            <a:ext cx="6992257" cy="507176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2400" b="1" i="1" baseline="0">
                <a:solidFill>
                  <a:srgbClr val="2A5CAA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PRESENTATION SUBTITLE</a:t>
            </a:r>
            <a:endParaRPr lang="ko-KR" altLang="en-US" dirty="0"/>
          </a:p>
        </p:txBody>
      </p:sp>
      <p:grpSp>
        <p:nvGrpSpPr>
          <p:cNvPr id="37" name="그룹 36"/>
          <p:cNvGrpSpPr/>
          <p:nvPr userDrawn="1"/>
        </p:nvGrpSpPr>
        <p:grpSpPr>
          <a:xfrm>
            <a:off x="9195047" y="6356356"/>
            <a:ext cx="2708244" cy="301615"/>
            <a:chOff x="2722563" y="3221038"/>
            <a:chExt cx="3421062" cy="508001"/>
          </a:xfrm>
          <a:solidFill>
            <a:schemeClr val="bg1"/>
          </a:solidFill>
        </p:grpSpPr>
        <p:sp>
          <p:nvSpPr>
            <p:cNvPr id="38" name="Freeform 97"/>
            <p:cNvSpPr>
              <a:spLocks/>
            </p:cNvSpPr>
            <p:nvPr/>
          </p:nvSpPr>
          <p:spPr bwMode="auto">
            <a:xfrm>
              <a:off x="2722563" y="3221038"/>
              <a:ext cx="157163" cy="160338"/>
            </a:xfrm>
            <a:custGeom>
              <a:avLst/>
              <a:gdLst>
                <a:gd name="T0" fmla="*/ 0 w 99"/>
                <a:gd name="T1" fmla="*/ 43 h 101"/>
                <a:gd name="T2" fmla="*/ 42 w 99"/>
                <a:gd name="T3" fmla="*/ 101 h 101"/>
                <a:gd name="T4" fmla="*/ 99 w 99"/>
                <a:gd name="T5" fmla="*/ 60 h 101"/>
                <a:gd name="T6" fmla="*/ 57 w 99"/>
                <a:gd name="T7" fmla="*/ 0 h 101"/>
                <a:gd name="T8" fmla="*/ 0 w 99"/>
                <a:gd name="T9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01">
                  <a:moveTo>
                    <a:pt x="0" y="43"/>
                  </a:moveTo>
                  <a:lnTo>
                    <a:pt x="42" y="101"/>
                  </a:lnTo>
                  <a:lnTo>
                    <a:pt x="99" y="60"/>
                  </a:lnTo>
                  <a:lnTo>
                    <a:pt x="57" y="0"/>
                  </a:lnTo>
                  <a:lnTo>
                    <a:pt x="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9" name="Freeform 98"/>
            <p:cNvSpPr>
              <a:spLocks/>
            </p:cNvSpPr>
            <p:nvPr/>
          </p:nvSpPr>
          <p:spPr bwMode="auto">
            <a:xfrm>
              <a:off x="3324225" y="3381376"/>
              <a:ext cx="338138" cy="342900"/>
            </a:xfrm>
            <a:custGeom>
              <a:avLst/>
              <a:gdLst>
                <a:gd name="T0" fmla="*/ 147 w 213"/>
                <a:gd name="T1" fmla="*/ 127 h 216"/>
                <a:gd name="T2" fmla="*/ 68 w 213"/>
                <a:gd name="T3" fmla="*/ 0 h 216"/>
                <a:gd name="T4" fmla="*/ 0 w 213"/>
                <a:gd name="T5" fmla="*/ 0 h 216"/>
                <a:gd name="T6" fmla="*/ 0 w 213"/>
                <a:gd name="T7" fmla="*/ 216 h 216"/>
                <a:gd name="T8" fmla="*/ 64 w 213"/>
                <a:gd name="T9" fmla="*/ 216 h 216"/>
                <a:gd name="T10" fmla="*/ 64 w 213"/>
                <a:gd name="T11" fmla="*/ 94 h 216"/>
                <a:gd name="T12" fmla="*/ 144 w 213"/>
                <a:gd name="T13" fmla="*/ 216 h 216"/>
                <a:gd name="T14" fmla="*/ 213 w 213"/>
                <a:gd name="T15" fmla="*/ 216 h 216"/>
                <a:gd name="T16" fmla="*/ 213 w 213"/>
                <a:gd name="T17" fmla="*/ 0 h 216"/>
                <a:gd name="T18" fmla="*/ 147 w 213"/>
                <a:gd name="T19" fmla="*/ 0 h 216"/>
                <a:gd name="T20" fmla="*/ 147 w 213"/>
                <a:gd name="T21" fmla="*/ 12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3" h="216">
                  <a:moveTo>
                    <a:pt x="147" y="127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216"/>
                  </a:lnTo>
                  <a:lnTo>
                    <a:pt x="64" y="216"/>
                  </a:lnTo>
                  <a:lnTo>
                    <a:pt x="64" y="94"/>
                  </a:lnTo>
                  <a:lnTo>
                    <a:pt x="144" y="216"/>
                  </a:lnTo>
                  <a:lnTo>
                    <a:pt x="213" y="216"/>
                  </a:lnTo>
                  <a:lnTo>
                    <a:pt x="213" y="0"/>
                  </a:lnTo>
                  <a:lnTo>
                    <a:pt x="147" y="0"/>
                  </a:lnTo>
                  <a:lnTo>
                    <a:pt x="147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40" name="Freeform 99"/>
            <p:cNvSpPr>
              <a:spLocks/>
            </p:cNvSpPr>
            <p:nvPr/>
          </p:nvSpPr>
          <p:spPr bwMode="auto">
            <a:xfrm>
              <a:off x="3733800" y="3381376"/>
              <a:ext cx="311150" cy="347663"/>
            </a:xfrm>
            <a:custGeom>
              <a:avLst/>
              <a:gdLst>
                <a:gd name="T0" fmla="*/ 54 w 83"/>
                <a:gd name="T1" fmla="*/ 0 h 91"/>
                <a:gd name="T2" fmla="*/ 54 w 83"/>
                <a:gd name="T3" fmla="*/ 51 h 91"/>
                <a:gd name="T4" fmla="*/ 41 w 83"/>
                <a:gd name="T5" fmla="*/ 67 h 91"/>
                <a:gd name="T6" fmla="*/ 29 w 83"/>
                <a:gd name="T7" fmla="*/ 51 h 91"/>
                <a:gd name="T8" fmla="*/ 29 w 83"/>
                <a:gd name="T9" fmla="*/ 0 h 91"/>
                <a:gd name="T10" fmla="*/ 0 w 83"/>
                <a:gd name="T11" fmla="*/ 0 h 91"/>
                <a:gd name="T12" fmla="*/ 0 w 83"/>
                <a:gd name="T13" fmla="*/ 54 h 91"/>
                <a:gd name="T14" fmla="*/ 41 w 83"/>
                <a:gd name="T15" fmla="*/ 91 h 91"/>
                <a:gd name="T16" fmla="*/ 83 w 83"/>
                <a:gd name="T17" fmla="*/ 54 h 91"/>
                <a:gd name="T18" fmla="*/ 83 w 83"/>
                <a:gd name="T19" fmla="*/ 0 h 91"/>
                <a:gd name="T20" fmla="*/ 54 w 83"/>
                <a:gd name="T2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91">
                  <a:moveTo>
                    <a:pt x="54" y="0"/>
                  </a:moveTo>
                  <a:cubicBezTo>
                    <a:pt x="54" y="51"/>
                    <a:pt x="54" y="51"/>
                    <a:pt x="54" y="51"/>
                  </a:cubicBezTo>
                  <a:cubicBezTo>
                    <a:pt x="54" y="57"/>
                    <a:pt x="54" y="67"/>
                    <a:pt x="41" y="67"/>
                  </a:cubicBezTo>
                  <a:cubicBezTo>
                    <a:pt x="29" y="67"/>
                    <a:pt x="29" y="57"/>
                    <a:pt x="29" y="5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85"/>
                    <a:pt x="23" y="91"/>
                    <a:pt x="41" y="91"/>
                  </a:cubicBezTo>
                  <a:cubicBezTo>
                    <a:pt x="60" y="91"/>
                    <a:pt x="83" y="85"/>
                    <a:pt x="83" y="54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41" name="Freeform 100"/>
            <p:cNvSpPr>
              <a:spLocks/>
            </p:cNvSpPr>
            <p:nvPr/>
          </p:nvSpPr>
          <p:spPr bwMode="auto">
            <a:xfrm>
              <a:off x="2928938" y="3381376"/>
              <a:ext cx="104775" cy="149225"/>
            </a:xfrm>
            <a:custGeom>
              <a:avLst/>
              <a:gdLst>
                <a:gd name="T0" fmla="*/ 0 w 66"/>
                <a:gd name="T1" fmla="*/ 0 h 94"/>
                <a:gd name="T2" fmla="*/ 66 w 66"/>
                <a:gd name="T3" fmla="*/ 94 h 94"/>
                <a:gd name="T4" fmla="*/ 66 w 66"/>
                <a:gd name="T5" fmla="*/ 0 h 94"/>
                <a:gd name="T6" fmla="*/ 0 w 66"/>
                <a:gd name="T7" fmla="*/ 0 h 94"/>
                <a:gd name="T8" fmla="*/ 0 w 66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94">
                  <a:moveTo>
                    <a:pt x="0" y="0"/>
                  </a:moveTo>
                  <a:lnTo>
                    <a:pt x="66" y="94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42" name="Freeform 101"/>
            <p:cNvSpPr>
              <a:spLocks/>
            </p:cNvSpPr>
            <p:nvPr/>
          </p:nvSpPr>
          <p:spPr bwMode="auto">
            <a:xfrm>
              <a:off x="3044825" y="3381376"/>
              <a:ext cx="244475" cy="342900"/>
            </a:xfrm>
            <a:custGeom>
              <a:avLst/>
              <a:gdLst>
                <a:gd name="T0" fmla="*/ 76 w 154"/>
                <a:gd name="T1" fmla="*/ 106 h 216"/>
                <a:gd name="T2" fmla="*/ 147 w 154"/>
                <a:gd name="T3" fmla="*/ 0 h 216"/>
                <a:gd name="T4" fmla="*/ 71 w 154"/>
                <a:gd name="T5" fmla="*/ 0 h 216"/>
                <a:gd name="T6" fmla="*/ 0 w 154"/>
                <a:gd name="T7" fmla="*/ 106 h 216"/>
                <a:gd name="T8" fmla="*/ 79 w 154"/>
                <a:gd name="T9" fmla="*/ 216 h 216"/>
                <a:gd name="T10" fmla="*/ 154 w 154"/>
                <a:gd name="T11" fmla="*/ 216 h 216"/>
                <a:gd name="T12" fmla="*/ 76 w 154"/>
                <a:gd name="T13" fmla="*/ 10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216">
                  <a:moveTo>
                    <a:pt x="76" y="106"/>
                  </a:moveTo>
                  <a:lnTo>
                    <a:pt x="147" y="0"/>
                  </a:lnTo>
                  <a:lnTo>
                    <a:pt x="71" y="0"/>
                  </a:lnTo>
                  <a:lnTo>
                    <a:pt x="0" y="106"/>
                  </a:lnTo>
                  <a:lnTo>
                    <a:pt x="79" y="216"/>
                  </a:lnTo>
                  <a:lnTo>
                    <a:pt x="154" y="216"/>
                  </a:lnTo>
                  <a:lnTo>
                    <a:pt x="76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43" name="Freeform 102"/>
            <p:cNvSpPr>
              <a:spLocks/>
            </p:cNvSpPr>
            <p:nvPr/>
          </p:nvSpPr>
          <p:spPr bwMode="auto">
            <a:xfrm>
              <a:off x="2928938" y="3579813"/>
              <a:ext cx="101600" cy="144463"/>
            </a:xfrm>
            <a:custGeom>
              <a:avLst/>
              <a:gdLst>
                <a:gd name="T0" fmla="*/ 0 w 64"/>
                <a:gd name="T1" fmla="*/ 91 h 91"/>
                <a:gd name="T2" fmla="*/ 64 w 64"/>
                <a:gd name="T3" fmla="*/ 91 h 91"/>
                <a:gd name="T4" fmla="*/ 0 w 64"/>
                <a:gd name="T5" fmla="*/ 0 h 91"/>
                <a:gd name="T6" fmla="*/ 0 w 64"/>
                <a:gd name="T7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91">
                  <a:moveTo>
                    <a:pt x="0" y="91"/>
                  </a:moveTo>
                  <a:lnTo>
                    <a:pt x="64" y="91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44" name="Freeform 104"/>
            <p:cNvSpPr>
              <a:spLocks/>
            </p:cNvSpPr>
            <p:nvPr/>
          </p:nvSpPr>
          <p:spPr bwMode="auto">
            <a:xfrm>
              <a:off x="4248150" y="3392488"/>
              <a:ext cx="76200" cy="46038"/>
            </a:xfrm>
            <a:custGeom>
              <a:avLst/>
              <a:gdLst>
                <a:gd name="T0" fmla="*/ 48 w 48"/>
                <a:gd name="T1" fmla="*/ 7 h 29"/>
                <a:gd name="T2" fmla="*/ 0 w 48"/>
                <a:gd name="T3" fmla="*/ 0 h 29"/>
                <a:gd name="T4" fmla="*/ 0 w 48"/>
                <a:gd name="T5" fmla="*/ 19 h 29"/>
                <a:gd name="T6" fmla="*/ 48 w 48"/>
                <a:gd name="T7" fmla="*/ 29 h 29"/>
                <a:gd name="T8" fmla="*/ 48 w 48"/>
                <a:gd name="T9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9">
                  <a:moveTo>
                    <a:pt x="48" y="7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48" y="29"/>
                  </a:lnTo>
                  <a:lnTo>
                    <a:pt x="4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45" name="Freeform 105"/>
            <p:cNvSpPr>
              <a:spLocks/>
            </p:cNvSpPr>
            <p:nvPr/>
          </p:nvSpPr>
          <p:spPr bwMode="auto">
            <a:xfrm>
              <a:off x="4248150" y="3476626"/>
              <a:ext cx="76200" cy="46038"/>
            </a:xfrm>
            <a:custGeom>
              <a:avLst/>
              <a:gdLst>
                <a:gd name="T0" fmla="*/ 48 w 48"/>
                <a:gd name="T1" fmla="*/ 7 h 29"/>
                <a:gd name="T2" fmla="*/ 0 w 48"/>
                <a:gd name="T3" fmla="*/ 0 h 29"/>
                <a:gd name="T4" fmla="*/ 0 w 48"/>
                <a:gd name="T5" fmla="*/ 19 h 29"/>
                <a:gd name="T6" fmla="*/ 48 w 48"/>
                <a:gd name="T7" fmla="*/ 29 h 29"/>
                <a:gd name="T8" fmla="*/ 48 w 48"/>
                <a:gd name="T9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9">
                  <a:moveTo>
                    <a:pt x="48" y="7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48" y="29"/>
                  </a:lnTo>
                  <a:lnTo>
                    <a:pt x="4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46" name="Freeform 106"/>
            <p:cNvSpPr>
              <a:spLocks/>
            </p:cNvSpPr>
            <p:nvPr/>
          </p:nvSpPr>
          <p:spPr bwMode="auto">
            <a:xfrm>
              <a:off x="4343400" y="3403601"/>
              <a:ext cx="220663" cy="301625"/>
            </a:xfrm>
            <a:custGeom>
              <a:avLst/>
              <a:gdLst>
                <a:gd name="T0" fmla="*/ 85 w 139"/>
                <a:gd name="T1" fmla="*/ 20 h 190"/>
                <a:gd name="T2" fmla="*/ 132 w 139"/>
                <a:gd name="T3" fmla="*/ 20 h 190"/>
                <a:gd name="T4" fmla="*/ 132 w 139"/>
                <a:gd name="T5" fmla="*/ 0 h 190"/>
                <a:gd name="T6" fmla="*/ 9 w 139"/>
                <a:gd name="T7" fmla="*/ 0 h 190"/>
                <a:gd name="T8" fmla="*/ 9 w 139"/>
                <a:gd name="T9" fmla="*/ 20 h 190"/>
                <a:gd name="T10" fmla="*/ 54 w 139"/>
                <a:gd name="T11" fmla="*/ 20 h 190"/>
                <a:gd name="T12" fmla="*/ 54 w 139"/>
                <a:gd name="T13" fmla="*/ 171 h 190"/>
                <a:gd name="T14" fmla="*/ 0 w 139"/>
                <a:gd name="T15" fmla="*/ 171 h 190"/>
                <a:gd name="T16" fmla="*/ 0 w 139"/>
                <a:gd name="T17" fmla="*/ 190 h 190"/>
                <a:gd name="T18" fmla="*/ 139 w 139"/>
                <a:gd name="T19" fmla="*/ 190 h 190"/>
                <a:gd name="T20" fmla="*/ 139 w 139"/>
                <a:gd name="T21" fmla="*/ 171 h 190"/>
                <a:gd name="T22" fmla="*/ 85 w 139"/>
                <a:gd name="T23" fmla="*/ 171 h 190"/>
                <a:gd name="T24" fmla="*/ 85 w 139"/>
                <a:gd name="T25" fmla="*/ 2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90">
                  <a:moveTo>
                    <a:pt x="85" y="20"/>
                  </a:moveTo>
                  <a:lnTo>
                    <a:pt x="132" y="20"/>
                  </a:lnTo>
                  <a:lnTo>
                    <a:pt x="132" y="0"/>
                  </a:lnTo>
                  <a:lnTo>
                    <a:pt x="9" y="0"/>
                  </a:lnTo>
                  <a:lnTo>
                    <a:pt x="9" y="20"/>
                  </a:lnTo>
                  <a:lnTo>
                    <a:pt x="54" y="20"/>
                  </a:lnTo>
                  <a:lnTo>
                    <a:pt x="54" y="171"/>
                  </a:lnTo>
                  <a:lnTo>
                    <a:pt x="0" y="171"/>
                  </a:lnTo>
                  <a:lnTo>
                    <a:pt x="0" y="190"/>
                  </a:lnTo>
                  <a:lnTo>
                    <a:pt x="139" y="190"/>
                  </a:lnTo>
                  <a:lnTo>
                    <a:pt x="139" y="171"/>
                  </a:lnTo>
                  <a:lnTo>
                    <a:pt x="85" y="171"/>
                  </a:lnTo>
                  <a:lnTo>
                    <a:pt x="85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47" name="Freeform 107"/>
            <p:cNvSpPr>
              <a:spLocks/>
            </p:cNvSpPr>
            <p:nvPr/>
          </p:nvSpPr>
          <p:spPr bwMode="auto">
            <a:xfrm>
              <a:off x="4230688" y="3568701"/>
              <a:ext cx="119063" cy="155575"/>
            </a:xfrm>
            <a:custGeom>
              <a:avLst/>
              <a:gdLst>
                <a:gd name="T0" fmla="*/ 26 w 32"/>
                <a:gd name="T1" fmla="*/ 0 h 41"/>
                <a:gd name="T2" fmla="*/ 0 w 32"/>
                <a:gd name="T3" fmla="*/ 31 h 41"/>
                <a:gd name="T4" fmla="*/ 9 w 32"/>
                <a:gd name="T5" fmla="*/ 41 h 41"/>
                <a:gd name="T6" fmla="*/ 32 w 32"/>
                <a:gd name="T7" fmla="*/ 5 h 41"/>
                <a:gd name="T8" fmla="*/ 26 w 32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1">
                  <a:moveTo>
                    <a:pt x="26" y="0"/>
                  </a:moveTo>
                  <a:cubicBezTo>
                    <a:pt x="19" y="10"/>
                    <a:pt x="10" y="20"/>
                    <a:pt x="0" y="3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9" y="26"/>
                    <a:pt x="25" y="16"/>
                    <a:pt x="32" y="5"/>
                  </a:cubicBez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48" name="Freeform 108"/>
            <p:cNvSpPr>
              <a:spLocks noEditPoints="1"/>
            </p:cNvSpPr>
            <p:nvPr/>
          </p:nvSpPr>
          <p:spPr bwMode="auto">
            <a:xfrm>
              <a:off x="4629150" y="3400426"/>
              <a:ext cx="333375" cy="323850"/>
            </a:xfrm>
            <a:custGeom>
              <a:avLst/>
              <a:gdLst>
                <a:gd name="T0" fmla="*/ 66 w 89"/>
                <a:gd name="T1" fmla="*/ 55 h 85"/>
                <a:gd name="T2" fmla="*/ 78 w 89"/>
                <a:gd name="T3" fmla="*/ 55 h 85"/>
                <a:gd name="T4" fmla="*/ 78 w 89"/>
                <a:gd name="T5" fmla="*/ 47 h 85"/>
                <a:gd name="T6" fmla="*/ 78 w 89"/>
                <a:gd name="T7" fmla="*/ 39 h 85"/>
                <a:gd name="T8" fmla="*/ 78 w 89"/>
                <a:gd name="T9" fmla="*/ 32 h 85"/>
                <a:gd name="T10" fmla="*/ 78 w 89"/>
                <a:gd name="T11" fmla="*/ 24 h 85"/>
                <a:gd name="T12" fmla="*/ 78 w 89"/>
                <a:gd name="T13" fmla="*/ 17 h 85"/>
                <a:gd name="T14" fmla="*/ 66 w 89"/>
                <a:gd name="T15" fmla="*/ 17 h 85"/>
                <a:gd name="T16" fmla="*/ 59 w 89"/>
                <a:gd name="T17" fmla="*/ 17 h 85"/>
                <a:gd name="T18" fmla="*/ 59 w 89"/>
                <a:gd name="T19" fmla="*/ 8 h 85"/>
                <a:gd name="T20" fmla="*/ 89 w 89"/>
                <a:gd name="T21" fmla="*/ 8 h 85"/>
                <a:gd name="T22" fmla="*/ 89 w 89"/>
                <a:gd name="T23" fmla="*/ 0 h 85"/>
                <a:gd name="T24" fmla="*/ 19 w 89"/>
                <a:gd name="T25" fmla="*/ 0 h 85"/>
                <a:gd name="T26" fmla="*/ 9 w 89"/>
                <a:gd name="T27" fmla="*/ 0 h 85"/>
                <a:gd name="T28" fmla="*/ 7 w 89"/>
                <a:gd name="T29" fmla="*/ 0 h 85"/>
                <a:gd name="T30" fmla="*/ 7 w 89"/>
                <a:gd name="T31" fmla="*/ 47 h 85"/>
                <a:gd name="T32" fmla="*/ 0 w 89"/>
                <a:gd name="T33" fmla="*/ 82 h 85"/>
                <a:gd name="T34" fmla="*/ 9 w 89"/>
                <a:gd name="T35" fmla="*/ 85 h 85"/>
                <a:gd name="T36" fmla="*/ 19 w 89"/>
                <a:gd name="T37" fmla="*/ 46 h 85"/>
                <a:gd name="T38" fmla="*/ 19 w 89"/>
                <a:gd name="T39" fmla="*/ 8 h 85"/>
                <a:gd name="T40" fmla="*/ 47 w 89"/>
                <a:gd name="T41" fmla="*/ 8 h 85"/>
                <a:gd name="T42" fmla="*/ 47 w 89"/>
                <a:gd name="T43" fmla="*/ 17 h 85"/>
                <a:gd name="T44" fmla="*/ 40 w 89"/>
                <a:gd name="T45" fmla="*/ 17 h 85"/>
                <a:gd name="T46" fmla="*/ 28 w 89"/>
                <a:gd name="T47" fmla="*/ 17 h 85"/>
                <a:gd name="T48" fmla="*/ 28 w 89"/>
                <a:gd name="T49" fmla="*/ 24 h 85"/>
                <a:gd name="T50" fmla="*/ 28 w 89"/>
                <a:gd name="T51" fmla="*/ 32 h 85"/>
                <a:gd name="T52" fmla="*/ 28 w 89"/>
                <a:gd name="T53" fmla="*/ 39 h 85"/>
                <a:gd name="T54" fmla="*/ 28 w 89"/>
                <a:gd name="T55" fmla="*/ 47 h 85"/>
                <a:gd name="T56" fmla="*/ 28 w 89"/>
                <a:gd name="T57" fmla="*/ 55 h 85"/>
                <a:gd name="T58" fmla="*/ 40 w 89"/>
                <a:gd name="T59" fmla="*/ 55 h 85"/>
                <a:gd name="T60" fmla="*/ 47 w 89"/>
                <a:gd name="T61" fmla="*/ 55 h 85"/>
                <a:gd name="T62" fmla="*/ 47 w 89"/>
                <a:gd name="T63" fmla="*/ 78 h 85"/>
                <a:gd name="T64" fmla="*/ 39 w 89"/>
                <a:gd name="T65" fmla="*/ 78 h 85"/>
                <a:gd name="T66" fmla="*/ 42 w 89"/>
                <a:gd name="T67" fmla="*/ 85 h 85"/>
                <a:gd name="T68" fmla="*/ 48 w 89"/>
                <a:gd name="T69" fmla="*/ 85 h 85"/>
                <a:gd name="T70" fmla="*/ 59 w 89"/>
                <a:gd name="T71" fmla="*/ 74 h 85"/>
                <a:gd name="T72" fmla="*/ 59 w 89"/>
                <a:gd name="T73" fmla="*/ 55 h 85"/>
                <a:gd name="T74" fmla="*/ 66 w 89"/>
                <a:gd name="T75" fmla="*/ 55 h 85"/>
                <a:gd name="T76" fmla="*/ 40 w 89"/>
                <a:gd name="T77" fmla="*/ 24 h 85"/>
                <a:gd name="T78" fmla="*/ 66 w 89"/>
                <a:gd name="T79" fmla="*/ 24 h 85"/>
                <a:gd name="T80" fmla="*/ 66 w 89"/>
                <a:gd name="T81" fmla="*/ 32 h 85"/>
                <a:gd name="T82" fmla="*/ 40 w 89"/>
                <a:gd name="T83" fmla="*/ 32 h 85"/>
                <a:gd name="T84" fmla="*/ 40 w 89"/>
                <a:gd name="T85" fmla="*/ 24 h 85"/>
                <a:gd name="T86" fmla="*/ 40 w 89"/>
                <a:gd name="T87" fmla="*/ 39 h 85"/>
                <a:gd name="T88" fmla="*/ 66 w 89"/>
                <a:gd name="T89" fmla="*/ 39 h 85"/>
                <a:gd name="T90" fmla="*/ 66 w 89"/>
                <a:gd name="T91" fmla="*/ 47 h 85"/>
                <a:gd name="T92" fmla="*/ 40 w 89"/>
                <a:gd name="T93" fmla="*/ 47 h 85"/>
                <a:gd name="T94" fmla="*/ 40 w 89"/>
                <a:gd name="T95" fmla="*/ 3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9" h="85">
                  <a:moveTo>
                    <a:pt x="66" y="55"/>
                  </a:moveTo>
                  <a:cubicBezTo>
                    <a:pt x="78" y="55"/>
                    <a:pt x="78" y="55"/>
                    <a:pt x="78" y="55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8" y="39"/>
                    <a:pt x="78" y="39"/>
                    <a:pt x="78" y="39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7" y="62"/>
                    <a:pt x="5" y="73"/>
                    <a:pt x="0" y="82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13" y="79"/>
                    <a:pt x="19" y="68"/>
                    <a:pt x="19" y="4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78"/>
                    <a:pt x="39" y="78"/>
                    <a:pt x="39" y="78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54" y="85"/>
                    <a:pt x="59" y="80"/>
                    <a:pt x="59" y="74"/>
                  </a:cubicBezTo>
                  <a:cubicBezTo>
                    <a:pt x="59" y="55"/>
                    <a:pt x="59" y="55"/>
                    <a:pt x="59" y="55"/>
                  </a:cubicBezTo>
                  <a:lnTo>
                    <a:pt x="66" y="55"/>
                  </a:lnTo>
                  <a:close/>
                  <a:moveTo>
                    <a:pt x="40" y="24"/>
                  </a:moveTo>
                  <a:cubicBezTo>
                    <a:pt x="66" y="24"/>
                    <a:pt x="66" y="24"/>
                    <a:pt x="66" y="24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40" y="32"/>
                    <a:pt x="40" y="32"/>
                    <a:pt x="40" y="32"/>
                  </a:cubicBezTo>
                  <a:lnTo>
                    <a:pt x="40" y="24"/>
                  </a:lnTo>
                  <a:close/>
                  <a:moveTo>
                    <a:pt x="40" y="39"/>
                  </a:moveTo>
                  <a:cubicBezTo>
                    <a:pt x="66" y="39"/>
                    <a:pt x="66" y="39"/>
                    <a:pt x="66" y="39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40" y="47"/>
                    <a:pt x="40" y="47"/>
                    <a:pt x="40" y="47"/>
                  </a:cubicBezTo>
                  <a:lnTo>
                    <a:pt x="4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49" name="Freeform 109"/>
            <p:cNvSpPr>
              <a:spLocks/>
            </p:cNvSpPr>
            <p:nvPr/>
          </p:nvSpPr>
          <p:spPr bwMode="auto">
            <a:xfrm>
              <a:off x="4695825" y="3625851"/>
              <a:ext cx="87313" cy="95250"/>
            </a:xfrm>
            <a:custGeom>
              <a:avLst/>
              <a:gdLst>
                <a:gd name="T0" fmla="*/ 17 w 23"/>
                <a:gd name="T1" fmla="*/ 0 h 25"/>
                <a:gd name="T2" fmla="*/ 0 w 23"/>
                <a:gd name="T3" fmla="*/ 17 h 25"/>
                <a:gd name="T4" fmla="*/ 8 w 23"/>
                <a:gd name="T5" fmla="*/ 25 h 25"/>
                <a:gd name="T6" fmla="*/ 23 w 23"/>
                <a:gd name="T7" fmla="*/ 4 h 25"/>
                <a:gd name="T8" fmla="*/ 17 w 23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5">
                  <a:moveTo>
                    <a:pt x="17" y="0"/>
                  </a:moveTo>
                  <a:cubicBezTo>
                    <a:pt x="13" y="5"/>
                    <a:pt x="5" y="13"/>
                    <a:pt x="0" y="17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4" y="17"/>
                    <a:pt x="18" y="12"/>
                    <a:pt x="23" y="4"/>
                  </a:cubicBez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50" name="Freeform 110"/>
            <p:cNvSpPr>
              <a:spLocks/>
            </p:cNvSpPr>
            <p:nvPr/>
          </p:nvSpPr>
          <p:spPr bwMode="auto">
            <a:xfrm>
              <a:off x="4868863" y="3621088"/>
              <a:ext cx="93663" cy="100013"/>
            </a:xfrm>
            <a:custGeom>
              <a:avLst/>
              <a:gdLst>
                <a:gd name="T0" fmla="*/ 6 w 25"/>
                <a:gd name="T1" fmla="*/ 0 h 26"/>
                <a:gd name="T2" fmla="*/ 0 w 25"/>
                <a:gd name="T3" fmla="*/ 5 h 26"/>
                <a:gd name="T4" fmla="*/ 18 w 25"/>
                <a:gd name="T5" fmla="*/ 26 h 26"/>
                <a:gd name="T6" fmla="*/ 25 w 25"/>
                <a:gd name="T7" fmla="*/ 18 h 26"/>
                <a:gd name="T8" fmla="*/ 6 w 2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6">
                  <a:moveTo>
                    <a:pt x="6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6" y="13"/>
                    <a:pt x="11" y="19"/>
                    <a:pt x="18" y="26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0" y="14"/>
                    <a:pt x="13" y="8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51" name="Freeform 111"/>
            <p:cNvSpPr>
              <a:spLocks/>
            </p:cNvSpPr>
            <p:nvPr/>
          </p:nvSpPr>
          <p:spPr bwMode="auto">
            <a:xfrm>
              <a:off x="5022850" y="3392488"/>
              <a:ext cx="342900" cy="323850"/>
            </a:xfrm>
            <a:custGeom>
              <a:avLst/>
              <a:gdLst>
                <a:gd name="T0" fmla="*/ 51 w 91"/>
                <a:gd name="T1" fmla="*/ 25 h 85"/>
                <a:gd name="T2" fmla="*/ 84 w 91"/>
                <a:gd name="T3" fmla="*/ 25 h 85"/>
                <a:gd name="T4" fmla="*/ 84 w 91"/>
                <a:gd name="T5" fmla="*/ 17 h 85"/>
                <a:gd name="T6" fmla="*/ 51 w 91"/>
                <a:gd name="T7" fmla="*/ 17 h 85"/>
                <a:gd name="T8" fmla="*/ 51 w 91"/>
                <a:gd name="T9" fmla="*/ 0 h 85"/>
                <a:gd name="T10" fmla="*/ 38 w 91"/>
                <a:gd name="T11" fmla="*/ 0 h 85"/>
                <a:gd name="T12" fmla="*/ 38 w 91"/>
                <a:gd name="T13" fmla="*/ 17 h 85"/>
                <a:gd name="T14" fmla="*/ 4 w 91"/>
                <a:gd name="T15" fmla="*/ 17 h 85"/>
                <a:gd name="T16" fmla="*/ 4 w 91"/>
                <a:gd name="T17" fmla="*/ 25 h 85"/>
                <a:gd name="T18" fmla="*/ 38 w 91"/>
                <a:gd name="T19" fmla="*/ 25 h 85"/>
                <a:gd name="T20" fmla="*/ 0 w 91"/>
                <a:gd name="T21" fmla="*/ 80 h 85"/>
                <a:gd name="T22" fmla="*/ 5 w 91"/>
                <a:gd name="T23" fmla="*/ 85 h 85"/>
                <a:gd name="T24" fmla="*/ 43 w 91"/>
                <a:gd name="T25" fmla="*/ 47 h 85"/>
                <a:gd name="T26" fmla="*/ 81 w 91"/>
                <a:gd name="T27" fmla="*/ 85 h 85"/>
                <a:gd name="T28" fmla="*/ 91 w 91"/>
                <a:gd name="T29" fmla="*/ 76 h 85"/>
                <a:gd name="T30" fmla="*/ 51 w 91"/>
                <a:gd name="T31" fmla="*/ 2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85">
                  <a:moveTo>
                    <a:pt x="51" y="25"/>
                  </a:moveTo>
                  <a:cubicBezTo>
                    <a:pt x="84" y="25"/>
                    <a:pt x="84" y="25"/>
                    <a:pt x="84" y="25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6" y="35"/>
                    <a:pt x="32" y="59"/>
                    <a:pt x="0" y="80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16" y="79"/>
                    <a:pt x="33" y="68"/>
                    <a:pt x="43" y="47"/>
                  </a:cubicBezTo>
                  <a:cubicBezTo>
                    <a:pt x="49" y="61"/>
                    <a:pt x="60" y="74"/>
                    <a:pt x="81" y="85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71" y="68"/>
                    <a:pt x="53" y="53"/>
                    <a:pt x="5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52" name="Freeform 112"/>
            <p:cNvSpPr>
              <a:spLocks/>
            </p:cNvSpPr>
            <p:nvPr/>
          </p:nvSpPr>
          <p:spPr bwMode="auto">
            <a:xfrm>
              <a:off x="5421313" y="3568701"/>
              <a:ext cx="301625" cy="155575"/>
            </a:xfrm>
            <a:custGeom>
              <a:avLst/>
              <a:gdLst>
                <a:gd name="T0" fmla="*/ 63 w 80"/>
                <a:gd name="T1" fmla="*/ 3 h 41"/>
                <a:gd name="T2" fmla="*/ 63 w 80"/>
                <a:gd name="T3" fmla="*/ 0 h 41"/>
                <a:gd name="T4" fmla="*/ 17 w 80"/>
                <a:gd name="T5" fmla="*/ 0 h 41"/>
                <a:gd name="T6" fmla="*/ 17 w 80"/>
                <a:gd name="T7" fmla="*/ 7 h 41"/>
                <a:gd name="T8" fmla="*/ 43 w 80"/>
                <a:gd name="T9" fmla="*/ 7 h 41"/>
                <a:gd name="T10" fmla="*/ 37 w 80"/>
                <a:gd name="T11" fmla="*/ 12 h 41"/>
                <a:gd name="T12" fmla="*/ 34 w 80"/>
                <a:gd name="T13" fmla="*/ 12 h 41"/>
                <a:gd name="T14" fmla="*/ 34 w 80"/>
                <a:gd name="T15" fmla="*/ 15 h 41"/>
                <a:gd name="T16" fmla="*/ 0 w 80"/>
                <a:gd name="T17" fmla="*/ 15 h 41"/>
                <a:gd name="T18" fmla="*/ 0 w 80"/>
                <a:gd name="T19" fmla="*/ 22 h 41"/>
                <a:gd name="T20" fmla="*/ 34 w 80"/>
                <a:gd name="T21" fmla="*/ 22 h 41"/>
                <a:gd name="T22" fmla="*/ 34 w 80"/>
                <a:gd name="T23" fmla="*/ 35 h 41"/>
                <a:gd name="T24" fmla="*/ 26 w 80"/>
                <a:gd name="T25" fmla="*/ 35 h 41"/>
                <a:gd name="T26" fmla="*/ 30 w 80"/>
                <a:gd name="T27" fmla="*/ 41 h 41"/>
                <a:gd name="T28" fmla="*/ 30 w 80"/>
                <a:gd name="T29" fmla="*/ 41 h 41"/>
                <a:gd name="T30" fmla="*/ 30 w 80"/>
                <a:gd name="T31" fmla="*/ 41 h 41"/>
                <a:gd name="T32" fmla="*/ 36 w 80"/>
                <a:gd name="T33" fmla="*/ 41 h 41"/>
                <a:gd name="T34" fmla="*/ 46 w 80"/>
                <a:gd name="T35" fmla="*/ 30 h 41"/>
                <a:gd name="T36" fmla="*/ 46 w 80"/>
                <a:gd name="T37" fmla="*/ 22 h 41"/>
                <a:gd name="T38" fmla="*/ 80 w 80"/>
                <a:gd name="T39" fmla="*/ 22 h 41"/>
                <a:gd name="T40" fmla="*/ 80 w 80"/>
                <a:gd name="T41" fmla="*/ 15 h 41"/>
                <a:gd name="T42" fmla="*/ 47 w 80"/>
                <a:gd name="T43" fmla="*/ 15 h 41"/>
                <a:gd name="T44" fmla="*/ 63 w 80"/>
                <a:gd name="T45" fmla="*/ 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" h="41">
                  <a:moveTo>
                    <a:pt x="63" y="3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41" y="41"/>
                    <a:pt x="46" y="36"/>
                    <a:pt x="46" y="30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47" y="15"/>
                    <a:pt x="47" y="15"/>
                    <a:pt x="47" y="15"/>
                  </a:cubicBezTo>
                  <a:lnTo>
                    <a:pt x="6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53" name="Freeform 113"/>
            <p:cNvSpPr>
              <a:spLocks/>
            </p:cNvSpPr>
            <p:nvPr/>
          </p:nvSpPr>
          <p:spPr bwMode="auto">
            <a:xfrm>
              <a:off x="5410200" y="3392488"/>
              <a:ext cx="323850" cy="198438"/>
            </a:xfrm>
            <a:custGeom>
              <a:avLst/>
              <a:gdLst>
                <a:gd name="T0" fmla="*/ 192 w 204"/>
                <a:gd name="T1" fmla="*/ 70 h 125"/>
                <a:gd name="T2" fmla="*/ 192 w 204"/>
                <a:gd name="T3" fmla="*/ 55 h 125"/>
                <a:gd name="T4" fmla="*/ 192 w 204"/>
                <a:gd name="T5" fmla="*/ 41 h 125"/>
                <a:gd name="T6" fmla="*/ 192 w 204"/>
                <a:gd name="T7" fmla="*/ 27 h 125"/>
                <a:gd name="T8" fmla="*/ 192 w 204"/>
                <a:gd name="T9" fmla="*/ 15 h 125"/>
                <a:gd name="T10" fmla="*/ 192 w 204"/>
                <a:gd name="T11" fmla="*/ 0 h 125"/>
                <a:gd name="T12" fmla="*/ 164 w 204"/>
                <a:gd name="T13" fmla="*/ 0 h 125"/>
                <a:gd name="T14" fmla="*/ 138 w 204"/>
                <a:gd name="T15" fmla="*/ 0 h 125"/>
                <a:gd name="T16" fmla="*/ 138 w 204"/>
                <a:gd name="T17" fmla="*/ 15 h 125"/>
                <a:gd name="T18" fmla="*/ 164 w 204"/>
                <a:gd name="T19" fmla="*/ 15 h 125"/>
                <a:gd name="T20" fmla="*/ 164 w 204"/>
                <a:gd name="T21" fmla="*/ 27 h 125"/>
                <a:gd name="T22" fmla="*/ 138 w 204"/>
                <a:gd name="T23" fmla="*/ 27 h 125"/>
                <a:gd name="T24" fmla="*/ 138 w 204"/>
                <a:gd name="T25" fmla="*/ 41 h 125"/>
                <a:gd name="T26" fmla="*/ 164 w 204"/>
                <a:gd name="T27" fmla="*/ 41 h 125"/>
                <a:gd name="T28" fmla="*/ 164 w 204"/>
                <a:gd name="T29" fmla="*/ 55 h 125"/>
                <a:gd name="T30" fmla="*/ 138 w 204"/>
                <a:gd name="T31" fmla="*/ 55 h 125"/>
                <a:gd name="T32" fmla="*/ 138 w 204"/>
                <a:gd name="T33" fmla="*/ 70 h 125"/>
                <a:gd name="T34" fmla="*/ 164 w 204"/>
                <a:gd name="T35" fmla="*/ 70 h 125"/>
                <a:gd name="T36" fmla="*/ 164 w 204"/>
                <a:gd name="T37" fmla="*/ 82 h 125"/>
                <a:gd name="T38" fmla="*/ 41 w 204"/>
                <a:gd name="T39" fmla="*/ 82 h 125"/>
                <a:gd name="T40" fmla="*/ 41 w 204"/>
                <a:gd name="T41" fmla="*/ 70 h 125"/>
                <a:gd name="T42" fmla="*/ 69 w 204"/>
                <a:gd name="T43" fmla="*/ 70 h 125"/>
                <a:gd name="T44" fmla="*/ 69 w 204"/>
                <a:gd name="T45" fmla="*/ 55 h 125"/>
                <a:gd name="T46" fmla="*/ 41 w 204"/>
                <a:gd name="T47" fmla="*/ 55 h 125"/>
                <a:gd name="T48" fmla="*/ 41 w 204"/>
                <a:gd name="T49" fmla="*/ 41 h 125"/>
                <a:gd name="T50" fmla="*/ 69 w 204"/>
                <a:gd name="T51" fmla="*/ 41 h 125"/>
                <a:gd name="T52" fmla="*/ 69 w 204"/>
                <a:gd name="T53" fmla="*/ 27 h 125"/>
                <a:gd name="T54" fmla="*/ 41 w 204"/>
                <a:gd name="T55" fmla="*/ 27 h 125"/>
                <a:gd name="T56" fmla="*/ 41 w 204"/>
                <a:gd name="T57" fmla="*/ 15 h 125"/>
                <a:gd name="T58" fmla="*/ 69 w 204"/>
                <a:gd name="T59" fmla="*/ 15 h 125"/>
                <a:gd name="T60" fmla="*/ 69 w 204"/>
                <a:gd name="T61" fmla="*/ 0 h 125"/>
                <a:gd name="T62" fmla="*/ 41 w 204"/>
                <a:gd name="T63" fmla="*/ 0 h 125"/>
                <a:gd name="T64" fmla="*/ 15 w 204"/>
                <a:gd name="T65" fmla="*/ 0 h 125"/>
                <a:gd name="T66" fmla="*/ 15 w 204"/>
                <a:gd name="T67" fmla="*/ 15 h 125"/>
                <a:gd name="T68" fmla="*/ 15 w 204"/>
                <a:gd name="T69" fmla="*/ 27 h 125"/>
                <a:gd name="T70" fmla="*/ 15 w 204"/>
                <a:gd name="T71" fmla="*/ 41 h 125"/>
                <a:gd name="T72" fmla="*/ 15 w 204"/>
                <a:gd name="T73" fmla="*/ 55 h 125"/>
                <a:gd name="T74" fmla="*/ 15 w 204"/>
                <a:gd name="T75" fmla="*/ 70 h 125"/>
                <a:gd name="T76" fmla="*/ 15 w 204"/>
                <a:gd name="T77" fmla="*/ 82 h 125"/>
                <a:gd name="T78" fmla="*/ 0 w 204"/>
                <a:gd name="T79" fmla="*/ 82 h 125"/>
                <a:gd name="T80" fmla="*/ 0 w 204"/>
                <a:gd name="T81" fmla="*/ 125 h 125"/>
                <a:gd name="T82" fmla="*/ 26 w 204"/>
                <a:gd name="T83" fmla="*/ 125 h 125"/>
                <a:gd name="T84" fmla="*/ 26 w 204"/>
                <a:gd name="T85" fmla="*/ 99 h 125"/>
                <a:gd name="T86" fmla="*/ 178 w 204"/>
                <a:gd name="T87" fmla="*/ 99 h 125"/>
                <a:gd name="T88" fmla="*/ 178 w 204"/>
                <a:gd name="T89" fmla="*/ 125 h 125"/>
                <a:gd name="T90" fmla="*/ 204 w 204"/>
                <a:gd name="T91" fmla="*/ 125 h 125"/>
                <a:gd name="T92" fmla="*/ 204 w 204"/>
                <a:gd name="T93" fmla="*/ 99 h 125"/>
                <a:gd name="T94" fmla="*/ 204 w 204"/>
                <a:gd name="T95" fmla="*/ 82 h 125"/>
                <a:gd name="T96" fmla="*/ 192 w 204"/>
                <a:gd name="T97" fmla="*/ 82 h 125"/>
                <a:gd name="T98" fmla="*/ 192 w 204"/>
                <a:gd name="T99" fmla="*/ 7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4" h="125">
                  <a:moveTo>
                    <a:pt x="192" y="70"/>
                  </a:moveTo>
                  <a:lnTo>
                    <a:pt x="192" y="55"/>
                  </a:lnTo>
                  <a:lnTo>
                    <a:pt x="192" y="41"/>
                  </a:lnTo>
                  <a:lnTo>
                    <a:pt x="192" y="27"/>
                  </a:lnTo>
                  <a:lnTo>
                    <a:pt x="192" y="15"/>
                  </a:lnTo>
                  <a:lnTo>
                    <a:pt x="192" y="0"/>
                  </a:lnTo>
                  <a:lnTo>
                    <a:pt x="164" y="0"/>
                  </a:lnTo>
                  <a:lnTo>
                    <a:pt x="138" y="0"/>
                  </a:lnTo>
                  <a:lnTo>
                    <a:pt x="138" y="15"/>
                  </a:lnTo>
                  <a:lnTo>
                    <a:pt x="164" y="15"/>
                  </a:lnTo>
                  <a:lnTo>
                    <a:pt x="164" y="27"/>
                  </a:lnTo>
                  <a:lnTo>
                    <a:pt x="138" y="27"/>
                  </a:lnTo>
                  <a:lnTo>
                    <a:pt x="138" y="41"/>
                  </a:lnTo>
                  <a:lnTo>
                    <a:pt x="164" y="41"/>
                  </a:lnTo>
                  <a:lnTo>
                    <a:pt x="164" y="55"/>
                  </a:lnTo>
                  <a:lnTo>
                    <a:pt x="138" y="55"/>
                  </a:lnTo>
                  <a:lnTo>
                    <a:pt x="138" y="70"/>
                  </a:lnTo>
                  <a:lnTo>
                    <a:pt x="164" y="70"/>
                  </a:lnTo>
                  <a:lnTo>
                    <a:pt x="164" y="82"/>
                  </a:lnTo>
                  <a:lnTo>
                    <a:pt x="41" y="82"/>
                  </a:lnTo>
                  <a:lnTo>
                    <a:pt x="41" y="70"/>
                  </a:lnTo>
                  <a:lnTo>
                    <a:pt x="69" y="70"/>
                  </a:lnTo>
                  <a:lnTo>
                    <a:pt x="69" y="55"/>
                  </a:lnTo>
                  <a:lnTo>
                    <a:pt x="41" y="55"/>
                  </a:lnTo>
                  <a:lnTo>
                    <a:pt x="41" y="41"/>
                  </a:lnTo>
                  <a:lnTo>
                    <a:pt x="69" y="41"/>
                  </a:lnTo>
                  <a:lnTo>
                    <a:pt x="69" y="27"/>
                  </a:lnTo>
                  <a:lnTo>
                    <a:pt x="41" y="27"/>
                  </a:lnTo>
                  <a:lnTo>
                    <a:pt x="41" y="15"/>
                  </a:lnTo>
                  <a:lnTo>
                    <a:pt x="69" y="15"/>
                  </a:lnTo>
                  <a:lnTo>
                    <a:pt x="69" y="0"/>
                  </a:lnTo>
                  <a:lnTo>
                    <a:pt x="41" y="0"/>
                  </a:lnTo>
                  <a:lnTo>
                    <a:pt x="15" y="0"/>
                  </a:lnTo>
                  <a:lnTo>
                    <a:pt x="15" y="15"/>
                  </a:lnTo>
                  <a:lnTo>
                    <a:pt x="15" y="27"/>
                  </a:lnTo>
                  <a:lnTo>
                    <a:pt x="15" y="41"/>
                  </a:lnTo>
                  <a:lnTo>
                    <a:pt x="15" y="55"/>
                  </a:lnTo>
                  <a:lnTo>
                    <a:pt x="15" y="70"/>
                  </a:lnTo>
                  <a:lnTo>
                    <a:pt x="15" y="82"/>
                  </a:lnTo>
                  <a:lnTo>
                    <a:pt x="0" y="82"/>
                  </a:lnTo>
                  <a:lnTo>
                    <a:pt x="0" y="125"/>
                  </a:lnTo>
                  <a:lnTo>
                    <a:pt x="26" y="125"/>
                  </a:lnTo>
                  <a:lnTo>
                    <a:pt x="26" y="99"/>
                  </a:lnTo>
                  <a:lnTo>
                    <a:pt x="178" y="99"/>
                  </a:lnTo>
                  <a:lnTo>
                    <a:pt x="178" y="125"/>
                  </a:lnTo>
                  <a:lnTo>
                    <a:pt x="204" y="125"/>
                  </a:lnTo>
                  <a:lnTo>
                    <a:pt x="204" y="99"/>
                  </a:lnTo>
                  <a:lnTo>
                    <a:pt x="204" y="82"/>
                  </a:lnTo>
                  <a:lnTo>
                    <a:pt x="192" y="82"/>
                  </a:lnTo>
                  <a:lnTo>
                    <a:pt x="19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54" name="Freeform 114"/>
            <p:cNvSpPr>
              <a:spLocks/>
            </p:cNvSpPr>
            <p:nvPr/>
          </p:nvSpPr>
          <p:spPr bwMode="auto">
            <a:xfrm>
              <a:off x="5519738" y="3384551"/>
              <a:ext cx="101600" cy="133350"/>
            </a:xfrm>
            <a:custGeom>
              <a:avLst/>
              <a:gdLst>
                <a:gd name="T0" fmla="*/ 3 w 27"/>
                <a:gd name="T1" fmla="*/ 17 h 35"/>
                <a:gd name="T2" fmla="*/ 15 w 27"/>
                <a:gd name="T3" fmla="*/ 12 h 35"/>
                <a:gd name="T4" fmla="*/ 21 w 27"/>
                <a:gd name="T5" fmla="*/ 17 h 35"/>
                <a:gd name="T6" fmla="*/ 14 w 27"/>
                <a:gd name="T7" fmla="*/ 22 h 35"/>
                <a:gd name="T8" fmla="*/ 7 w 27"/>
                <a:gd name="T9" fmla="*/ 18 h 35"/>
                <a:gd name="T10" fmla="*/ 3 w 27"/>
                <a:gd name="T11" fmla="*/ 22 h 35"/>
                <a:gd name="T12" fmla="*/ 9 w 27"/>
                <a:gd name="T13" fmla="*/ 26 h 35"/>
                <a:gd name="T14" fmla="*/ 1 w 27"/>
                <a:gd name="T15" fmla="*/ 30 h 35"/>
                <a:gd name="T16" fmla="*/ 3 w 27"/>
                <a:gd name="T17" fmla="*/ 35 h 35"/>
                <a:gd name="T18" fmla="*/ 15 w 27"/>
                <a:gd name="T19" fmla="*/ 30 h 35"/>
                <a:gd name="T20" fmla="*/ 21 w 27"/>
                <a:gd name="T21" fmla="*/ 35 h 35"/>
                <a:gd name="T22" fmla="*/ 27 w 27"/>
                <a:gd name="T23" fmla="*/ 30 h 35"/>
                <a:gd name="T24" fmla="*/ 21 w 27"/>
                <a:gd name="T25" fmla="*/ 26 h 35"/>
                <a:gd name="T26" fmla="*/ 26 w 27"/>
                <a:gd name="T27" fmla="*/ 22 h 35"/>
                <a:gd name="T28" fmla="*/ 22 w 27"/>
                <a:gd name="T29" fmla="*/ 18 h 35"/>
                <a:gd name="T30" fmla="*/ 27 w 27"/>
                <a:gd name="T31" fmla="*/ 13 h 35"/>
                <a:gd name="T32" fmla="*/ 21 w 27"/>
                <a:gd name="T33" fmla="*/ 9 h 35"/>
                <a:gd name="T34" fmla="*/ 27 w 27"/>
                <a:gd name="T35" fmla="*/ 5 h 35"/>
                <a:gd name="T36" fmla="*/ 22 w 27"/>
                <a:gd name="T37" fmla="*/ 1 h 35"/>
                <a:gd name="T38" fmla="*/ 15 w 27"/>
                <a:gd name="T39" fmla="*/ 5 h 35"/>
                <a:gd name="T40" fmla="*/ 7 w 27"/>
                <a:gd name="T41" fmla="*/ 0 h 35"/>
                <a:gd name="T42" fmla="*/ 4 w 27"/>
                <a:gd name="T43" fmla="*/ 4 h 35"/>
                <a:gd name="T44" fmla="*/ 10 w 27"/>
                <a:gd name="T45" fmla="*/ 8 h 35"/>
                <a:gd name="T46" fmla="*/ 0 w 27"/>
                <a:gd name="T47" fmla="*/ 12 h 35"/>
                <a:gd name="T48" fmla="*/ 3 w 27"/>
                <a:gd name="T4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" h="35">
                  <a:moveTo>
                    <a:pt x="3" y="17"/>
                  </a:moveTo>
                  <a:cubicBezTo>
                    <a:pt x="8" y="15"/>
                    <a:pt x="12" y="14"/>
                    <a:pt x="15" y="12"/>
                  </a:cubicBezTo>
                  <a:cubicBezTo>
                    <a:pt x="17" y="14"/>
                    <a:pt x="19" y="15"/>
                    <a:pt x="21" y="17"/>
                  </a:cubicBezTo>
                  <a:cubicBezTo>
                    <a:pt x="19" y="18"/>
                    <a:pt x="17" y="20"/>
                    <a:pt x="14" y="22"/>
                  </a:cubicBezTo>
                  <a:cubicBezTo>
                    <a:pt x="12" y="20"/>
                    <a:pt x="10" y="19"/>
                    <a:pt x="7" y="18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5" y="23"/>
                    <a:pt x="7" y="24"/>
                    <a:pt x="9" y="26"/>
                  </a:cubicBezTo>
                  <a:cubicBezTo>
                    <a:pt x="7" y="27"/>
                    <a:pt x="4" y="29"/>
                    <a:pt x="1" y="30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7" y="34"/>
                    <a:pt x="11" y="32"/>
                    <a:pt x="15" y="30"/>
                  </a:cubicBezTo>
                  <a:cubicBezTo>
                    <a:pt x="17" y="32"/>
                    <a:pt x="19" y="33"/>
                    <a:pt x="21" y="35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5" y="29"/>
                    <a:pt x="23" y="28"/>
                    <a:pt x="21" y="26"/>
                  </a:cubicBezTo>
                  <a:cubicBezTo>
                    <a:pt x="23" y="25"/>
                    <a:pt x="25" y="23"/>
                    <a:pt x="26" y="22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5" y="12"/>
                    <a:pt x="23" y="10"/>
                    <a:pt x="21" y="9"/>
                  </a:cubicBezTo>
                  <a:cubicBezTo>
                    <a:pt x="23" y="8"/>
                    <a:pt x="25" y="6"/>
                    <a:pt x="27" y="5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0" y="2"/>
                    <a:pt x="18" y="3"/>
                    <a:pt x="15" y="5"/>
                  </a:cubicBezTo>
                  <a:cubicBezTo>
                    <a:pt x="13" y="3"/>
                    <a:pt x="10" y="1"/>
                    <a:pt x="7" y="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6" y="6"/>
                    <a:pt x="10" y="8"/>
                  </a:cubicBezTo>
                  <a:cubicBezTo>
                    <a:pt x="7" y="9"/>
                    <a:pt x="4" y="11"/>
                    <a:pt x="0" y="12"/>
                  </a:cubicBezTo>
                  <a:lnTo>
                    <a:pt x="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55" name="Freeform 115"/>
            <p:cNvSpPr>
              <a:spLocks/>
            </p:cNvSpPr>
            <p:nvPr/>
          </p:nvSpPr>
          <p:spPr bwMode="auto">
            <a:xfrm>
              <a:off x="5915025" y="3392488"/>
              <a:ext cx="214313" cy="141288"/>
            </a:xfrm>
            <a:custGeom>
              <a:avLst/>
              <a:gdLst>
                <a:gd name="T0" fmla="*/ 0 w 57"/>
                <a:gd name="T1" fmla="*/ 32 h 37"/>
                <a:gd name="T2" fmla="*/ 4 w 57"/>
                <a:gd name="T3" fmla="*/ 37 h 37"/>
                <a:gd name="T4" fmla="*/ 26 w 57"/>
                <a:gd name="T5" fmla="*/ 16 h 37"/>
                <a:gd name="T6" fmla="*/ 30 w 57"/>
                <a:gd name="T7" fmla="*/ 16 h 37"/>
                <a:gd name="T8" fmla="*/ 51 w 57"/>
                <a:gd name="T9" fmla="*/ 37 h 37"/>
                <a:gd name="T10" fmla="*/ 57 w 57"/>
                <a:gd name="T11" fmla="*/ 29 h 37"/>
                <a:gd name="T12" fmla="*/ 39 w 57"/>
                <a:gd name="T13" fmla="*/ 16 h 37"/>
                <a:gd name="T14" fmla="*/ 57 w 57"/>
                <a:gd name="T15" fmla="*/ 16 h 37"/>
                <a:gd name="T16" fmla="*/ 57 w 57"/>
                <a:gd name="T17" fmla="*/ 9 h 37"/>
                <a:gd name="T18" fmla="*/ 34 w 57"/>
                <a:gd name="T19" fmla="*/ 9 h 37"/>
                <a:gd name="T20" fmla="*/ 34 w 57"/>
                <a:gd name="T21" fmla="*/ 0 h 37"/>
                <a:gd name="T22" fmla="*/ 23 w 57"/>
                <a:gd name="T23" fmla="*/ 0 h 37"/>
                <a:gd name="T24" fmla="*/ 23 w 57"/>
                <a:gd name="T25" fmla="*/ 9 h 37"/>
                <a:gd name="T26" fmla="*/ 0 w 57"/>
                <a:gd name="T27" fmla="*/ 9 h 37"/>
                <a:gd name="T28" fmla="*/ 0 w 57"/>
                <a:gd name="T29" fmla="*/ 16 h 37"/>
                <a:gd name="T30" fmla="*/ 15 w 57"/>
                <a:gd name="T31" fmla="*/ 16 h 37"/>
                <a:gd name="T32" fmla="*/ 0 w 57"/>
                <a:gd name="T33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" h="37">
                  <a:moveTo>
                    <a:pt x="0" y="32"/>
                  </a:moveTo>
                  <a:cubicBezTo>
                    <a:pt x="4" y="37"/>
                    <a:pt x="4" y="37"/>
                    <a:pt x="4" y="37"/>
                  </a:cubicBezTo>
                  <a:cubicBezTo>
                    <a:pt x="14" y="33"/>
                    <a:pt x="23" y="25"/>
                    <a:pt x="26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4" y="27"/>
                    <a:pt x="41" y="32"/>
                    <a:pt x="51" y="37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0" y="26"/>
                    <a:pt x="43" y="22"/>
                    <a:pt x="39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25"/>
                    <a:pt x="6" y="28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56" name="Freeform 116"/>
            <p:cNvSpPr>
              <a:spLocks/>
            </p:cNvSpPr>
            <p:nvPr/>
          </p:nvSpPr>
          <p:spPr bwMode="auto">
            <a:xfrm>
              <a:off x="5780088" y="3392488"/>
              <a:ext cx="146050" cy="331788"/>
            </a:xfrm>
            <a:custGeom>
              <a:avLst/>
              <a:gdLst>
                <a:gd name="T0" fmla="*/ 39 w 39"/>
                <a:gd name="T1" fmla="*/ 49 h 87"/>
                <a:gd name="T2" fmla="*/ 27 w 39"/>
                <a:gd name="T3" fmla="*/ 22 h 87"/>
                <a:gd name="T4" fmla="*/ 27 w 39"/>
                <a:gd name="T5" fmla="*/ 20 h 87"/>
                <a:gd name="T6" fmla="*/ 34 w 39"/>
                <a:gd name="T7" fmla="*/ 20 h 87"/>
                <a:gd name="T8" fmla="*/ 34 w 39"/>
                <a:gd name="T9" fmla="*/ 14 h 87"/>
                <a:gd name="T10" fmla="*/ 27 w 39"/>
                <a:gd name="T11" fmla="*/ 14 h 87"/>
                <a:gd name="T12" fmla="*/ 27 w 39"/>
                <a:gd name="T13" fmla="*/ 0 h 87"/>
                <a:gd name="T14" fmla="*/ 16 w 39"/>
                <a:gd name="T15" fmla="*/ 0 h 87"/>
                <a:gd name="T16" fmla="*/ 16 w 39"/>
                <a:gd name="T17" fmla="*/ 14 h 87"/>
                <a:gd name="T18" fmla="*/ 7 w 39"/>
                <a:gd name="T19" fmla="*/ 14 h 87"/>
                <a:gd name="T20" fmla="*/ 7 w 39"/>
                <a:gd name="T21" fmla="*/ 20 h 87"/>
                <a:gd name="T22" fmla="*/ 16 w 39"/>
                <a:gd name="T23" fmla="*/ 20 h 87"/>
                <a:gd name="T24" fmla="*/ 16 w 39"/>
                <a:gd name="T25" fmla="*/ 21 h 87"/>
                <a:gd name="T26" fmla="*/ 0 w 39"/>
                <a:gd name="T27" fmla="*/ 64 h 87"/>
                <a:gd name="T28" fmla="*/ 5 w 39"/>
                <a:gd name="T29" fmla="*/ 68 h 87"/>
                <a:gd name="T30" fmla="*/ 16 w 39"/>
                <a:gd name="T31" fmla="*/ 50 h 87"/>
                <a:gd name="T32" fmla="*/ 16 w 39"/>
                <a:gd name="T33" fmla="*/ 87 h 87"/>
                <a:gd name="T34" fmla="*/ 27 w 39"/>
                <a:gd name="T35" fmla="*/ 87 h 87"/>
                <a:gd name="T36" fmla="*/ 27 w 39"/>
                <a:gd name="T37" fmla="*/ 43 h 87"/>
                <a:gd name="T38" fmla="*/ 34 w 39"/>
                <a:gd name="T39" fmla="*/ 58 h 87"/>
                <a:gd name="T40" fmla="*/ 39 w 39"/>
                <a:gd name="T41" fmla="*/ 4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87">
                  <a:moveTo>
                    <a:pt x="39" y="49"/>
                  </a:moveTo>
                  <a:cubicBezTo>
                    <a:pt x="33" y="41"/>
                    <a:pt x="28" y="32"/>
                    <a:pt x="27" y="22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34"/>
                    <a:pt x="11" y="50"/>
                    <a:pt x="0" y="64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10" y="62"/>
                    <a:pt x="14" y="57"/>
                    <a:pt x="16" y="50"/>
                  </a:cubicBezTo>
                  <a:cubicBezTo>
                    <a:pt x="16" y="87"/>
                    <a:pt x="16" y="87"/>
                    <a:pt x="16" y="87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9" y="49"/>
                    <a:pt x="32" y="55"/>
                    <a:pt x="34" y="58"/>
                  </a:cubicBezTo>
                  <a:lnTo>
                    <a:pt x="39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57" name="Freeform 117"/>
            <p:cNvSpPr>
              <a:spLocks/>
            </p:cNvSpPr>
            <p:nvPr/>
          </p:nvSpPr>
          <p:spPr bwMode="auto">
            <a:xfrm>
              <a:off x="5915025" y="3530601"/>
              <a:ext cx="228600" cy="193675"/>
            </a:xfrm>
            <a:custGeom>
              <a:avLst/>
              <a:gdLst>
                <a:gd name="T0" fmla="*/ 35 w 61"/>
                <a:gd name="T1" fmla="*/ 24 h 51"/>
                <a:gd name="T2" fmla="*/ 46 w 61"/>
                <a:gd name="T3" fmla="*/ 5 h 51"/>
                <a:gd name="T4" fmla="*/ 37 w 61"/>
                <a:gd name="T5" fmla="*/ 0 h 51"/>
                <a:gd name="T6" fmla="*/ 28 w 61"/>
                <a:gd name="T7" fmla="*/ 16 h 51"/>
                <a:gd name="T8" fmla="*/ 18 w 61"/>
                <a:gd name="T9" fmla="*/ 0 h 51"/>
                <a:gd name="T10" fmla="*/ 11 w 61"/>
                <a:gd name="T11" fmla="*/ 4 h 51"/>
                <a:gd name="T12" fmla="*/ 23 w 61"/>
                <a:gd name="T13" fmla="*/ 24 h 51"/>
                <a:gd name="T14" fmla="*/ 0 w 61"/>
                <a:gd name="T15" fmla="*/ 45 h 51"/>
                <a:gd name="T16" fmla="*/ 5 w 61"/>
                <a:gd name="T17" fmla="*/ 51 h 51"/>
                <a:gd name="T18" fmla="*/ 29 w 61"/>
                <a:gd name="T19" fmla="*/ 31 h 51"/>
                <a:gd name="T20" fmla="*/ 55 w 61"/>
                <a:gd name="T21" fmla="*/ 51 h 51"/>
                <a:gd name="T22" fmla="*/ 61 w 61"/>
                <a:gd name="T23" fmla="*/ 40 h 51"/>
                <a:gd name="T24" fmla="*/ 35 w 61"/>
                <a:gd name="T25" fmla="*/ 2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51">
                  <a:moveTo>
                    <a:pt x="35" y="24"/>
                  </a:moveTo>
                  <a:cubicBezTo>
                    <a:pt x="39" y="19"/>
                    <a:pt x="42" y="13"/>
                    <a:pt x="46" y="5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4" y="5"/>
                    <a:pt x="32" y="10"/>
                    <a:pt x="28" y="16"/>
                  </a:cubicBezTo>
                  <a:cubicBezTo>
                    <a:pt x="25" y="12"/>
                    <a:pt x="21" y="6"/>
                    <a:pt x="18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6" y="12"/>
                    <a:pt x="20" y="18"/>
                    <a:pt x="23" y="24"/>
                  </a:cubicBezTo>
                  <a:cubicBezTo>
                    <a:pt x="18" y="31"/>
                    <a:pt x="10" y="39"/>
                    <a:pt x="0" y="45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13" y="45"/>
                    <a:pt x="21" y="40"/>
                    <a:pt x="29" y="31"/>
                  </a:cubicBezTo>
                  <a:cubicBezTo>
                    <a:pt x="36" y="39"/>
                    <a:pt x="44" y="44"/>
                    <a:pt x="55" y="51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50" y="36"/>
                    <a:pt x="42" y="30"/>
                    <a:pt x="3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55070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98E1-D271-4315-BEB4-09F5AA2AC36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49FB-7A7C-4BEF-A879-B3F133111CC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8" r="3800"/>
          <a:stretch/>
        </p:blipFill>
        <p:spPr>
          <a:xfrm>
            <a:off x="-12700" y="0"/>
            <a:ext cx="12204701" cy="6858000"/>
          </a:xfrm>
          <a:prstGeom prst="rect">
            <a:avLst/>
          </a:prstGeom>
        </p:spPr>
      </p:pic>
      <p:sp>
        <p:nvSpPr>
          <p:cNvPr id="17" name="자유형 16"/>
          <p:cNvSpPr/>
          <p:nvPr userDrawn="1"/>
        </p:nvSpPr>
        <p:spPr>
          <a:xfrm>
            <a:off x="3164263" y="0"/>
            <a:ext cx="9027743" cy="6858000"/>
          </a:xfrm>
          <a:custGeom>
            <a:avLst/>
            <a:gdLst>
              <a:gd name="connsiteX0" fmla="*/ 2132132 w 6770807"/>
              <a:gd name="connsiteY0" fmla="*/ 0 h 6858000"/>
              <a:gd name="connsiteX1" fmla="*/ 6770807 w 6770807"/>
              <a:gd name="connsiteY1" fmla="*/ 0 h 6858000"/>
              <a:gd name="connsiteX2" fmla="*/ 6770807 w 6770807"/>
              <a:gd name="connsiteY2" fmla="*/ 6858000 h 6858000"/>
              <a:gd name="connsiteX3" fmla="*/ 0 w 677080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0807" h="6858000">
                <a:moveTo>
                  <a:pt x="2132132" y="0"/>
                </a:moveTo>
                <a:lnTo>
                  <a:pt x="6770807" y="0"/>
                </a:lnTo>
                <a:lnTo>
                  <a:pt x="677080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A5CA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자유형 15"/>
          <p:cNvSpPr/>
          <p:nvPr userDrawn="1"/>
        </p:nvSpPr>
        <p:spPr>
          <a:xfrm>
            <a:off x="4599364" y="4"/>
            <a:ext cx="7592641" cy="6857999"/>
          </a:xfrm>
          <a:custGeom>
            <a:avLst/>
            <a:gdLst>
              <a:gd name="connsiteX0" fmla="*/ 2132132 w 5694481"/>
              <a:gd name="connsiteY0" fmla="*/ 0 h 6857999"/>
              <a:gd name="connsiteX1" fmla="*/ 5694481 w 5694481"/>
              <a:gd name="connsiteY1" fmla="*/ 0 h 6857999"/>
              <a:gd name="connsiteX2" fmla="*/ 5694481 w 5694481"/>
              <a:gd name="connsiteY2" fmla="*/ 6857999 h 6857999"/>
              <a:gd name="connsiteX3" fmla="*/ 0 w 5694481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4481" h="6857999">
                <a:moveTo>
                  <a:pt x="2132132" y="0"/>
                </a:moveTo>
                <a:lnTo>
                  <a:pt x="5694481" y="0"/>
                </a:lnTo>
                <a:lnTo>
                  <a:pt x="5694481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2A5CA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제목 1"/>
          <p:cNvSpPr>
            <a:spLocks noGrp="1"/>
          </p:cNvSpPr>
          <p:nvPr>
            <p:ph type="ctrTitle" hasCustomPrompt="1"/>
          </p:nvPr>
        </p:nvSpPr>
        <p:spPr>
          <a:xfrm>
            <a:off x="6667503" y="179944"/>
            <a:ext cx="5252359" cy="1026033"/>
          </a:xfrm>
        </p:spPr>
        <p:txBody>
          <a:bodyPr anchor="ctr" anchorCtr="0">
            <a:noAutofit/>
          </a:bodyPr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1">
                <a:solidFill>
                  <a:schemeClr val="bg1"/>
                </a:solidFill>
                <a:latin typeface="+mj-lt"/>
                <a:cs typeface="Verdana" panose="020B0604030504040204" pitchFamily="34" charset="0"/>
              </a:defRPr>
            </a:lvl1pPr>
          </a:lstStyle>
          <a:p>
            <a:r>
              <a:rPr lang="en-US" altLang="ko-KR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974782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6384"/>
            <a:ext cx="12192000" cy="6071616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0" y="671010"/>
            <a:ext cx="12192000" cy="618699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98E1-D271-4315-BEB4-09F5AA2AC36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49FB-7A7C-4BEF-A879-B3F133111C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5"/>
            <a:ext cx="12192000" cy="1057275"/>
          </a:xfrm>
          <a:prstGeom prst="rect">
            <a:avLst/>
          </a:prstGeom>
          <a:solidFill>
            <a:srgbClr val="2A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97" name="그룹 96"/>
          <p:cNvGrpSpPr/>
          <p:nvPr userDrawn="1"/>
        </p:nvGrpSpPr>
        <p:grpSpPr>
          <a:xfrm>
            <a:off x="9668400" y="630557"/>
            <a:ext cx="2383901" cy="276796"/>
            <a:chOff x="3065463" y="3221038"/>
            <a:chExt cx="3281363" cy="508001"/>
          </a:xfrm>
          <a:solidFill>
            <a:schemeClr val="bg1"/>
          </a:solidFill>
        </p:grpSpPr>
        <p:sp>
          <p:nvSpPr>
            <p:cNvPr id="59" name="Freeform 51"/>
            <p:cNvSpPr>
              <a:spLocks/>
            </p:cNvSpPr>
            <p:nvPr userDrawn="1"/>
          </p:nvSpPr>
          <p:spPr bwMode="auto">
            <a:xfrm>
              <a:off x="4589463" y="3381376"/>
              <a:ext cx="90488" cy="130175"/>
            </a:xfrm>
            <a:custGeom>
              <a:avLst/>
              <a:gdLst>
                <a:gd name="T0" fmla="*/ 0 w 57"/>
                <a:gd name="T1" fmla="*/ 0 h 82"/>
                <a:gd name="T2" fmla="*/ 16 w 57"/>
                <a:gd name="T3" fmla="*/ 0 h 82"/>
                <a:gd name="T4" fmla="*/ 16 w 57"/>
                <a:gd name="T5" fmla="*/ 34 h 82"/>
                <a:gd name="T6" fmla="*/ 16 w 57"/>
                <a:gd name="T7" fmla="*/ 34 h 82"/>
                <a:gd name="T8" fmla="*/ 38 w 57"/>
                <a:gd name="T9" fmla="*/ 0 h 82"/>
                <a:gd name="T10" fmla="*/ 54 w 57"/>
                <a:gd name="T11" fmla="*/ 0 h 82"/>
                <a:gd name="T12" fmla="*/ 28 w 57"/>
                <a:gd name="T13" fmla="*/ 39 h 82"/>
                <a:gd name="T14" fmla="*/ 57 w 57"/>
                <a:gd name="T15" fmla="*/ 82 h 82"/>
                <a:gd name="T16" fmla="*/ 40 w 57"/>
                <a:gd name="T17" fmla="*/ 82 h 82"/>
                <a:gd name="T18" fmla="*/ 16 w 57"/>
                <a:gd name="T19" fmla="*/ 43 h 82"/>
                <a:gd name="T20" fmla="*/ 16 w 57"/>
                <a:gd name="T21" fmla="*/ 43 h 82"/>
                <a:gd name="T22" fmla="*/ 16 w 57"/>
                <a:gd name="T23" fmla="*/ 82 h 82"/>
                <a:gd name="T24" fmla="*/ 0 w 57"/>
                <a:gd name="T25" fmla="*/ 82 h 82"/>
                <a:gd name="T26" fmla="*/ 0 w 57"/>
                <a:gd name="T2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" h="82">
                  <a:moveTo>
                    <a:pt x="0" y="0"/>
                  </a:moveTo>
                  <a:lnTo>
                    <a:pt x="16" y="0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38" y="0"/>
                  </a:lnTo>
                  <a:lnTo>
                    <a:pt x="54" y="0"/>
                  </a:lnTo>
                  <a:lnTo>
                    <a:pt x="28" y="39"/>
                  </a:lnTo>
                  <a:lnTo>
                    <a:pt x="57" y="82"/>
                  </a:lnTo>
                  <a:lnTo>
                    <a:pt x="40" y="82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6" y="82"/>
                  </a:lnTo>
                  <a:lnTo>
                    <a:pt x="0" y="8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60" name="Freeform 52"/>
            <p:cNvSpPr>
              <a:spLocks noEditPoints="1"/>
            </p:cNvSpPr>
            <p:nvPr userDrawn="1"/>
          </p:nvSpPr>
          <p:spPr bwMode="auto">
            <a:xfrm>
              <a:off x="4691063" y="3381376"/>
              <a:ext cx="107950" cy="130175"/>
            </a:xfrm>
            <a:custGeom>
              <a:avLst/>
              <a:gdLst>
                <a:gd name="T0" fmla="*/ 23 w 68"/>
                <a:gd name="T1" fmla="*/ 51 h 82"/>
                <a:gd name="T2" fmla="*/ 33 w 68"/>
                <a:gd name="T3" fmla="*/ 12 h 82"/>
                <a:gd name="T4" fmla="*/ 33 w 68"/>
                <a:gd name="T5" fmla="*/ 12 h 82"/>
                <a:gd name="T6" fmla="*/ 45 w 68"/>
                <a:gd name="T7" fmla="*/ 51 h 82"/>
                <a:gd name="T8" fmla="*/ 23 w 68"/>
                <a:gd name="T9" fmla="*/ 51 h 82"/>
                <a:gd name="T10" fmla="*/ 52 w 68"/>
                <a:gd name="T11" fmla="*/ 82 h 82"/>
                <a:gd name="T12" fmla="*/ 68 w 68"/>
                <a:gd name="T13" fmla="*/ 82 h 82"/>
                <a:gd name="T14" fmla="*/ 42 w 68"/>
                <a:gd name="T15" fmla="*/ 0 h 82"/>
                <a:gd name="T16" fmla="*/ 26 w 68"/>
                <a:gd name="T17" fmla="*/ 0 h 82"/>
                <a:gd name="T18" fmla="*/ 0 w 68"/>
                <a:gd name="T19" fmla="*/ 82 h 82"/>
                <a:gd name="T20" fmla="*/ 14 w 68"/>
                <a:gd name="T21" fmla="*/ 82 h 82"/>
                <a:gd name="T22" fmla="*/ 19 w 68"/>
                <a:gd name="T23" fmla="*/ 60 h 82"/>
                <a:gd name="T24" fmla="*/ 47 w 68"/>
                <a:gd name="T25" fmla="*/ 60 h 82"/>
                <a:gd name="T26" fmla="*/ 52 w 68"/>
                <a:gd name="T2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82">
                  <a:moveTo>
                    <a:pt x="23" y="51"/>
                  </a:moveTo>
                  <a:lnTo>
                    <a:pt x="33" y="12"/>
                  </a:lnTo>
                  <a:lnTo>
                    <a:pt x="33" y="12"/>
                  </a:lnTo>
                  <a:lnTo>
                    <a:pt x="45" y="51"/>
                  </a:lnTo>
                  <a:lnTo>
                    <a:pt x="23" y="51"/>
                  </a:lnTo>
                  <a:close/>
                  <a:moveTo>
                    <a:pt x="52" y="82"/>
                  </a:moveTo>
                  <a:lnTo>
                    <a:pt x="68" y="82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0" y="82"/>
                  </a:lnTo>
                  <a:lnTo>
                    <a:pt x="14" y="82"/>
                  </a:lnTo>
                  <a:lnTo>
                    <a:pt x="19" y="60"/>
                  </a:lnTo>
                  <a:lnTo>
                    <a:pt x="47" y="60"/>
                  </a:lnTo>
                  <a:lnTo>
                    <a:pt x="52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61" name="Freeform 53"/>
            <p:cNvSpPr>
              <a:spLocks/>
            </p:cNvSpPr>
            <p:nvPr userDrawn="1"/>
          </p:nvSpPr>
          <p:spPr bwMode="auto">
            <a:xfrm>
              <a:off x="4818063" y="3381376"/>
              <a:ext cx="95250" cy="130175"/>
            </a:xfrm>
            <a:custGeom>
              <a:avLst/>
              <a:gdLst>
                <a:gd name="T0" fmla="*/ 0 w 60"/>
                <a:gd name="T1" fmla="*/ 0 h 82"/>
                <a:gd name="T2" fmla="*/ 19 w 60"/>
                <a:gd name="T3" fmla="*/ 0 h 82"/>
                <a:gd name="T4" fmla="*/ 45 w 60"/>
                <a:gd name="T5" fmla="*/ 63 h 82"/>
                <a:gd name="T6" fmla="*/ 45 w 60"/>
                <a:gd name="T7" fmla="*/ 63 h 82"/>
                <a:gd name="T8" fmla="*/ 45 w 60"/>
                <a:gd name="T9" fmla="*/ 0 h 82"/>
                <a:gd name="T10" fmla="*/ 60 w 60"/>
                <a:gd name="T11" fmla="*/ 0 h 82"/>
                <a:gd name="T12" fmla="*/ 60 w 60"/>
                <a:gd name="T13" fmla="*/ 82 h 82"/>
                <a:gd name="T14" fmla="*/ 41 w 60"/>
                <a:gd name="T15" fmla="*/ 82 h 82"/>
                <a:gd name="T16" fmla="*/ 15 w 60"/>
                <a:gd name="T17" fmla="*/ 17 h 82"/>
                <a:gd name="T18" fmla="*/ 15 w 60"/>
                <a:gd name="T19" fmla="*/ 17 h 82"/>
                <a:gd name="T20" fmla="*/ 15 w 60"/>
                <a:gd name="T21" fmla="*/ 82 h 82"/>
                <a:gd name="T22" fmla="*/ 0 w 60"/>
                <a:gd name="T23" fmla="*/ 82 h 82"/>
                <a:gd name="T24" fmla="*/ 0 w 60"/>
                <a:gd name="T2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82">
                  <a:moveTo>
                    <a:pt x="0" y="0"/>
                  </a:moveTo>
                  <a:lnTo>
                    <a:pt x="19" y="0"/>
                  </a:lnTo>
                  <a:lnTo>
                    <a:pt x="45" y="63"/>
                  </a:lnTo>
                  <a:lnTo>
                    <a:pt x="45" y="63"/>
                  </a:lnTo>
                  <a:lnTo>
                    <a:pt x="45" y="0"/>
                  </a:lnTo>
                  <a:lnTo>
                    <a:pt x="60" y="0"/>
                  </a:lnTo>
                  <a:lnTo>
                    <a:pt x="60" y="82"/>
                  </a:lnTo>
                  <a:lnTo>
                    <a:pt x="41" y="82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82"/>
                  </a:lnTo>
                  <a:lnTo>
                    <a:pt x="0" y="8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62" name="Freeform 54"/>
            <p:cNvSpPr>
              <a:spLocks/>
            </p:cNvSpPr>
            <p:nvPr userDrawn="1"/>
          </p:nvSpPr>
          <p:spPr bwMode="auto">
            <a:xfrm>
              <a:off x="4938713" y="3378201"/>
              <a:ext cx="98425" cy="133350"/>
            </a:xfrm>
            <a:custGeom>
              <a:avLst/>
              <a:gdLst>
                <a:gd name="T0" fmla="*/ 15 w 26"/>
                <a:gd name="T1" fmla="*/ 16 h 35"/>
                <a:gd name="T2" fmla="*/ 26 w 26"/>
                <a:gd name="T3" fmla="*/ 16 h 35"/>
                <a:gd name="T4" fmla="*/ 26 w 26"/>
                <a:gd name="T5" fmla="*/ 33 h 35"/>
                <a:gd name="T6" fmla="*/ 17 w 26"/>
                <a:gd name="T7" fmla="*/ 35 h 35"/>
                <a:gd name="T8" fmla="*/ 0 w 26"/>
                <a:gd name="T9" fmla="*/ 18 h 35"/>
                <a:gd name="T10" fmla="*/ 17 w 26"/>
                <a:gd name="T11" fmla="*/ 0 h 35"/>
                <a:gd name="T12" fmla="*/ 25 w 26"/>
                <a:gd name="T13" fmla="*/ 2 h 35"/>
                <a:gd name="T14" fmla="*/ 25 w 26"/>
                <a:gd name="T15" fmla="*/ 7 h 35"/>
                <a:gd name="T16" fmla="*/ 17 w 26"/>
                <a:gd name="T17" fmla="*/ 5 h 35"/>
                <a:gd name="T18" fmla="*/ 7 w 26"/>
                <a:gd name="T19" fmla="*/ 18 h 35"/>
                <a:gd name="T20" fmla="*/ 17 w 26"/>
                <a:gd name="T21" fmla="*/ 30 h 35"/>
                <a:gd name="T22" fmla="*/ 20 w 26"/>
                <a:gd name="T23" fmla="*/ 30 h 35"/>
                <a:gd name="T24" fmla="*/ 20 w 26"/>
                <a:gd name="T25" fmla="*/ 20 h 35"/>
                <a:gd name="T26" fmla="*/ 15 w 26"/>
                <a:gd name="T27" fmla="*/ 20 h 35"/>
                <a:gd name="T28" fmla="*/ 15 w 26"/>
                <a:gd name="T29" fmla="*/ 1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35">
                  <a:moveTo>
                    <a:pt x="15" y="16"/>
                  </a:moveTo>
                  <a:cubicBezTo>
                    <a:pt x="26" y="16"/>
                    <a:pt x="26" y="16"/>
                    <a:pt x="26" y="16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4" y="34"/>
                    <a:pt x="21" y="35"/>
                    <a:pt x="17" y="35"/>
                  </a:cubicBezTo>
                  <a:cubicBezTo>
                    <a:pt x="6" y="35"/>
                    <a:pt x="0" y="28"/>
                    <a:pt x="0" y="18"/>
                  </a:cubicBezTo>
                  <a:cubicBezTo>
                    <a:pt x="0" y="8"/>
                    <a:pt x="6" y="0"/>
                    <a:pt x="17" y="0"/>
                  </a:cubicBezTo>
                  <a:cubicBezTo>
                    <a:pt x="21" y="0"/>
                    <a:pt x="24" y="1"/>
                    <a:pt x="25" y="2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3" y="6"/>
                    <a:pt x="20" y="5"/>
                    <a:pt x="17" y="5"/>
                  </a:cubicBezTo>
                  <a:cubicBezTo>
                    <a:pt x="10" y="5"/>
                    <a:pt x="7" y="11"/>
                    <a:pt x="7" y="18"/>
                  </a:cubicBezTo>
                  <a:cubicBezTo>
                    <a:pt x="7" y="25"/>
                    <a:pt x="10" y="30"/>
                    <a:pt x="17" y="30"/>
                  </a:cubicBezTo>
                  <a:cubicBezTo>
                    <a:pt x="18" y="30"/>
                    <a:pt x="19" y="30"/>
                    <a:pt x="20" y="3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5" y="20"/>
                    <a:pt x="15" y="20"/>
                    <a:pt x="15" y="20"/>
                  </a:cubicBezTo>
                  <a:lnTo>
                    <a:pt x="1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63" name="Freeform 55"/>
            <p:cNvSpPr>
              <a:spLocks/>
            </p:cNvSpPr>
            <p:nvPr userDrawn="1"/>
          </p:nvSpPr>
          <p:spPr bwMode="auto">
            <a:xfrm>
              <a:off x="5059363" y="3381376"/>
              <a:ext cx="146050" cy="130175"/>
            </a:xfrm>
            <a:custGeom>
              <a:avLst/>
              <a:gdLst>
                <a:gd name="T0" fmla="*/ 45 w 92"/>
                <a:gd name="T1" fmla="*/ 15 h 82"/>
                <a:gd name="T2" fmla="*/ 45 w 92"/>
                <a:gd name="T3" fmla="*/ 15 h 82"/>
                <a:gd name="T4" fmla="*/ 33 w 92"/>
                <a:gd name="T5" fmla="*/ 82 h 82"/>
                <a:gd name="T6" fmla="*/ 17 w 92"/>
                <a:gd name="T7" fmla="*/ 82 h 82"/>
                <a:gd name="T8" fmla="*/ 0 w 92"/>
                <a:gd name="T9" fmla="*/ 0 h 82"/>
                <a:gd name="T10" fmla="*/ 14 w 92"/>
                <a:gd name="T11" fmla="*/ 0 h 82"/>
                <a:gd name="T12" fmla="*/ 24 w 92"/>
                <a:gd name="T13" fmla="*/ 63 h 82"/>
                <a:gd name="T14" fmla="*/ 24 w 92"/>
                <a:gd name="T15" fmla="*/ 63 h 82"/>
                <a:gd name="T16" fmla="*/ 38 w 92"/>
                <a:gd name="T17" fmla="*/ 0 h 82"/>
                <a:gd name="T18" fmla="*/ 55 w 92"/>
                <a:gd name="T19" fmla="*/ 0 h 82"/>
                <a:gd name="T20" fmla="*/ 66 w 92"/>
                <a:gd name="T21" fmla="*/ 63 h 82"/>
                <a:gd name="T22" fmla="*/ 66 w 92"/>
                <a:gd name="T23" fmla="*/ 63 h 82"/>
                <a:gd name="T24" fmla="*/ 78 w 92"/>
                <a:gd name="T25" fmla="*/ 0 h 82"/>
                <a:gd name="T26" fmla="*/ 92 w 92"/>
                <a:gd name="T27" fmla="*/ 0 h 82"/>
                <a:gd name="T28" fmla="*/ 76 w 92"/>
                <a:gd name="T29" fmla="*/ 82 h 82"/>
                <a:gd name="T30" fmla="*/ 57 w 92"/>
                <a:gd name="T31" fmla="*/ 82 h 82"/>
                <a:gd name="T32" fmla="*/ 45 w 92"/>
                <a:gd name="T33" fmla="*/ 1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" h="82">
                  <a:moveTo>
                    <a:pt x="45" y="15"/>
                  </a:moveTo>
                  <a:lnTo>
                    <a:pt x="45" y="15"/>
                  </a:lnTo>
                  <a:lnTo>
                    <a:pt x="33" y="82"/>
                  </a:lnTo>
                  <a:lnTo>
                    <a:pt x="17" y="8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24" y="63"/>
                  </a:lnTo>
                  <a:lnTo>
                    <a:pt x="24" y="63"/>
                  </a:lnTo>
                  <a:lnTo>
                    <a:pt x="38" y="0"/>
                  </a:lnTo>
                  <a:lnTo>
                    <a:pt x="55" y="0"/>
                  </a:lnTo>
                  <a:lnTo>
                    <a:pt x="66" y="63"/>
                  </a:lnTo>
                  <a:lnTo>
                    <a:pt x="66" y="63"/>
                  </a:lnTo>
                  <a:lnTo>
                    <a:pt x="78" y="0"/>
                  </a:lnTo>
                  <a:lnTo>
                    <a:pt x="92" y="0"/>
                  </a:lnTo>
                  <a:lnTo>
                    <a:pt x="76" y="82"/>
                  </a:lnTo>
                  <a:lnTo>
                    <a:pt x="57" y="82"/>
                  </a:lnTo>
                  <a:lnTo>
                    <a:pt x="45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64" name="Freeform 56"/>
            <p:cNvSpPr>
              <a:spLocks noEditPoints="1"/>
            </p:cNvSpPr>
            <p:nvPr userDrawn="1"/>
          </p:nvSpPr>
          <p:spPr bwMode="auto">
            <a:xfrm>
              <a:off x="5221288" y="3378201"/>
              <a:ext cx="98425" cy="133350"/>
            </a:xfrm>
            <a:custGeom>
              <a:avLst/>
              <a:gdLst>
                <a:gd name="T0" fmla="*/ 6 w 26"/>
                <a:gd name="T1" fmla="*/ 18 h 35"/>
                <a:gd name="T2" fmla="*/ 13 w 26"/>
                <a:gd name="T3" fmla="*/ 5 h 35"/>
                <a:gd name="T4" fmla="*/ 20 w 26"/>
                <a:gd name="T5" fmla="*/ 18 h 35"/>
                <a:gd name="T6" fmla="*/ 13 w 26"/>
                <a:gd name="T7" fmla="*/ 30 h 35"/>
                <a:gd name="T8" fmla="*/ 6 w 26"/>
                <a:gd name="T9" fmla="*/ 18 h 35"/>
                <a:gd name="T10" fmla="*/ 0 w 26"/>
                <a:gd name="T11" fmla="*/ 18 h 35"/>
                <a:gd name="T12" fmla="*/ 13 w 26"/>
                <a:gd name="T13" fmla="*/ 35 h 35"/>
                <a:gd name="T14" fmla="*/ 26 w 26"/>
                <a:gd name="T15" fmla="*/ 18 h 35"/>
                <a:gd name="T16" fmla="*/ 13 w 26"/>
                <a:gd name="T17" fmla="*/ 0 h 35"/>
                <a:gd name="T18" fmla="*/ 0 w 26"/>
                <a:gd name="T19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5">
                  <a:moveTo>
                    <a:pt x="6" y="18"/>
                  </a:move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8"/>
                  </a:cubicBezTo>
                  <a:cubicBezTo>
                    <a:pt x="20" y="27"/>
                    <a:pt x="17" y="30"/>
                    <a:pt x="13" y="30"/>
                  </a:cubicBezTo>
                  <a:cubicBezTo>
                    <a:pt x="9" y="30"/>
                    <a:pt x="6" y="27"/>
                    <a:pt x="6" y="18"/>
                  </a:cubicBezTo>
                  <a:close/>
                  <a:moveTo>
                    <a:pt x="0" y="18"/>
                  </a:moveTo>
                  <a:cubicBezTo>
                    <a:pt x="0" y="30"/>
                    <a:pt x="6" y="35"/>
                    <a:pt x="13" y="35"/>
                  </a:cubicBezTo>
                  <a:cubicBezTo>
                    <a:pt x="20" y="35"/>
                    <a:pt x="26" y="30"/>
                    <a:pt x="26" y="18"/>
                  </a:cubicBezTo>
                  <a:cubicBezTo>
                    <a:pt x="26" y="6"/>
                    <a:pt x="20" y="0"/>
                    <a:pt x="13" y="0"/>
                  </a:cubicBezTo>
                  <a:cubicBezTo>
                    <a:pt x="6" y="0"/>
                    <a:pt x="0" y="6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65" name="Freeform 57"/>
            <p:cNvSpPr>
              <a:spLocks/>
            </p:cNvSpPr>
            <p:nvPr userDrawn="1"/>
          </p:nvSpPr>
          <p:spPr bwMode="auto">
            <a:xfrm>
              <a:off x="5349875" y="3381376"/>
              <a:ext cx="88900" cy="130175"/>
            </a:xfrm>
            <a:custGeom>
              <a:avLst/>
              <a:gdLst>
                <a:gd name="T0" fmla="*/ 0 w 56"/>
                <a:gd name="T1" fmla="*/ 0 h 82"/>
                <a:gd name="T2" fmla="*/ 16 w 56"/>
                <a:gd name="T3" fmla="*/ 0 h 82"/>
                <a:gd name="T4" fmla="*/ 45 w 56"/>
                <a:gd name="T5" fmla="*/ 63 h 82"/>
                <a:gd name="T6" fmla="*/ 45 w 56"/>
                <a:gd name="T7" fmla="*/ 63 h 82"/>
                <a:gd name="T8" fmla="*/ 45 w 56"/>
                <a:gd name="T9" fmla="*/ 0 h 82"/>
                <a:gd name="T10" fmla="*/ 56 w 56"/>
                <a:gd name="T11" fmla="*/ 0 h 82"/>
                <a:gd name="T12" fmla="*/ 56 w 56"/>
                <a:gd name="T13" fmla="*/ 82 h 82"/>
                <a:gd name="T14" fmla="*/ 40 w 56"/>
                <a:gd name="T15" fmla="*/ 82 h 82"/>
                <a:gd name="T16" fmla="*/ 14 w 56"/>
                <a:gd name="T17" fmla="*/ 17 h 82"/>
                <a:gd name="T18" fmla="*/ 14 w 56"/>
                <a:gd name="T19" fmla="*/ 17 h 82"/>
                <a:gd name="T20" fmla="*/ 14 w 56"/>
                <a:gd name="T21" fmla="*/ 82 h 82"/>
                <a:gd name="T22" fmla="*/ 0 w 56"/>
                <a:gd name="T23" fmla="*/ 82 h 82"/>
                <a:gd name="T24" fmla="*/ 0 w 56"/>
                <a:gd name="T2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82">
                  <a:moveTo>
                    <a:pt x="0" y="0"/>
                  </a:moveTo>
                  <a:lnTo>
                    <a:pt x="16" y="0"/>
                  </a:lnTo>
                  <a:lnTo>
                    <a:pt x="45" y="63"/>
                  </a:lnTo>
                  <a:lnTo>
                    <a:pt x="45" y="63"/>
                  </a:lnTo>
                  <a:lnTo>
                    <a:pt x="45" y="0"/>
                  </a:lnTo>
                  <a:lnTo>
                    <a:pt x="56" y="0"/>
                  </a:lnTo>
                  <a:lnTo>
                    <a:pt x="56" y="82"/>
                  </a:lnTo>
                  <a:lnTo>
                    <a:pt x="40" y="82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82"/>
                  </a:lnTo>
                  <a:lnTo>
                    <a:pt x="0" y="8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66" name="Freeform 58"/>
            <p:cNvSpPr>
              <a:spLocks/>
            </p:cNvSpPr>
            <p:nvPr userDrawn="1"/>
          </p:nvSpPr>
          <p:spPr bwMode="auto">
            <a:xfrm>
              <a:off x="5529263" y="3381376"/>
              <a:ext cx="90488" cy="130175"/>
            </a:xfrm>
            <a:custGeom>
              <a:avLst/>
              <a:gdLst>
                <a:gd name="T0" fmla="*/ 0 w 57"/>
                <a:gd name="T1" fmla="*/ 0 h 82"/>
                <a:gd name="T2" fmla="*/ 17 w 57"/>
                <a:gd name="T3" fmla="*/ 0 h 82"/>
                <a:gd name="T4" fmla="*/ 43 w 57"/>
                <a:gd name="T5" fmla="*/ 63 h 82"/>
                <a:gd name="T6" fmla="*/ 43 w 57"/>
                <a:gd name="T7" fmla="*/ 63 h 82"/>
                <a:gd name="T8" fmla="*/ 43 w 57"/>
                <a:gd name="T9" fmla="*/ 0 h 82"/>
                <a:gd name="T10" fmla="*/ 57 w 57"/>
                <a:gd name="T11" fmla="*/ 0 h 82"/>
                <a:gd name="T12" fmla="*/ 57 w 57"/>
                <a:gd name="T13" fmla="*/ 82 h 82"/>
                <a:gd name="T14" fmla="*/ 41 w 57"/>
                <a:gd name="T15" fmla="*/ 82 h 82"/>
                <a:gd name="T16" fmla="*/ 15 w 57"/>
                <a:gd name="T17" fmla="*/ 17 h 82"/>
                <a:gd name="T18" fmla="*/ 12 w 57"/>
                <a:gd name="T19" fmla="*/ 17 h 82"/>
                <a:gd name="T20" fmla="*/ 12 w 57"/>
                <a:gd name="T21" fmla="*/ 82 h 82"/>
                <a:gd name="T22" fmla="*/ 0 w 57"/>
                <a:gd name="T23" fmla="*/ 82 h 82"/>
                <a:gd name="T24" fmla="*/ 0 w 57"/>
                <a:gd name="T2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82">
                  <a:moveTo>
                    <a:pt x="0" y="0"/>
                  </a:moveTo>
                  <a:lnTo>
                    <a:pt x="17" y="0"/>
                  </a:lnTo>
                  <a:lnTo>
                    <a:pt x="43" y="63"/>
                  </a:lnTo>
                  <a:lnTo>
                    <a:pt x="43" y="63"/>
                  </a:lnTo>
                  <a:lnTo>
                    <a:pt x="43" y="0"/>
                  </a:lnTo>
                  <a:lnTo>
                    <a:pt x="57" y="0"/>
                  </a:lnTo>
                  <a:lnTo>
                    <a:pt x="57" y="82"/>
                  </a:lnTo>
                  <a:lnTo>
                    <a:pt x="41" y="82"/>
                  </a:lnTo>
                  <a:lnTo>
                    <a:pt x="15" y="17"/>
                  </a:lnTo>
                  <a:lnTo>
                    <a:pt x="12" y="17"/>
                  </a:lnTo>
                  <a:lnTo>
                    <a:pt x="12" y="82"/>
                  </a:lnTo>
                  <a:lnTo>
                    <a:pt x="0" y="8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67" name="Freeform 59"/>
            <p:cNvSpPr>
              <a:spLocks noEditPoints="1"/>
            </p:cNvSpPr>
            <p:nvPr userDrawn="1"/>
          </p:nvSpPr>
          <p:spPr bwMode="auto">
            <a:xfrm>
              <a:off x="5641975" y="3381376"/>
              <a:ext cx="109538" cy="130175"/>
            </a:xfrm>
            <a:custGeom>
              <a:avLst/>
              <a:gdLst>
                <a:gd name="T0" fmla="*/ 24 w 69"/>
                <a:gd name="T1" fmla="*/ 51 h 82"/>
                <a:gd name="T2" fmla="*/ 34 w 69"/>
                <a:gd name="T3" fmla="*/ 12 h 82"/>
                <a:gd name="T4" fmla="*/ 34 w 69"/>
                <a:gd name="T5" fmla="*/ 12 h 82"/>
                <a:gd name="T6" fmla="*/ 45 w 69"/>
                <a:gd name="T7" fmla="*/ 51 h 82"/>
                <a:gd name="T8" fmla="*/ 24 w 69"/>
                <a:gd name="T9" fmla="*/ 51 h 82"/>
                <a:gd name="T10" fmla="*/ 53 w 69"/>
                <a:gd name="T11" fmla="*/ 82 h 82"/>
                <a:gd name="T12" fmla="*/ 69 w 69"/>
                <a:gd name="T13" fmla="*/ 82 h 82"/>
                <a:gd name="T14" fmla="*/ 43 w 69"/>
                <a:gd name="T15" fmla="*/ 0 h 82"/>
                <a:gd name="T16" fmla="*/ 26 w 69"/>
                <a:gd name="T17" fmla="*/ 0 h 82"/>
                <a:gd name="T18" fmla="*/ 0 w 69"/>
                <a:gd name="T19" fmla="*/ 82 h 82"/>
                <a:gd name="T20" fmla="*/ 15 w 69"/>
                <a:gd name="T21" fmla="*/ 82 h 82"/>
                <a:gd name="T22" fmla="*/ 19 w 69"/>
                <a:gd name="T23" fmla="*/ 60 h 82"/>
                <a:gd name="T24" fmla="*/ 48 w 69"/>
                <a:gd name="T25" fmla="*/ 60 h 82"/>
                <a:gd name="T26" fmla="*/ 53 w 69"/>
                <a:gd name="T2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82">
                  <a:moveTo>
                    <a:pt x="24" y="51"/>
                  </a:moveTo>
                  <a:lnTo>
                    <a:pt x="34" y="12"/>
                  </a:lnTo>
                  <a:lnTo>
                    <a:pt x="34" y="12"/>
                  </a:lnTo>
                  <a:lnTo>
                    <a:pt x="45" y="51"/>
                  </a:lnTo>
                  <a:lnTo>
                    <a:pt x="24" y="51"/>
                  </a:lnTo>
                  <a:close/>
                  <a:moveTo>
                    <a:pt x="53" y="82"/>
                  </a:moveTo>
                  <a:lnTo>
                    <a:pt x="69" y="82"/>
                  </a:lnTo>
                  <a:lnTo>
                    <a:pt x="43" y="0"/>
                  </a:lnTo>
                  <a:lnTo>
                    <a:pt x="26" y="0"/>
                  </a:lnTo>
                  <a:lnTo>
                    <a:pt x="0" y="82"/>
                  </a:lnTo>
                  <a:lnTo>
                    <a:pt x="15" y="82"/>
                  </a:lnTo>
                  <a:lnTo>
                    <a:pt x="19" y="60"/>
                  </a:lnTo>
                  <a:lnTo>
                    <a:pt x="48" y="60"/>
                  </a:lnTo>
                  <a:lnTo>
                    <a:pt x="53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68" name="Freeform 60"/>
            <p:cNvSpPr>
              <a:spLocks/>
            </p:cNvSpPr>
            <p:nvPr userDrawn="1"/>
          </p:nvSpPr>
          <p:spPr bwMode="auto">
            <a:xfrm>
              <a:off x="5751513" y="3381376"/>
              <a:ext cx="79375" cy="130175"/>
            </a:xfrm>
            <a:custGeom>
              <a:avLst/>
              <a:gdLst>
                <a:gd name="T0" fmla="*/ 19 w 50"/>
                <a:gd name="T1" fmla="*/ 12 h 82"/>
                <a:gd name="T2" fmla="*/ 0 w 50"/>
                <a:gd name="T3" fmla="*/ 12 h 82"/>
                <a:gd name="T4" fmla="*/ 0 w 50"/>
                <a:gd name="T5" fmla="*/ 0 h 82"/>
                <a:gd name="T6" fmla="*/ 50 w 50"/>
                <a:gd name="T7" fmla="*/ 0 h 82"/>
                <a:gd name="T8" fmla="*/ 50 w 50"/>
                <a:gd name="T9" fmla="*/ 12 h 82"/>
                <a:gd name="T10" fmla="*/ 33 w 50"/>
                <a:gd name="T11" fmla="*/ 12 h 82"/>
                <a:gd name="T12" fmla="*/ 33 w 50"/>
                <a:gd name="T13" fmla="*/ 82 h 82"/>
                <a:gd name="T14" fmla="*/ 19 w 50"/>
                <a:gd name="T15" fmla="*/ 82 h 82"/>
                <a:gd name="T16" fmla="*/ 19 w 50"/>
                <a:gd name="T17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82">
                  <a:moveTo>
                    <a:pt x="19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12"/>
                  </a:lnTo>
                  <a:lnTo>
                    <a:pt x="33" y="12"/>
                  </a:lnTo>
                  <a:lnTo>
                    <a:pt x="33" y="82"/>
                  </a:lnTo>
                  <a:lnTo>
                    <a:pt x="19" y="82"/>
                  </a:lnTo>
                  <a:lnTo>
                    <a:pt x="1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69" name="Rectangle 61"/>
            <p:cNvSpPr>
              <a:spLocks noChangeArrowheads="1"/>
            </p:cNvSpPr>
            <p:nvPr userDrawn="1"/>
          </p:nvSpPr>
          <p:spPr bwMode="auto">
            <a:xfrm>
              <a:off x="5857875" y="3381376"/>
              <a:ext cx="22225" cy="130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70" name="Freeform 62"/>
            <p:cNvSpPr>
              <a:spLocks noEditPoints="1"/>
            </p:cNvSpPr>
            <p:nvPr userDrawn="1"/>
          </p:nvSpPr>
          <p:spPr bwMode="auto">
            <a:xfrm>
              <a:off x="5910263" y="3378201"/>
              <a:ext cx="101600" cy="133350"/>
            </a:xfrm>
            <a:custGeom>
              <a:avLst/>
              <a:gdLst>
                <a:gd name="T0" fmla="*/ 6 w 27"/>
                <a:gd name="T1" fmla="*/ 18 h 35"/>
                <a:gd name="T2" fmla="*/ 13 w 27"/>
                <a:gd name="T3" fmla="*/ 5 h 35"/>
                <a:gd name="T4" fmla="*/ 20 w 27"/>
                <a:gd name="T5" fmla="*/ 18 h 35"/>
                <a:gd name="T6" fmla="*/ 13 w 27"/>
                <a:gd name="T7" fmla="*/ 30 h 35"/>
                <a:gd name="T8" fmla="*/ 6 w 27"/>
                <a:gd name="T9" fmla="*/ 18 h 35"/>
                <a:gd name="T10" fmla="*/ 0 w 27"/>
                <a:gd name="T11" fmla="*/ 18 h 35"/>
                <a:gd name="T12" fmla="*/ 13 w 27"/>
                <a:gd name="T13" fmla="*/ 35 h 35"/>
                <a:gd name="T14" fmla="*/ 27 w 27"/>
                <a:gd name="T15" fmla="*/ 18 h 35"/>
                <a:gd name="T16" fmla="*/ 13 w 27"/>
                <a:gd name="T17" fmla="*/ 0 h 35"/>
                <a:gd name="T18" fmla="*/ 0 w 27"/>
                <a:gd name="T19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35">
                  <a:moveTo>
                    <a:pt x="6" y="18"/>
                  </a:move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8"/>
                  </a:cubicBezTo>
                  <a:cubicBezTo>
                    <a:pt x="20" y="27"/>
                    <a:pt x="17" y="30"/>
                    <a:pt x="13" y="30"/>
                  </a:cubicBezTo>
                  <a:cubicBezTo>
                    <a:pt x="9" y="30"/>
                    <a:pt x="6" y="27"/>
                    <a:pt x="6" y="18"/>
                  </a:cubicBezTo>
                  <a:close/>
                  <a:moveTo>
                    <a:pt x="0" y="18"/>
                  </a:moveTo>
                  <a:cubicBezTo>
                    <a:pt x="0" y="30"/>
                    <a:pt x="6" y="35"/>
                    <a:pt x="13" y="35"/>
                  </a:cubicBezTo>
                  <a:cubicBezTo>
                    <a:pt x="20" y="35"/>
                    <a:pt x="27" y="30"/>
                    <a:pt x="27" y="18"/>
                  </a:cubicBezTo>
                  <a:cubicBezTo>
                    <a:pt x="27" y="6"/>
                    <a:pt x="20" y="0"/>
                    <a:pt x="13" y="0"/>
                  </a:cubicBezTo>
                  <a:cubicBezTo>
                    <a:pt x="6" y="0"/>
                    <a:pt x="0" y="6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71" name="Freeform 63"/>
            <p:cNvSpPr>
              <a:spLocks/>
            </p:cNvSpPr>
            <p:nvPr userDrawn="1"/>
          </p:nvSpPr>
          <p:spPr bwMode="auto">
            <a:xfrm>
              <a:off x="6037263" y="3381376"/>
              <a:ext cx="95250" cy="130175"/>
            </a:xfrm>
            <a:custGeom>
              <a:avLst/>
              <a:gdLst>
                <a:gd name="T0" fmla="*/ 0 w 60"/>
                <a:gd name="T1" fmla="*/ 0 h 82"/>
                <a:gd name="T2" fmla="*/ 19 w 60"/>
                <a:gd name="T3" fmla="*/ 0 h 82"/>
                <a:gd name="T4" fmla="*/ 45 w 60"/>
                <a:gd name="T5" fmla="*/ 63 h 82"/>
                <a:gd name="T6" fmla="*/ 45 w 60"/>
                <a:gd name="T7" fmla="*/ 63 h 82"/>
                <a:gd name="T8" fmla="*/ 45 w 60"/>
                <a:gd name="T9" fmla="*/ 0 h 82"/>
                <a:gd name="T10" fmla="*/ 60 w 60"/>
                <a:gd name="T11" fmla="*/ 0 h 82"/>
                <a:gd name="T12" fmla="*/ 60 w 60"/>
                <a:gd name="T13" fmla="*/ 82 h 82"/>
                <a:gd name="T14" fmla="*/ 41 w 60"/>
                <a:gd name="T15" fmla="*/ 82 h 82"/>
                <a:gd name="T16" fmla="*/ 15 w 60"/>
                <a:gd name="T17" fmla="*/ 17 h 82"/>
                <a:gd name="T18" fmla="*/ 15 w 60"/>
                <a:gd name="T19" fmla="*/ 17 h 82"/>
                <a:gd name="T20" fmla="*/ 15 w 60"/>
                <a:gd name="T21" fmla="*/ 82 h 82"/>
                <a:gd name="T22" fmla="*/ 0 w 60"/>
                <a:gd name="T23" fmla="*/ 82 h 82"/>
                <a:gd name="T24" fmla="*/ 0 w 60"/>
                <a:gd name="T2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82">
                  <a:moveTo>
                    <a:pt x="0" y="0"/>
                  </a:moveTo>
                  <a:lnTo>
                    <a:pt x="19" y="0"/>
                  </a:lnTo>
                  <a:lnTo>
                    <a:pt x="45" y="63"/>
                  </a:lnTo>
                  <a:lnTo>
                    <a:pt x="45" y="63"/>
                  </a:lnTo>
                  <a:lnTo>
                    <a:pt x="45" y="0"/>
                  </a:lnTo>
                  <a:lnTo>
                    <a:pt x="60" y="0"/>
                  </a:lnTo>
                  <a:lnTo>
                    <a:pt x="60" y="82"/>
                  </a:lnTo>
                  <a:lnTo>
                    <a:pt x="41" y="82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82"/>
                  </a:lnTo>
                  <a:lnTo>
                    <a:pt x="0" y="8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72" name="Freeform 64"/>
            <p:cNvSpPr>
              <a:spLocks noEditPoints="1"/>
            </p:cNvSpPr>
            <p:nvPr userDrawn="1"/>
          </p:nvSpPr>
          <p:spPr bwMode="auto">
            <a:xfrm>
              <a:off x="6149975" y="3381376"/>
              <a:ext cx="109538" cy="130175"/>
            </a:xfrm>
            <a:custGeom>
              <a:avLst/>
              <a:gdLst>
                <a:gd name="T0" fmla="*/ 24 w 69"/>
                <a:gd name="T1" fmla="*/ 51 h 82"/>
                <a:gd name="T2" fmla="*/ 36 w 69"/>
                <a:gd name="T3" fmla="*/ 12 h 82"/>
                <a:gd name="T4" fmla="*/ 36 w 69"/>
                <a:gd name="T5" fmla="*/ 12 h 82"/>
                <a:gd name="T6" fmla="*/ 45 w 69"/>
                <a:gd name="T7" fmla="*/ 51 h 82"/>
                <a:gd name="T8" fmla="*/ 24 w 69"/>
                <a:gd name="T9" fmla="*/ 51 h 82"/>
                <a:gd name="T10" fmla="*/ 55 w 69"/>
                <a:gd name="T11" fmla="*/ 82 h 82"/>
                <a:gd name="T12" fmla="*/ 69 w 69"/>
                <a:gd name="T13" fmla="*/ 82 h 82"/>
                <a:gd name="T14" fmla="*/ 43 w 69"/>
                <a:gd name="T15" fmla="*/ 0 h 82"/>
                <a:gd name="T16" fmla="*/ 29 w 69"/>
                <a:gd name="T17" fmla="*/ 0 h 82"/>
                <a:gd name="T18" fmla="*/ 0 w 69"/>
                <a:gd name="T19" fmla="*/ 82 h 82"/>
                <a:gd name="T20" fmla="*/ 17 w 69"/>
                <a:gd name="T21" fmla="*/ 82 h 82"/>
                <a:gd name="T22" fmla="*/ 22 w 69"/>
                <a:gd name="T23" fmla="*/ 60 h 82"/>
                <a:gd name="T24" fmla="*/ 50 w 69"/>
                <a:gd name="T25" fmla="*/ 60 h 82"/>
                <a:gd name="T26" fmla="*/ 55 w 69"/>
                <a:gd name="T2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82">
                  <a:moveTo>
                    <a:pt x="24" y="51"/>
                  </a:moveTo>
                  <a:lnTo>
                    <a:pt x="36" y="12"/>
                  </a:lnTo>
                  <a:lnTo>
                    <a:pt x="36" y="12"/>
                  </a:lnTo>
                  <a:lnTo>
                    <a:pt x="45" y="51"/>
                  </a:lnTo>
                  <a:lnTo>
                    <a:pt x="24" y="51"/>
                  </a:lnTo>
                  <a:close/>
                  <a:moveTo>
                    <a:pt x="55" y="82"/>
                  </a:moveTo>
                  <a:lnTo>
                    <a:pt x="69" y="82"/>
                  </a:lnTo>
                  <a:lnTo>
                    <a:pt x="43" y="0"/>
                  </a:lnTo>
                  <a:lnTo>
                    <a:pt x="29" y="0"/>
                  </a:lnTo>
                  <a:lnTo>
                    <a:pt x="0" y="82"/>
                  </a:lnTo>
                  <a:lnTo>
                    <a:pt x="17" y="82"/>
                  </a:lnTo>
                  <a:lnTo>
                    <a:pt x="22" y="60"/>
                  </a:lnTo>
                  <a:lnTo>
                    <a:pt x="50" y="60"/>
                  </a:lnTo>
                  <a:lnTo>
                    <a:pt x="55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73" name="Freeform 65"/>
            <p:cNvSpPr>
              <a:spLocks/>
            </p:cNvSpPr>
            <p:nvPr userDrawn="1"/>
          </p:nvSpPr>
          <p:spPr bwMode="auto">
            <a:xfrm>
              <a:off x="6281738" y="3381376"/>
              <a:ext cx="65088" cy="130175"/>
            </a:xfrm>
            <a:custGeom>
              <a:avLst/>
              <a:gdLst>
                <a:gd name="T0" fmla="*/ 0 w 41"/>
                <a:gd name="T1" fmla="*/ 0 h 82"/>
                <a:gd name="T2" fmla="*/ 15 w 41"/>
                <a:gd name="T3" fmla="*/ 0 h 82"/>
                <a:gd name="T4" fmla="*/ 15 w 41"/>
                <a:gd name="T5" fmla="*/ 70 h 82"/>
                <a:gd name="T6" fmla="*/ 41 w 41"/>
                <a:gd name="T7" fmla="*/ 70 h 82"/>
                <a:gd name="T8" fmla="*/ 41 w 41"/>
                <a:gd name="T9" fmla="*/ 82 h 82"/>
                <a:gd name="T10" fmla="*/ 0 w 41"/>
                <a:gd name="T11" fmla="*/ 82 h 82"/>
                <a:gd name="T12" fmla="*/ 0 w 41"/>
                <a:gd name="T1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82">
                  <a:moveTo>
                    <a:pt x="0" y="0"/>
                  </a:moveTo>
                  <a:lnTo>
                    <a:pt x="15" y="0"/>
                  </a:lnTo>
                  <a:lnTo>
                    <a:pt x="15" y="70"/>
                  </a:lnTo>
                  <a:lnTo>
                    <a:pt x="41" y="70"/>
                  </a:lnTo>
                  <a:lnTo>
                    <a:pt x="41" y="82"/>
                  </a:lnTo>
                  <a:lnTo>
                    <a:pt x="0" y="8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74" name="Freeform 66"/>
            <p:cNvSpPr>
              <a:spLocks/>
            </p:cNvSpPr>
            <p:nvPr userDrawn="1"/>
          </p:nvSpPr>
          <p:spPr bwMode="auto">
            <a:xfrm>
              <a:off x="4589463" y="3595688"/>
              <a:ext cx="85725" cy="128588"/>
            </a:xfrm>
            <a:custGeom>
              <a:avLst/>
              <a:gdLst>
                <a:gd name="T0" fmla="*/ 7 w 23"/>
                <a:gd name="T1" fmla="*/ 0 h 34"/>
                <a:gd name="T2" fmla="*/ 7 w 23"/>
                <a:gd name="T3" fmla="*/ 22 h 34"/>
                <a:gd name="T4" fmla="*/ 12 w 23"/>
                <a:gd name="T5" fmla="*/ 29 h 34"/>
                <a:gd name="T6" fmla="*/ 17 w 23"/>
                <a:gd name="T7" fmla="*/ 22 h 34"/>
                <a:gd name="T8" fmla="*/ 17 w 23"/>
                <a:gd name="T9" fmla="*/ 0 h 34"/>
                <a:gd name="T10" fmla="*/ 23 w 23"/>
                <a:gd name="T11" fmla="*/ 0 h 34"/>
                <a:gd name="T12" fmla="*/ 23 w 23"/>
                <a:gd name="T13" fmla="*/ 22 h 34"/>
                <a:gd name="T14" fmla="*/ 12 w 23"/>
                <a:gd name="T15" fmla="*/ 34 h 34"/>
                <a:gd name="T16" fmla="*/ 0 w 23"/>
                <a:gd name="T17" fmla="*/ 22 h 34"/>
                <a:gd name="T18" fmla="*/ 0 w 23"/>
                <a:gd name="T19" fmla="*/ 0 h 34"/>
                <a:gd name="T20" fmla="*/ 7 w 23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34">
                  <a:moveTo>
                    <a:pt x="7" y="0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7" y="27"/>
                    <a:pt x="8" y="29"/>
                    <a:pt x="12" y="29"/>
                  </a:cubicBezTo>
                  <a:cubicBezTo>
                    <a:pt x="15" y="29"/>
                    <a:pt x="17" y="27"/>
                    <a:pt x="17" y="2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30"/>
                    <a:pt x="18" y="34"/>
                    <a:pt x="12" y="34"/>
                  </a:cubicBezTo>
                  <a:cubicBezTo>
                    <a:pt x="5" y="34"/>
                    <a:pt x="0" y="30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75" name="Freeform 67"/>
            <p:cNvSpPr>
              <a:spLocks/>
            </p:cNvSpPr>
            <p:nvPr userDrawn="1"/>
          </p:nvSpPr>
          <p:spPr bwMode="auto">
            <a:xfrm>
              <a:off x="4710113" y="3595688"/>
              <a:ext cx="88900" cy="125413"/>
            </a:xfrm>
            <a:custGeom>
              <a:avLst/>
              <a:gdLst>
                <a:gd name="T0" fmla="*/ 0 w 56"/>
                <a:gd name="T1" fmla="*/ 0 h 79"/>
                <a:gd name="T2" fmla="*/ 16 w 56"/>
                <a:gd name="T3" fmla="*/ 0 h 79"/>
                <a:gd name="T4" fmla="*/ 45 w 56"/>
                <a:gd name="T5" fmla="*/ 62 h 79"/>
                <a:gd name="T6" fmla="*/ 45 w 56"/>
                <a:gd name="T7" fmla="*/ 62 h 79"/>
                <a:gd name="T8" fmla="*/ 45 w 56"/>
                <a:gd name="T9" fmla="*/ 0 h 79"/>
                <a:gd name="T10" fmla="*/ 56 w 56"/>
                <a:gd name="T11" fmla="*/ 0 h 79"/>
                <a:gd name="T12" fmla="*/ 56 w 56"/>
                <a:gd name="T13" fmla="*/ 79 h 79"/>
                <a:gd name="T14" fmla="*/ 40 w 56"/>
                <a:gd name="T15" fmla="*/ 79 h 79"/>
                <a:gd name="T16" fmla="*/ 14 w 56"/>
                <a:gd name="T17" fmla="*/ 16 h 79"/>
                <a:gd name="T18" fmla="*/ 14 w 56"/>
                <a:gd name="T19" fmla="*/ 16 h 79"/>
                <a:gd name="T20" fmla="*/ 14 w 56"/>
                <a:gd name="T21" fmla="*/ 79 h 79"/>
                <a:gd name="T22" fmla="*/ 0 w 56"/>
                <a:gd name="T23" fmla="*/ 79 h 79"/>
                <a:gd name="T24" fmla="*/ 0 w 56"/>
                <a:gd name="T2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79">
                  <a:moveTo>
                    <a:pt x="0" y="0"/>
                  </a:moveTo>
                  <a:lnTo>
                    <a:pt x="16" y="0"/>
                  </a:lnTo>
                  <a:lnTo>
                    <a:pt x="45" y="62"/>
                  </a:lnTo>
                  <a:lnTo>
                    <a:pt x="45" y="62"/>
                  </a:lnTo>
                  <a:lnTo>
                    <a:pt x="45" y="0"/>
                  </a:lnTo>
                  <a:lnTo>
                    <a:pt x="56" y="0"/>
                  </a:lnTo>
                  <a:lnTo>
                    <a:pt x="56" y="79"/>
                  </a:lnTo>
                  <a:lnTo>
                    <a:pt x="40" y="79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79"/>
                  </a:lnTo>
                  <a:lnTo>
                    <a:pt x="0" y="7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76" name="Rectangle 68"/>
            <p:cNvSpPr>
              <a:spLocks noChangeArrowheads="1"/>
            </p:cNvSpPr>
            <p:nvPr userDrawn="1"/>
          </p:nvSpPr>
          <p:spPr bwMode="auto">
            <a:xfrm>
              <a:off x="4833938" y="3595688"/>
              <a:ext cx="22225" cy="125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77" name="Freeform 69"/>
            <p:cNvSpPr>
              <a:spLocks/>
            </p:cNvSpPr>
            <p:nvPr userDrawn="1"/>
          </p:nvSpPr>
          <p:spPr bwMode="auto">
            <a:xfrm>
              <a:off x="4878388" y="3595688"/>
              <a:ext cx="101600" cy="125413"/>
            </a:xfrm>
            <a:custGeom>
              <a:avLst/>
              <a:gdLst>
                <a:gd name="T0" fmla="*/ 0 w 64"/>
                <a:gd name="T1" fmla="*/ 0 h 79"/>
                <a:gd name="T2" fmla="*/ 17 w 64"/>
                <a:gd name="T3" fmla="*/ 0 h 79"/>
                <a:gd name="T4" fmla="*/ 33 w 64"/>
                <a:gd name="T5" fmla="*/ 62 h 79"/>
                <a:gd name="T6" fmla="*/ 33 w 64"/>
                <a:gd name="T7" fmla="*/ 62 h 79"/>
                <a:gd name="T8" fmla="*/ 50 w 64"/>
                <a:gd name="T9" fmla="*/ 0 h 79"/>
                <a:gd name="T10" fmla="*/ 64 w 64"/>
                <a:gd name="T11" fmla="*/ 0 h 79"/>
                <a:gd name="T12" fmla="*/ 41 w 64"/>
                <a:gd name="T13" fmla="*/ 79 h 79"/>
                <a:gd name="T14" fmla="*/ 26 w 64"/>
                <a:gd name="T15" fmla="*/ 79 h 79"/>
                <a:gd name="T16" fmla="*/ 0 w 64"/>
                <a:gd name="T1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9">
                  <a:moveTo>
                    <a:pt x="0" y="0"/>
                  </a:moveTo>
                  <a:lnTo>
                    <a:pt x="17" y="0"/>
                  </a:lnTo>
                  <a:lnTo>
                    <a:pt x="33" y="62"/>
                  </a:lnTo>
                  <a:lnTo>
                    <a:pt x="33" y="62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41" y="79"/>
                  </a:lnTo>
                  <a:lnTo>
                    <a:pt x="26" y="7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78" name="Freeform 70"/>
            <p:cNvSpPr>
              <a:spLocks/>
            </p:cNvSpPr>
            <p:nvPr userDrawn="1"/>
          </p:nvSpPr>
          <p:spPr bwMode="auto">
            <a:xfrm>
              <a:off x="5002213" y="3595688"/>
              <a:ext cx="68263" cy="125413"/>
            </a:xfrm>
            <a:custGeom>
              <a:avLst/>
              <a:gdLst>
                <a:gd name="T0" fmla="*/ 0 w 43"/>
                <a:gd name="T1" fmla="*/ 0 h 79"/>
                <a:gd name="T2" fmla="*/ 43 w 43"/>
                <a:gd name="T3" fmla="*/ 0 h 79"/>
                <a:gd name="T4" fmla="*/ 43 w 43"/>
                <a:gd name="T5" fmla="*/ 12 h 79"/>
                <a:gd name="T6" fmla="*/ 15 w 43"/>
                <a:gd name="T7" fmla="*/ 12 h 79"/>
                <a:gd name="T8" fmla="*/ 15 w 43"/>
                <a:gd name="T9" fmla="*/ 33 h 79"/>
                <a:gd name="T10" fmla="*/ 41 w 43"/>
                <a:gd name="T11" fmla="*/ 33 h 79"/>
                <a:gd name="T12" fmla="*/ 41 w 43"/>
                <a:gd name="T13" fmla="*/ 45 h 79"/>
                <a:gd name="T14" fmla="*/ 15 w 43"/>
                <a:gd name="T15" fmla="*/ 45 h 79"/>
                <a:gd name="T16" fmla="*/ 15 w 43"/>
                <a:gd name="T17" fmla="*/ 69 h 79"/>
                <a:gd name="T18" fmla="*/ 43 w 43"/>
                <a:gd name="T19" fmla="*/ 69 h 79"/>
                <a:gd name="T20" fmla="*/ 43 w 43"/>
                <a:gd name="T21" fmla="*/ 79 h 79"/>
                <a:gd name="T22" fmla="*/ 0 w 43"/>
                <a:gd name="T23" fmla="*/ 79 h 79"/>
                <a:gd name="T24" fmla="*/ 0 w 43"/>
                <a:gd name="T2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79">
                  <a:moveTo>
                    <a:pt x="0" y="0"/>
                  </a:moveTo>
                  <a:lnTo>
                    <a:pt x="43" y="0"/>
                  </a:lnTo>
                  <a:lnTo>
                    <a:pt x="43" y="12"/>
                  </a:lnTo>
                  <a:lnTo>
                    <a:pt x="15" y="12"/>
                  </a:lnTo>
                  <a:lnTo>
                    <a:pt x="15" y="33"/>
                  </a:lnTo>
                  <a:lnTo>
                    <a:pt x="41" y="33"/>
                  </a:lnTo>
                  <a:lnTo>
                    <a:pt x="41" y="45"/>
                  </a:lnTo>
                  <a:lnTo>
                    <a:pt x="15" y="45"/>
                  </a:lnTo>
                  <a:lnTo>
                    <a:pt x="15" y="69"/>
                  </a:lnTo>
                  <a:lnTo>
                    <a:pt x="43" y="69"/>
                  </a:lnTo>
                  <a:lnTo>
                    <a:pt x="43" y="79"/>
                  </a:lnTo>
                  <a:lnTo>
                    <a:pt x="0" y="7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79" name="Freeform 71"/>
            <p:cNvSpPr>
              <a:spLocks noEditPoints="1"/>
            </p:cNvSpPr>
            <p:nvPr userDrawn="1"/>
          </p:nvSpPr>
          <p:spPr bwMode="auto">
            <a:xfrm>
              <a:off x="5100638" y="3595688"/>
              <a:ext cx="82550" cy="125413"/>
            </a:xfrm>
            <a:custGeom>
              <a:avLst/>
              <a:gdLst>
                <a:gd name="T0" fmla="*/ 6 w 22"/>
                <a:gd name="T1" fmla="*/ 14 h 33"/>
                <a:gd name="T2" fmla="*/ 6 w 22"/>
                <a:gd name="T3" fmla="*/ 4 h 33"/>
                <a:gd name="T4" fmla="*/ 9 w 22"/>
                <a:gd name="T5" fmla="*/ 4 h 33"/>
                <a:gd name="T6" fmla="*/ 14 w 22"/>
                <a:gd name="T7" fmla="*/ 9 h 33"/>
                <a:gd name="T8" fmla="*/ 9 w 22"/>
                <a:gd name="T9" fmla="*/ 14 h 33"/>
                <a:gd name="T10" fmla="*/ 6 w 22"/>
                <a:gd name="T11" fmla="*/ 14 h 33"/>
                <a:gd name="T12" fmla="*/ 0 w 22"/>
                <a:gd name="T13" fmla="*/ 33 h 33"/>
                <a:gd name="T14" fmla="*/ 6 w 22"/>
                <a:gd name="T15" fmla="*/ 33 h 33"/>
                <a:gd name="T16" fmla="*/ 6 w 22"/>
                <a:gd name="T17" fmla="*/ 19 h 33"/>
                <a:gd name="T18" fmla="*/ 8 w 22"/>
                <a:gd name="T19" fmla="*/ 19 h 33"/>
                <a:gd name="T20" fmla="*/ 12 w 22"/>
                <a:gd name="T21" fmla="*/ 22 h 33"/>
                <a:gd name="T22" fmla="*/ 16 w 22"/>
                <a:gd name="T23" fmla="*/ 33 h 33"/>
                <a:gd name="T24" fmla="*/ 22 w 22"/>
                <a:gd name="T25" fmla="*/ 33 h 33"/>
                <a:gd name="T26" fmla="*/ 18 w 22"/>
                <a:gd name="T27" fmla="*/ 21 h 33"/>
                <a:gd name="T28" fmla="*/ 14 w 22"/>
                <a:gd name="T29" fmla="*/ 17 h 33"/>
                <a:gd name="T30" fmla="*/ 14 w 22"/>
                <a:gd name="T31" fmla="*/ 17 h 33"/>
                <a:gd name="T32" fmla="*/ 21 w 22"/>
                <a:gd name="T33" fmla="*/ 9 h 33"/>
                <a:gd name="T34" fmla="*/ 10 w 22"/>
                <a:gd name="T35" fmla="*/ 0 h 33"/>
                <a:gd name="T36" fmla="*/ 0 w 22"/>
                <a:gd name="T37" fmla="*/ 0 h 33"/>
                <a:gd name="T38" fmla="*/ 0 w 22"/>
                <a:gd name="T3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33">
                  <a:moveTo>
                    <a:pt x="6" y="1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2" y="4"/>
                    <a:pt x="14" y="5"/>
                    <a:pt x="14" y="9"/>
                  </a:cubicBezTo>
                  <a:cubicBezTo>
                    <a:pt x="14" y="13"/>
                    <a:pt x="12" y="14"/>
                    <a:pt x="9" y="14"/>
                  </a:cubicBezTo>
                  <a:lnTo>
                    <a:pt x="6" y="14"/>
                  </a:lnTo>
                  <a:close/>
                  <a:moveTo>
                    <a:pt x="0" y="33"/>
                  </a:moveTo>
                  <a:cubicBezTo>
                    <a:pt x="6" y="33"/>
                    <a:pt x="6" y="33"/>
                    <a:pt x="6" y="33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0" y="19"/>
                    <a:pt x="11" y="20"/>
                    <a:pt x="12" y="2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17"/>
                    <a:pt x="15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8" y="16"/>
                    <a:pt x="21" y="13"/>
                    <a:pt x="21" y="9"/>
                  </a:cubicBezTo>
                  <a:cubicBezTo>
                    <a:pt x="21" y="2"/>
                    <a:pt x="16" y="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80" name="Freeform 72"/>
            <p:cNvSpPr>
              <a:spLocks/>
            </p:cNvSpPr>
            <p:nvPr userDrawn="1"/>
          </p:nvSpPr>
          <p:spPr bwMode="auto">
            <a:xfrm>
              <a:off x="5205413" y="3590926"/>
              <a:ext cx="73025" cy="133350"/>
            </a:xfrm>
            <a:custGeom>
              <a:avLst/>
              <a:gdLst>
                <a:gd name="T0" fmla="*/ 1 w 19"/>
                <a:gd name="T1" fmla="*/ 28 h 35"/>
                <a:gd name="T2" fmla="*/ 8 w 19"/>
                <a:gd name="T3" fmla="*/ 30 h 35"/>
                <a:gd name="T4" fmla="*/ 13 w 19"/>
                <a:gd name="T5" fmla="*/ 25 h 35"/>
                <a:gd name="T6" fmla="*/ 8 w 19"/>
                <a:gd name="T7" fmla="*/ 20 h 35"/>
                <a:gd name="T8" fmla="*/ 5 w 19"/>
                <a:gd name="T9" fmla="*/ 18 h 35"/>
                <a:gd name="T10" fmla="*/ 0 w 19"/>
                <a:gd name="T11" fmla="*/ 9 h 35"/>
                <a:gd name="T12" fmla="*/ 10 w 19"/>
                <a:gd name="T13" fmla="*/ 0 h 35"/>
                <a:gd name="T14" fmla="*/ 17 w 19"/>
                <a:gd name="T15" fmla="*/ 1 h 35"/>
                <a:gd name="T16" fmla="*/ 17 w 19"/>
                <a:gd name="T17" fmla="*/ 7 h 35"/>
                <a:gd name="T18" fmla="*/ 11 w 19"/>
                <a:gd name="T19" fmla="*/ 5 h 35"/>
                <a:gd name="T20" fmla="*/ 6 w 19"/>
                <a:gd name="T21" fmla="*/ 9 h 35"/>
                <a:gd name="T22" fmla="*/ 10 w 19"/>
                <a:gd name="T23" fmla="*/ 14 h 35"/>
                <a:gd name="T24" fmla="*/ 13 w 19"/>
                <a:gd name="T25" fmla="*/ 16 h 35"/>
                <a:gd name="T26" fmla="*/ 19 w 19"/>
                <a:gd name="T27" fmla="*/ 25 h 35"/>
                <a:gd name="T28" fmla="*/ 8 w 19"/>
                <a:gd name="T29" fmla="*/ 35 h 35"/>
                <a:gd name="T30" fmla="*/ 0 w 19"/>
                <a:gd name="T31" fmla="*/ 33 h 35"/>
                <a:gd name="T32" fmla="*/ 1 w 19"/>
                <a:gd name="T33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35">
                  <a:moveTo>
                    <a:pt x="1" y="28"/>
                  </a:moveTo>
                  <a:cubicBezTo>
                    <a:pt x="2" y="29"/>
                    <a:pt x="4" y="30"/>
                    <a:pt x="8" y="30"/>
                  </a:cubicBezTo>
                  <a:cubicBezTo>
                    <a:pt x="10" y="30"/>
                    <a:pt x="13" y="28"/>
                    <a:pt x="13" y="25"/>
                  </a:cubicBezTo>
                  <a:cubicBezTo>
                    <a:pt x="13" y="23"/>
                    <a:pt x="11" y="22"/>
                    <a:pt x="8" y="20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2" y="16"/>
                    <a:pt x="0" y="14"/>
                    <a:pt x="0" y="9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4" y="0"/>
                    <a:pt x="17" y="1"/>
                    <a:pt x="17" y="1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6"/>
                    <a:pt x="14" y="5"/>
                    <a:pt x="11" y="5"/>
                  </a:cubicBezTo>
                  <a:cubicBezTo>
                    <a:pt x="8" y="5"/>
                    <a:pt x="6" y="7"/>
                    <a:pt x="6" y="9"/>
                  </a:cubicBezTo>
                  <a:cubicBezTo>
                    <a:pt x="6" y="12"/>
                    <a:pt x="8" y="13"/>
                    <a:pt x="10" y="14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7" y="18"/>
                    <a:pt x="19" y="20"/>
                    <a:pt x="19" y="25"/>
                  </a:cubicBezTo>
                  <a:cubicBezTo>
                    <a:pt x="19" y="32"/>
                    <a:pt x="14" y="35"/>
                    <a:pt x="8" y="35"/>
                  </a:cubicBezTo>
                  <a:cubicBezTo>
                    <a:pt x="5" y="35"/>
                    <a:pt x="2" y="34"/>
                    <a:pt x="0" y="33"/>
                  </a:cubicBezTo>
                  <a:lnTo>
                    <a:pt x="1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81" name="Rectangle 73"/>
            <p:cNvSpPr>
              <a:spLocks noChangeArrowheads="1"/>
            </p:cNvSpPr>
            <p:nvPr userDrawn="1"/>
          </p:nvSpPr>
          <p:spPr bwMode="auto">
            <a:xfrm>
              <a:off x="5307013" y="3595688"/>
              <a:ext cx="23813" cy="125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82" name="Freeform 74"/>
            <p:cNvSpPr>
              <a:spLocks/>
            </p:cNvSpPr>
            <p:nvPr userDrawn="1"/>
          </p:nvSpPr>
          <p:spPr bwMode="auto">
            <a:xfrm>
              <a:off x="5356225" y="3595688"/>
              <a:ext cx="79375" cy="125413"/>
            </a:xfrm>
            <a:custGeom>
              <a:avLst/>
              <a:gdLst>
                <a:gd name="T0" fmla="*/ 17 w 50"/>
                <a:gd name="T1" fmla="*/ 12 h 79"/>
                <a:gd name="T2" fmla="*/ 0 w 50"/>
                <a:gd name="T3" fmla="*/ 12 h 79"/>
                <a:gd name="T4" fmla="*/ 0 w 50"/>
                <a:gd name="T5" fmla="*/ 0 h 79"/>
                <a:gd name="T6" fmla="*/ 50 w 50"/>
                <a:gd name="T7" fmla="*/ 0 h 79"/>
                <a:gd name="T8" fmla="*/ 50 w 50"/>
                <a:gd name="T9" fmla="*/ 12 h 79"/>
                <a:gd name="T10" fmla="*/ 33 w 50"/>
                <a:gd name="T11" fmla="*/ 12 h 79"/>
                <a:gd name="T12" fmla="*/ 33 w 50"/>
                <a:gd name="T13" fmla="*/ 79 h 79"/>
                <a:gd name="T14" fmla="*/ 17 w 50"/>
                <a:gd name="T15" fmla="*/ 79 h 79"/>
                <a:gd name="T16" fmla="*/ 17 w 50"/>
                <a:gd name="T17" fmla="*/ 1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79">
                  <a:moveTo>
                    <a:pt x="17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12"/>
                  </a:lnTo>
                  <a:lnTo>
                    <a:pt x="33" y="12"/>
                  </a:lnTo>
                  <a:lnTo>
                    <a:pt x="33" y="79"/>
                  </a:lnTo>
                  <a:lnTo>
                    <a:pt x="17" y="79"/>
                  </a:ln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83" name="Freeform 75"/>
            <p:cNvSpPr>
              <a:spLocks/>
            </p:cNvSpPr>
            <p:nvPr userDrawn="1"/>
          </p:nvSpPr>
          <p:spPr bwMode="auto">
            <a:xfrm>
              <a:off x="5446713" y="3595688"/>
              <a:ext cx="98425" cy="125413"/>
            </a:xfrm>
            <a:custGeom>
              <a:avLst/>
              <a:gdLst>
                <a:gd name="T0" fmla="*/ 24 w 62"/>
                <a:gd name="T1" fmla="*/ 48 h 79"/>
                <a:gd name="T2" fmla="*/ 0 w 62"/>
                <a:gd name="T3" fmla="*/ 0 h 79"/>
                <a:gd name="T4" fmla="*/ 17 w 62"/>
                <a:gd name="T5" fmla="*/ 0 h 79"/>
                <a:gd name="T6" fmla="*/ 33 w 62"/>
                <a:gd name="T7" fmla="*/ 31 h 79"/>
                <a:gd name="T8" fmla="*/ 48 w 62"/>
                <a:gd name="T9" fmla="*/ 0 h 79"/>
                <a:gd name="T10" fmla="*/ 62 w 62"/>
                <a:gd name="T11" fmla="*/ 0 h 79"/>
                <a:gd name="T12" fmla="*/ 38 w 62"/>
                <a:gd name="T13" fmla="*/ 48 h 79"/>
                <a:gd name="T14" fmla="*/ 38 w 62"/>
                <a:gd name="T15" fmla="*/ 79 h 79"/>
                <a:gd name="T16" fmla="*/ 24 w 62"/>
                <a:gd name="T17" fmla="*/ 79 h 79"/>
                <a:gd name="T18" fmla="*/ 24 w 62"/>
                <a:gd name="T19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79">
                  <a:moveTo>
                    <a:pt x="24" y="48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33" y="31"/>
                  </a:lnTo>
                  <a:lnTo>
                    <a:pt x="48" y="0"/>
                  </a:lnTo>
                  <a:lnTo>
                    <a:pt x="62" y="0"/>
                  </a:lnTo>
                  <a:lnTo>
                    <a:pt x="38" y="48"/>
                  </a:lnTo>
                  <a:lnTo>
                    <a:pt x="38" y="79"/>
                  </a:lnTo>
                  <a:lnTo>
                    <a:pt x="24" y="79"/>
                  </a:lnTo>
                  <a:lnTo>
                    <a:pt x="24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84" name="Freeform 76"/>
            <p:cNvSpPr>
              <a:spLocks/>
            </p:cNvSpPr>
            <p:nvPr userDrawn="1"/>
          </p:nvSpPr>
          <p:spPr bwMode="auto">
            <a:xfrm>
              <a:off x="3065463" y="3221038"/>
              <a:ext cx="157163" cy="160338"/>
            </a:xfrm>
            <a:custGeom>
              <a:avLst/>
              <a:gdLst>
                <a:gd name="T0" fmla="*/ 0 w 99"/>
                <a:gd name="T1" fmla="*/ 43 h 101"/>
                <a:gd name="T2" fmla="*/ 42 w 99"/>
                <a:gd name="T3" fmla="*/ 101 h 101"/>
                <a:gd name="T4" fmla="*/ 99 w 99"/>
                <a:gd name="T5" fmla="*/ 58 h 101"/>
                <a:gd name="T6" fmla="*/ 57 w 99"/>
                <a:gd name="T7" fmla="*/ 0 h 101"/>
                <a:gd name="T8" fmla="*/ 0 w 99"/>
                <a:gd name="T9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01">
                  <a:moveTo>
                    <a:pt x="0" y="43"/>
                  </a:moveTo>
                  <a:lnTo>
                    <a:pt x="42" y="101"/>
                  </a:lnTo>
                  <a:lnTo>
                    <a:pt x="99" y="58"/>
                  </a:lnTo>
                  <a:lnTo>
                    <a:pt x="57" y="0"/>
                  </a:lnTo>
                  <a:lnTo>
                    <a:pt x="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85" name="Freeform 77"/>
            <p:cNvSpPr>
              <a:spLocks/>
            </p:cNvSpPr>
            <p:nvPr userDrawn="1"/>
          </p:nvSpPr>
          <p:spPr bwMode="auto">
            <a:xfrm>
              <a:off x="3667125" y="3381376"/>
              <a:ext cx="338138" cy="339725"/>
            </a:xfrm>
            <a:custGeom>
              <a:avLst/>
              <a:gdLst>
                <a:gd name="T0" fmla="*/ 147 w 213"/>
                <a:gd name="T1" fmla="*/ 127 h 214"/>
                <a:gd name="T2" fmla="*/ 69 w 213"/>
                <a:gd name="T3" fmla="*/ 0 h 214"/>
                <a:gd name="T4" fmla="*/ 0 w 213"/>
                <a:gd name="T5" fmla="*/ 0 h 214"/>
                <a:gd name="T6" fmla="*/ 0 w 213"/>
                <a:gd name="T7" fmla="*/ 214 h 214"/>
                <a:gd name="T8" fmla="*/ 64 w 213"/>
                <a:gd name="T9" fmla="*/ 214 h 214"/>
                <a:gd name="T10" fmla="*/ 64 w 213"/>
                <a:gd name="T11" fmla="*/ 94 h 214"/>
                <a:gd name="T12" fmla="*/ 145 w 213"/>
                <a:gd name="T13" fmla="*/ 214 h 214"/>
                <a:gd name="T14" fmla="*/ 213 w 213"/>
                <a:gd name="T15" fmla="*/ 214 h 214"/>
                <a:gd name="T16" fmla="*/ 213 w 213"/>
                <a:gd name="T17" fmla="*/ 0 h 214"/>
                <a:gd name="T18" fmla="*/ 147 w 213"/>
                <a:gd name="T19" fmla="*/ 0 h 214"/>
                <a:gd name="T20" fmla="*/ 147 w 213"/>
                <a:gd name="T21" fmla="*/ 12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3" h="214">
                  <a:moveTo>
                    <a:pt x="147" y="127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214"/>
                  </a:lnTo>
                  <a:lnTo>
                    <a:pt x="64" y="214"/>
                  </a:lnTo>
                  <a:lnTo>
                    <a:pt x="64" y="94"/>
                  </a:lnTo>
                  <a:lnTo>
                    <a:pt x="145" y="214"/>
                  </a:lnTo>
                  <a:lnTo>
                    <a:pt x="213" y="214"/>
                  </a:lnTo>
                  <a:lnTo>
                    <a:pt x="213" y="0"/>
                  </a:lnTo>
                  <a:lnTo>
                    <a:pt x="147" y="0"/>
                  </a:lnTo>
                  <a:lnTo>
                    <a:pt x="147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86" name="Freeform 78"/>
            <p:cNvSpPr>
              <a:spLocks/>
            </p:cNvSpPr>
            <p:nvPr userDrawn="1"/>
          </p:nvSpPr>
          <p:spPr bwMode="auto">
            <a:xfrm>
              <a:off x="4076700" y="3381376"/>
              <a:ext cx="312738" cy="347663"/>
            </a:xfrm>
            <a:custGeom>
              <a:avLst/>
              <a:gdLst>
                <a:gd name="T0" fmla="*/ 54 w 83"/>
                <a:gd name="T1" fmla="*/ 0 h 91"/>
                <a:gd name="T2" fmla="*/ 54 w 83"/>
                <a:gd name="T3" fmla="*/ 50 h 91"/>
                <a:gd name="T4" fmla="*/ 41 w 83"/>
                <a:gd name="T5" fmla="*/ 67 h 91"/>
                <a:gd name="T6" fmla="*/ 29 w 83"/>
                <a:gd name="T7" fmla="*/ 50 h 91"/>
                <a:gd name="T8" fmla="*/ 29 w 83"/>
                <a:gd name="T9" fmla="*/ 0 h 91"/>
                <a:gd name="T10" fmla="*/ 0 w 83"/>
                <a:gd name="T11" fmla="*/ 0 h 91"/>
                <a:gd name="T12" fmla="*/ 0 w 83"/>
                <a:gd name="T13" fmla="*/ 53 h 91"/>
                <a:gd name="T14" fmla="*/ 41 w 83"/>
                <a:gd name="T15" fmla="*/ 91 h 91"/>
                <a:gd name="T16" fmla="*/ 83 w 83"/>
                <a:gd name="T17" fmla="*/ 53 h 91"/>
                <a:gd name="T18" fmla="*/ 83 w 83"/>
                <a:gd name="T19" fmla="*/ 0 h 91"/>
                <a:gd name="T20" fmla="*/ 54 w 83"/>
                <a:gd name="T2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91">
                  <a:moveTo>
                    <a:pt x="54" y="0"/>
                  </a:moveTo>
                  <a:cubicBezTo>
                    <a:pt x="54" y="50"/>
                    <a:pt x="54" y="50"/>
                    <a:pt x="54" y="50"/>
                  </a:cubicBezTo>
                  <a:cubicBezTo>
                    <a:pt x="54" y="57"/>
                    <a:pt x="54" y="67"/>
                    <a:pt x="41" y="67"/>
                  </a:cubicBezTo>
                  <a:cubicBezTo>
                    <a:pt x="29" y="67"/>
                    <a:pt x="29" y="57"/>
                    <a:pt x="29" y="5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84"/>
                    <a:pt x="23" y="91"/>
                    <a:pt x="41" y="91"/>
                  </a:cubicBezTo>
                  <a:cubicBezTo>
                    <a:pt x="60" y="91"/>
                    <a:pt x="83" y="84"/>
                    <a:pt x="83" y="53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87" name="Freeform 79"/>
            <p:cNvSpPr>
              <a:spLocks/>
            </p:cNvSpPr>
            <p:nvPr userDrawn="1"/>
          </p:nvSpPr>
          <p:spPr bwMode="auto">
            <a:xfrm>
              <a:off x="3271838" y="3381376"/>
              <a:ext cx="104775" cy="144463"/>
            </a:xfrm>
            <a:custGeom>
              <a:avLst/>
              <a:gdLst>
                <a:gd name="T0" fmla="*/ 0 w 66"/>
                <a:gd name="T1" fmla="*/ 0 h 91"/>
                <a:gd name="T2" fmla="*/ 66 w 66"/>
                <a:gd name="T3" fmla="*/ 91 h 91"/>
                <a:gd name="T4" fmla="*/ 66 w 66"/>
                <a:gd name="T5" fmla="*/ 0 h 91"/>
                <a:gd name="T6" fmla="*/ 0 w 66"/>
                <a:gd name="T7" fmla="*/ 0 h 91"/>
                <a:gd name="T8" fmla="*/ 0 w 66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91">
                  <a:moveTo>
                    <a:pt x="0" y="0"/>
                  </a:moveTo>
                  <a:lnTo>
                    <a:pt x="66" y="91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88" name="Freeform 80"/>
            <p:cNvSpPr>
              <a:spLocks/>
            </p:cNvSpPr>
            <p:nvPr userDrawn="1"/>
          </p:nvSpPr>
          <p:spPr bwMode="auto">
            <a:xfrm>
              <a:off x="3389313" y="3381376"/>
              <a:ext cx="244475" cy="339725"/>
            </a:xfrm>
            <a:custGeom>
              <a:avLst/>
              <a:gdLst>
                <a:gd name="T0" fmla="*/ 75 w 154"/>
                <a:gd name="T1" fmla="*/ 106 h 214"/>
                <a:gd name="T2" fmla="*/ 147 w 154"/>
                <a:gd name="T3" fmla="*/ 0 h 214"/>
                <a:gd name="T4" fmla="*/ 71 w 154"/>
                <a:gd name="T5" fmla="*/ 0 h 214"/>
                <a:gd name="T6" fmla="*/ 0 w 154"/>
                <a:gd name="T7" fmla="*/ 106 h 214"/>
                <a:gd name="T8" fmla="*/ 78 w 154"/>
                <a:gd name="T9" fmla="*/ 214 h 214"/>
                <a:gd name="T10" fmla="*/ 154 w 154"/>
                <a:gd name="T11" fmla="*/ 214 h 214"/>
                <a:gd name="T12" fmla="*/ 75 w 154"/>
                <a:gd name="T13" fmla="*/ 10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214">
                  <a:moveTo>
                    <a:pt x="75" y="106"/>
                  </a:moveTo>
                  <a:lnTo>
                    <a:pt x="147" y="0"/>
                  </a:lnTo>
                  <a:lnTo>
                    <a:pt x="71" y="0"/>
                  </a:lnTo>
                  <a:lnTo>
                    <a:pt x="0" y="106"/>
                  </a:lnTo>
                  <a:lnTo>
                    <a:pt x="78" y="214"/>
                  </a:lnTo>
                  <a:lnTo>
                    <a:pt x="154" y="214"/>
                  </a:lnTo>
                  <a:lnTo>
                    <a:pt x="75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89" name="Freeform 81"/>
            <p:cNvSpPr>
              <a:spLocks/>
            </p:cNvSpPr>
            <p:nvPr userDrawn="1"/>
          </p:nvSpPr>
          <p:spPr bwMode="auto">
            <a:xfrm>
              <a:off x="3271838" y="3576638"/>
              <a:ext cx="101600" cy="144463"/>
            </a:xfrm>
            <a:custGeom>
              <a:avLst/>
              <a:gdLst>
                <a:gd name="T0" fmla="*/ 0 w 64"/>
                <a:gd name="T1" fmla="*/ 91 h 91"/>
                <a:gd name="T2" fmla="*/ 64 w 64"/>
                <a:gd name="T3" fmla="*/ 91 h 91"/>
                <a:gd name="T4" fmla="*/ 0 w 64"/>
                <a:gd name="T5" fmla="*/ 0 h 91"/>
                <a:gd name="T6" fmla="*/ 0 w 64"/>
                <a:gd name="T7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91">
                  <a:moveTo>
                    <a:pt x="0" y="91"/>
                  </a:moveTo>
                  <a:lnTo>
                    <a:pt x="64" y="91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</p:grpSp>
      <p:sp>
        <p:nvSpPr>
          <p:cNvPr id="98" name="제목 1"/>
          <p:cNvSpPr>
            <a:spLocks noGrp="1"/>
          </p:cNvSpPr>
          <p:nvPr>
            <p:ph type="ctrTitle" hasCustomPrompt="1"/>
          </p:nvPr>
        </p:nvSpPr>
        <p:spPr>
          <a:xfrm>
            <a:off x="636287" y="165100"/>
            <a:ext cx="11208052" cy="712528"/>
          </a:xfrm>
        </p:spPr>
        <p:txBody>
          <a:bodyPr anchor="ctr" anchorCtr="0">
            <a:no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i="0" smtClean="0">
                <a:solidFill>
                  <a:schemeClr val="bg1"/>
                </a:solidFill>
                <a:ea typeface="-윤고딕310" pitchFamily="18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latin typeface="+mn-lt"/>
                <a:ea typeface="-윤고딕310" pitchFamily="18" charset="-127"/>
                <a:cs typeface="Arial" panose="020B0604020202020204" pitchFamily="34" charset="0"/>
              </a:rPr>
              <a:t>CONTENTS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296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98E1-D271-4315-BEB4-09F5AA2AC36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49FB-7A7C-4BEF-A879-B3F133111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69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98E1-D271-4315-BEB4-09F5AA2AC36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49FB-7A7C-4BEF-A879-B3F133111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39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98E1-D271-4315-BEB4-09F5AA2AC36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49FB-7A7C-4BEF-A879-B3F133111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95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98E1-D271-4315-BEB4-09F5AA2AC36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49FB-7A7C-4BEF-A879-B3F133111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83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98E1-D271-4315-BEB4-09F5AA2AC36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49FB-7A7C-4BEF-A879-B3F133111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2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98E1-D271-4315-BEB4-09F5AA2AC36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49FB-7A7C-4BEF-A879-B3F133111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50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98E1-D271-4315-BEB4-09F5AA2AC36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49FB-7A7C-4BEF-A879-B3F133111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06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98E1-D271-4315-BEB4-09F5AA2AC36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49FB-7A7C-4BEF-A879-B3F133111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12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B98E1-D271-4315-BEB4-09F5AA2AC36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D49FB-7A7C-4BEF-A879-B3F133111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0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61" r:id="rId13"/>
    <p:sldLayoutId id="2147483672" r:id="rId14"/>
    <p:sldLayoutId id="2147483662" r:id="rId15"/>
    <p:sldLayoutId id="2147483673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ongjae.lee@kangwon.ac.kr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tcoder.jp/contests/abc367/submissions/58857173" TargetMode="External"/><Relationship Id="rId2" Type="http://schemas.openxmlformats.org/officeDocument/2006/relationships/hyperlink" Target="https://atcoder.jp/contests/abc367/submissions/58856435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atcoder.jp/contests/abc367/submissions/58857166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atcoder.jp/contests/abc367/submissions/58857477" TargetMode="Externa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제목 127"/>
          <p:cNvSpPr>
            <a:spLocks noGrp="1"/>
          </p:cNvSpPr>
          <p:nvPr>
            <p:ph type="ctrTitle"/>
          </p:nvPr>
        </p:nvSpPr>
        <p:spPr>
          <a:xfrm>
            <a:off x="0" y="2163508"/>
            <a:ext cx="12191999" cy="1026033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altLang="ko-KR" sz="4800" i="0" dirty="0" err="1">
                <a:latin typeface="Verdana" panose="020B0604030504040204" pitchFamily="34" charset="0"/>
              </a:rPr>
              <a:t>Atcoder</a:t>
            </a:r>
            <a:r>
              <a:rPr lang="en-US" altLang="ko-KR" sz="4800" i="0" dirty="0">
                <a:latin typeface="Verdana" panose="020B0604030504040204" pitchFamily="34" charset="0"/>
              </a:rPr>
              <a:t> Beginner Contest #367</a:t>
            </a:r>
            <a:br>
              <a:rPr lang="en-US" altLang="ko-KR" sz="4800" i="0" dirty="0">
                <a:latin typeface="Verdana" panose="020B0604030504040204" pitchFamily="34" charset="0"/>
              </a:rPr>
            </a:br>
            <a:r>
              <a:rPr lang="ko-KR" altLang="en-US" sz="4800" i="0" dirty="0">
                <a:latin typeface="Verdana" panose="020B0604030504040204" pitchFamily="34" charset="0"/>
              </a:rPr>
              <a:t>문제 풀이</a:t>
            </a:r>
          </a:p>
        </p:txBody>
      </p:sp>
      <p:sp>
        <p:nvSpPr>
          <p:cNvPr id="17" name="부제목 16">
            <a:extLst>
              <a:ext uri="{FF2B5EF4-FFF2-40B4-BE49-F238E27FC236}">
                <a16:creationId xmlns:a16="http://schemas.microsoft.com/office/drawing/2014/main" id="{093A9E18-F871-1EEC-8CFF-21633F1D9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4550591"/>
            <a:ext cx="12192000" cy="1475160"/>
          </a:xfrm>
        </p:spPr>
        <p:txBody>
          <a:bodyPr>
            <a:normAutofit/>
          </a:bodyPr>
          <a:lstStyle/>
          <a:p>
            <a:pPr algn="ctr"/>
            <a:r>
              <a:rPr lang="ko-KR" altLang="en-US" i="0" dirty="0">
                <a:solidFill>
                  <a:schemeClr val="tx1"/>
                </a:solidFill>
                <a:latin typeface="+mn-ea"/>
              </a:rPr>
              <a:t>이 동 재</a:t>
            </a:r>
            <a:endParaRPr lang="en-US" altLang="ko-KR" i="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i="0" dirty="0">
                <a:solidFill>
                  <a:schemeClr val="tx1"/>
                </a:solidFill>
                <a:latin typeface="+mn-ea"/>
                <a:hlinkClick r:id="rId2"/>
              </a:rPr>
              <a:t>dongjae.lee@kangwon.ac.kr</a:t>
            </a:r>
            <a:endParaRPr lang="en-US" altLang="ko-KR" i="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i="0" dirty="0">
                <a:solidFill>
                  <a:schemeClr val="tx1"/>
                </a:solidFill>
                <a:latin typeface="+mn-ea"/>
              </a:rPr>
              <a:t>공과대학 </a:t>
            </a:r>
            <a:r>
              <a:rPr lang="en-US" altLang="ko-KR" i="0" dirty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i="0" dirty="0">
                <a:solidFill>
                  <a:schemeClr val="tx1"/>
                </a:solidFill>
                <a:latin typeface="+mn-ea"/>
              </a:rPr>
              <a:t>호관 </a:t>
            </a:r>
            <a:r>
              <a:rPr lang="en-US" altLang="ko-KR" i="0" dirty="0">
                <a:solidFill>
                  <a:schemeClr val="tx1"/>
                </a:solidFill>
                <a:latin typeface="+mn-ea"/>
              </a:rPr>
              <a:t>518</a:t>
            </a:r>
            <a:r>
              <a:rPr lang="ko-KR" altLang="en-US" i="0" dirty="0">
                <a:solidFill>
                  <a:schemeClr val="tx1"/>
                </a:solidFill>
                <a:latin typeface="+mn-ea"/>
              </a:rPr>
              <a:t>호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88C029AF-6410-4772-AAAA-18FC7FD129F2}"/>
              </a:ext>
            </a:extLst>
          </p:cNvPr>
          <p:cNvSpPr txBox="1">
            <a:spLocks/>
          </p:cNvSpPr>
          <p:nvPr/>
        </p:nvSpPr>
        <p:spPr>
          <a:xfrm>
            <a:off x="-1" y="231725"/>
            <a:ext cx="12191998" cy="50717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i="0" dirty="0" err="1"/>
              <a:t>AlLerGy</a:t>
            </a:r>
            <a:r>
              <a:rPr lang="en-US" altLang="ko-KR" i="0" dirty="0"/>
              <a:t> #1 2024/10/16</a:t>
            </a:r>
            <a:endParaRPr lang="ko-KR" altLang="en-US" i="0" dirty="0"/>
          </a:p>
        </p:txBody>
      </p:sp>
    </p:spTree>
    <p:extLst>
      <p:ext uri="{BB962C8B-B14F-4D97-AF65-F5344CB8AC3E}">
        <p14:creationId xmlns:p14="http://schemas.microsoft.com/office/powerpoint/2010/main" val="790774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제목 127"/>
          <p:cNvSpPr>
            <a:spLocks noGrp="1"/>
          </p:cNvSpPr>
          <p:nvPr>
            <p:ph type="ctrTitle"/>
          </p:nvPr>
        </p:nvSpPr>
        <p:spPr>
          <a:xfrm>
            <a:off x="0" y="2163508"/>
            <a:ext cx="12191999" cy="1026033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altLang="ko-KR" sz="4800" i="0" dirty="0">
                <a:latin typeface="Verdana" panose="020B0604030504040204" pitchFamily="34" charset="0"/>
              </a:rPr>
              <a:t>C</a:t>
            </a:r>
            <a:endParaRPr lang="ko-KR" altLang="en-US" sz="4800" i="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711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F63E88-3D31-3B97-D58A-AA3437ACF15D}"/>
              </a:ext>
            </a:extLst>
          </p:cNvPr>
          <p:cNvSpPr txBox="1"/>
          <p:nvPr/>
        </p:nvSpPr>
        <p:spPr>
          <a:xfrm>
            <a:off x="3556235" y="2215385"/>
            <a:ext cx="5407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굳이 따지고 보면 그래프 순환이긴 한데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그렇게까지</a:t>
            </a:r>
            <a:r>
              <a:rPr lang="ko-KR" altLang="en-US" dirty="0"/>
              <a:t> 생각하지 않아도 문제는 풀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9963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F63E88-3D31-3B97-D58A-AA3437ACF15D}"/>
              </a:ext>
            </a:extLst>
          </p:cNvPr>
          <p:cNvSpPr txBox="1"/>
          <p:nvPr/>
        </p:nvSpPr>
        <p:spPr>
          <a:xfrm>
            <a:off x="3426839" y="317573"/>
            <a:ext cx="53383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Sample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번 처럼</a:t>
            </a:r>
            <a:endParaRPr lang="en-US" altLang="ko-KR" dirty="0"/>
          </a:p>
          <a:p>
            <a:r>
              <a:rPr lang="en-US" altLang="ko-KR" dirty="0"/>
              <a:t>n = 3, r1 = 2, r2 = 1, r3 = 3 </a:t>
            </a:r>
            <a:r>
              <a:rPr lang="ko-KR" altLang="en-US" dirty="0"/>
              <a:t>으로 주어졌다고 가정하고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일단 </a:t>
            </a:r>
            <a:r>
              <a:rPr lang="en-US" altLang="ko-KR" dirty="0"/>
              <a:t>k</a:t>
            </a:r>
            <a:r>
              <a:rPr lang="ko-KR" altLang="en-US" dirty="0"/>
              <a:t>의 배수인지 아닌지는 따지지 않기로 하죠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가지치기로 문제를 풀어보면</a:t>
            </a:r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B9863C6-CE60-7554-C886-2B0DFD2C20C1}"/>
              </a:ext>
            </a:extLst>
          </p:cNvPr>
          <p:cNvCxnSpPr/>
          <p:nvPr/>
        </p:nvCxnSpPr>
        <p:spPr>
          <a:xfrm flipV="1">
            <a:off x="2078966" y="3075317"/>
            <a:ext cx="1328468" cy="1449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5FD5C9-110A-B398-7502-E0740EF4BD86}"/>
              </a:ext>
            </a:extLst>
          </p:cNvPr>
          <p:cNvCxnSpPr>
            <a:cxnSpLocks/>
          </p:cNvCxnSpPr>
          <p:nvPr/>
        </p:nvCxnSpPr>
        <p:spPr>
          <a:xfrm>
            <a:off x="2078966" y="4524555"/>
            <a:ext cx="1000664" cy="129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1BF437-FAE2-8E34-4F76-32FAE7350256}"/>
              </a:ext>
            </a:extLst>
          </p:cNvPr>
          <p:cNvSpPr txBox="1"/>
          <p:nvPr/>
        </p:nvSpPr>
        <p:spPr>
          <a:xfrm>
            <a:off x="3571335" y="2820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920D5-F453-B735-C7FB-C6BB0D618884}"/>
              </a:ext>
            </a:extLst>
          </p:cNvPr>
          <p:cNvSpPr txBox="1"/>
          <p:nvPr/>
        </p:nvSpPr>
        <p:spPr>
          <a:xfrm>
            <a:off x="3504715" y="56381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D17BA0F-ACCC-A2C5-59B0-3D2F42A46688}"/>
              </a:ext>
            </a:extLst>
          </p:cNvPr>
          <p:cNvCxnSpPr>
            <a:cxnSpLocks/>
          </p:cNvCxnSpPr>
          <p:nvPr/>
        </p:nvCxnSpPr>
        <p:spPr>
          <a:xfrm>
            <a:off x="4060166" y="3005504"/>
            <a:ext cx="1840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752EC3A-4142-7D77-B833-817500D7ACBA}"/>
              </a:ext>
            </a:extLst>
          </p:cNvPr>
          <p:cNvSpPr txBox="1"/>
          <p:nvPr/>
        </p:nvSpPr>
        <p:spPr>
          <a:xfrm>
            <a:off x="6009735" y="2820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49C5B83-34A0-0367-848B-F8BDAE682D83}"/>
              </a:ext>
            </a:extLst>
          </p:cNvPr>
          <p:cNvCxnSpPr>
            <a:cxnSpLocks/>
          </p:cNvCxnSpPr>
          <p:nvPr/>
        </p:nvCxnSpPr>
        <p:spPr>
          <a:xfrm>
            <a:off x="4060166" y="5838479"/>
            <a:ext cx="1840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D98F51-2D7D-AD28-5B2A-9B5E28250E79}"/>
              </a:ext>
            </a:extLst>
          </p:cNvPr>
          <p:cNvSpPr txBox="1"/>
          <p:nvPr/>
        </p:nvSpPr>
        <p:spPr>
          <a:xfrm>
            <a:off x="6009735" y="5653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5C98473-FECE-73B2-64E7-56E73C48A3C9}"/>
              </a:ext>
            </a:extLst>
          </p:cNvPr>
          <p:cNvCxnSpPr>
            <a:cxnSpLocks/>
          </p:cNvCxnSpPr>
          <p:nvPr/>
        </p:nvCxnSpPr>
        <p:spPr>
          <a:xfrm flipV="1">
            <a:off x="6605199" y="2070340"/>
            <a:ext cx="1492369" cy="935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73A9EFC-FB67-30A2-BDCB-50ED1F415B91}"/>
              </a:ext>
            </a:extLst>
          </p:cNvPr>
          <p:cNvCxnSpPr>
            <a:cxnSpLocks/>
          </p:cNvCxnSpPr>
          <p:nvPr/>
        </p:nvCxnSpPr>
        <p:spPr>
          <a:xfrm>
            <a:off x="6638684" y="3005504"/>
            <a:ext cx="1458884" cy="522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ACD3BC-668D-F480-2627-494B5DC1EFD7}"/>
              </a:ext>
            </a:extLst>
          </p:cNvPr>
          <p:cNvSpPr txBox="1"/>
          <p:nvPr/>
        </p:nvSpPr>
        <p:spPr>
          <a:xfrm>
            <a:off x="8181791" y="18856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B4639C-26D4-B639-2B3C-F04811F13EB7}"/>
              </a:ext>
            </a:extLst>
          </p:cNvPr>
          <p:cNvSpPr txBox="1"/>
          <p:nvPr/>
        </p:nvSpPr>
        <p:spPr>
          <a:xfrm>
            <a:off x="8194313" y="33435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C7158F5-12A1-DD4E-1724-EA932A957A10}"/>
              </a:ext>
            </a:extLst>
          </p:cNvPr>
          <p:cNvCxnSpPr>
            <a:cxnSpLocks/>
          </p:cNvCxnSpPr>
          <p:nvPr/>
        </p:nvCxnSpPr>
        <p:spPr>
          <a:xfrm>
            <a:off x="6643175" y="3005504"/>
            <a:ext cx="1454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BDC60C0-4F5D-9731-FAF4-DDDC5DBD0D39}"/>
              </a:ext>
            </a:extLst>
          </p:cNvPr>
          <p:cNvSpPr txBox="1"/>
          <p:nvPr/>
        </p:nvSpPr>
        <p:spPr>
          <a:xfrm>
            <a:off x="8194313" y="281060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7DDC8A1-B6EB-DCED-060C-58B8FEA70C6B}"/>
              </a:ext>
            </a:extLst>
          </p:cNvPr>
          <p:cNvCxnSpPr>
            <a:cxnSpLocks/>
          </p:cNvCxnSpPr>
          <p:nvPr/>
        </p:nvCxnSpPr>
        <p:spPr>
          <a:xfrm flipV="1">
            <a:off x="6588782" y="4903315"/>
            <a:ext cx="1492369" cy="935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6559D89-D466-3BD2-2C1F-203B4834B54A}"/>
              </a:ext>
            </a:extLst>
          </p:cNvPr>
          <p:cNvCxnSpPr>
            <a:cxnSpLocks/>
          </p:cNvCxnSpPr>
          <p:nvPr/>
        </p:nvCxnSpPr>
        <p:spPr>
          <a:xfrm>
            <a:off x="6622267" y="5838479"/>
            <a:ext cx="1458884" cy="522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1A6B8B5-141A-DC5F-C155-F50FCC02D0EB}"/>
              </a:ext>
            </a:extLst>
          </p:cNvPr>
          <p:cNvSpPr txBox="1"/>
          <p:nvPr/>
        </p:nvSpPr>
        <p:spPr>
          <a:xfrm>
            <a:off x="8165373" y="4718649"/>
            <a:ext cx="34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C0C6568-829B-1BAB-C04B-8E82CBA6A518}"/>
              </a:ext>
            </a:extLst>
          </p:cNvPr>
          <p:cNvSpPr txBox="1"/>
          <p:nvPr/>
        </p:nvSpPr>
        <p:spPr>
          <a:xfrm>
            <a:off x="8177895" y="6176514"/>
            <a:ext cx="34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18862FD-D639-1322-6418-1D890D35D426}"/>
              </a:ext>
            </a:extLst>
          </p:cNvPr>
          <p:cNvCxnSpPr>
            <a:cxnSpLocks/>
          </p:cNvCxnSpPr>
          <p:nvPr/>
        </p:nvCxnSpPr>
        <p:spPr>
          <a:xfrm>
            <a:off x="6626758" y="5838479"/>
            <a:ext cx="1684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0ED0BD9-78E7-FEED-03AA-362AA7D06924}"/>
              </a:ext>
            </a:extLst>
          </p:cNvPr>
          <p:cNvSpPr txBox="1"/>
          <p:nvPr/>
        </p:nvSpPr>
        <p:spPr>
          <a:xfrm>
            <a:off x="8177895" y="5643581"/>
            <a:ext cx="34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162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F63E88-3D31-3B97-D58A-AA3437ACF15D}"/>
              </a:ext>
            </a:extLst>
          </p:cNvPr>
          <p:cNvSpPr txBox="1"/>
          <p:nvPr/>
        </p:nvSpPr>
        <p:spPr>
          <a:xfrm>
            <a:off x="1513472" y="619846"/>
            <a:ext cx="9648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앞에서부터 순서대로 가능한 숫자들을 열거하면 모든 나열을 찾는 건 쉽게 해결될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근데 문제는 이 </a:t>
            </a:r>
            <a:r>
              <a:rPr lang="en-US" altLang="ko-KR" dirty="0"/>
              <a:t>n</a:t>
            </a:r>
            <a:r>
              <a:rPr lang="ko-KR" altLang="en-US" dirty="0"/>
              <a:t>이 고정이 아니라는 거겠죠</a:t>
            </a:r>
            <a:r>
              <a:rPr lang="en-US" altLang="ko-KR" dirty="0"/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B9863C6-CE60-7554-C886-2B0DFD2C20C1}"/>
              </a:ext>
            </a:extLst>
          </p:cNvPr>
          <p:cNvCxnSpPr/>
          <p:nvPr/>
        </p:nvCxnSpPr>
        <p:spPr>
          <a:xfrm flipV="1">
            <a:off x="2078966" y="3075317"/>
            <a:ext cx="1328468" cy="1449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5FD5C9-110A-B398-7502-E0740EF4BD86}"/>
              </a:ext>
            </a:extLst>
          </p:cNvPr>
          <p:cNvCxnSpPr>
            <a:cxnSpLocks/>
          </p:cNvCxnSpPr>
          <p:nvPr/>
        </p:nvCxnSpPr>
        <p:spPr>
          <a:xfrm>
            <a:off x="2078966" y="4524555"/>
            <a:ext cx="1000664" cy="129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1BF437-FAE2-8E34-4F76-32FAE7350256}"/>
              </a:ext>
            </a:extLst>
          </p:cNvPr>
          <p:cNvSpPr txBox="1"/>
          <p:nvPr/>
        </p:nvSpPr>
        <p:spPr>
          <a:xfrm>
            <a:off x="3571335" y="2820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920D5-F453-B735-C7FB-C6BB0D618884}"/>
              </a:ext>
            </a:extLst>
          </p:cNvPr>
          <p:cNvSpPr txBox="1"/>
          <p:nvPr/>
        </p:nvSpPr>
        <p:spPr>
          <a:xfrm>
            <a:off x="3504715" y="56381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D17BA0F-ACCC-A2C5-59B0-3D2F42A46688}"/>
              </a:ext>
            </a:extLst>
          </p:cNvPr>
          <p:cNvCxnSpPr>
            <a:cxnSpLocks/>
          </p:cNvCxnSpPr>
          <p:nvPr/>
        </p:nvCxnSpPr>
        <p:spPr>
          <a:xfrm>
            <a:off x="4060166" y="3005504"/>
            <a:ext cx="1840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752EC3A-4142-7D77-B833-817500D7ACBA}"/>
              </a:ext>
            </a:extLst>
          </p:cNvPr>
          <p:cNvSpPr txBox="1"/>
          <p:nvPr/>
        </p:nvSpPr>
        <p:spPr>
          <a:xfrm>
            <a:off x="6009735" y="2820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49C5B83-34A0-0367-848B-F8BDAE682D83}"/>
              </a:ext>
            </a:extLst>
          </p:cNvPr>
          <p:cNvCxnSpPr>
            <a:cxnSpLocks/>
          </p:cNvCxnSpPr>
          <p:nvPr/>
        </p:nvCxnSpPr>
        <p:spPr>
          <a:xfrm>
            <a:off x="4060166" y="5838479"/>
            <a:ext cx="18403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D98F51-2D7D-AD28-5B2A-9B5E28250E79}"/>
              </a:ext>
            </a:extLst>
          </p:cNvPr>
          <p:cNvSpPr txBox="1"/>
          <p:nvPr/>
        </p:nvSpPr>
        <p:spPr>
          <a:xfrm>
            <a:off x="6009735" y="5653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5C98473-FECE-73B2-64E7-56E73C48A3C9}"/>
              </a:ext>
            </a:extLst>
          </p:cNvPr>
          <p:cNvCxnSpPr>
            <a:cxnSpLocks/>
          </p:cNvCxnSpPr>
          <p:nvPr/>
        </p:nvCxnSpPr>
        <p:spPr>
          <a:xfrm flipV="1">
            <a:off x="6605199" y="2070340"/>
            <a:ext cx="1492369" cy="935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73A9EFC-FB67-30A2-BDCB-50ED1F415B91}"/>
              </a:ext>
            </a:extLst>
          </p:cNvPr>
          <p:cNvCxnSpPr>
            <a:cxnSpLocks/>
          </p:cNvCxnSpPr>
          <p:nvPr/>
        </p:nvCxnSpPr>
        <p:spPr>
          <a:xfrm>
            <a:off x="6638684" y="3005504"/>
            <a:ext cx="1458884" cy="522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ACD3BC-668D-F480-2627-494B5DC1EFD7}"/>
              </a:ext>
            </a:extLst>
          </p:cNvPr>
          <p:cNvSpPr txBox="1"/>
          <p:nvPr/>
        </p:nvSpPr>
        <p:spPr>
          <a:xfrm>
            <a:off x="8181791" y="18856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B4639C-26D4-B639-2B3C-F04811F13EB7}"/>
              </a:ext>
            </a:extLst>
          </p:cNvPr>
          <p:cNvSpPr txBox="1"/>
          <p:nvPr/>
        </p:nvSpPr>
        <p:spPr>
          <a:xfrm>
            <a:off x="8194313" y="33435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C7158F5-12A1-DD4E-1724-EA932A957A10}"/>
              </a:ext>
            </a:extLst>
          </p:cNvPr>
          <p:cNvCxnSpPr>
            <a:cxnSpLocks/>
          </p:cNvCxnSpPr>
          <p:nvPr/>
        </p:nvCxnSpPr>
        <p:spPr>
          <a:xfrm>
            <a:off x="6643175" y="3005504"/>
            <a:ext cx="1454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BDC60C0-4F5D-9731-FAF4-DDDC5DBD0D39}"/>
              </a:ext>
            </a:extLst>
          </p:cNvPr>
          <p:cNvSpPr txBox="1"/>
          <p:nvPr/>
        </p:nvSpPr>
        <p:spPr>
          <a:xfrm>
            <a:off x="8194313" y="281060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7DDC8A1-B6EB-DCED-060C-58B8FEA70C6B}"/>
              </a:ext>
            </a:extLst>
          </p:cNvPr>
          <p:cNvCxnSpPr>
            <a:cxnSpLocks/>
          </p:cNvCxnSpPr>
          <p:nvPr/>
        </p:nvCxnSpPr>
        <p:spPr>
          <a:xfrm flipV="1">
            <a:off x="6588782" y="4903315"/>
            <a:ext cx="1492369" cy="935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6559D89-D466-3BD2-2C1F-203B4834B54A}"/>
              </a:ext>
            </a:extLst>
          </p:cNvPr>
          <p:cNvCxnSpPr>
            <a:cxnSpLocks/>
          </p:cNvCxnSpPr>
          <p:nvPr/>
        </p:nvCxnSpPr>
        <p:spPr>
          <a:xfrm>
            <a:off x="6622267" y="5838479"/>
            <a:ext cx="1458884" cy="522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1A6B8B5-141A-DC5F-C155-F50FCC02D0EB}"/>
              </a:ext>
            </a:extLst>
          </p:cNvPr>
          <p:cNvSpPr txBox="1"/>
          <p:nvPr/>
        </p:nvSpPr>
        <p:spPr>
          <a:xfrm>
            <a:off x="8165373" y="4718649"/>
            <a:ext cx="34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C0C6568-829B-1BAB-C04B-8E82CBA6A518}"/>
              </a:ext>
            </a:extLst>
          </p:cNvPr>
          <p:cNvSpPr txBox="1"/>
          <p:nvPr/>
        </p:nvSpPr>
        <p:spPr>
          <a:xfrm>
            <a:off x="8177895" y="6176514"/>
            <a:ext cx="34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18862FD-D639-1322-6418-1D890D35D426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6626758" y="5828247"/>
            <a:ext cx="1551137" cy="10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0ED0BD9-78E7-FEED-03AA-362AA7D06924}"/>
              </a:ext>
            </a:extLst>
          </p:cNvPr>
          <p:cNvSpPr txBox="1"/>
          <p:nvPr/>
        </p:nvSpPr>
        <p:spPr>
          <a:xfrm>
            <a:off x="8177895" y="5643581"/>
            <a:ext cx="34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142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F63E88-3D31-3B97-D58A-AA3437ACF15D}"/>
              </a:ext>
            </a:extLst>
          </p:cNvPr>
          <p:cNvSpPr txBox="1"/>
          <p:nvPr/>
        </p:nvSpPr>
        <p:spPr>
          <a:xfrm>
            <a:off x="3950441" y="810731"/>
            <a:ext cx="4434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우선 </a:t>
            </a:r>
            <a:r>
              <a:rPr lang="en-US" altLang="ko-KR" dirty="0"/>
              <a:t>n </a:t>
            </a:r>
            <a:r>
              <a:rPr lang="ko-KR" altLang="en-US" dirty="0"/>
              <a:t>이 </a:t>
            </a:r>
            <a:r>
              <a:rPr lang="en-US" altLang="ko-KR" dirty="0"/>
              <a:t>3</a:t>
            </a:r>
            <a:r>
              <a:rPr lang="ko-KR" altLang="en-US" dirty="0"/>
              <a:t>으로 고정되어 있다고 가정하면</a:t>
            </a:r>
            <a:endParaRPr lang="en-US" altLang="ko-KR" dirty="0"/>
          </a:p>
          <a:p>
            <a:r>
              <a:rPr lang="ko-KR" altLang="en-US" dirty="0"/>
              <a:t>다음과 같이 코드를 짤 수 있을 겁니다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FBB305-58CB-A194-1C45-5962A504D89C}"/>
              </a:ext>
            </a:extLst>
          </p:cNvPr>
          <p:cNvSpPr txBox="1"/>
          <p:nvPr/>
        </p:nvSpPr>
        <p:spPr>
          <a:xfrm>
            <a:off x="4692769" y="2268747"/>
            <a:ext cx="346781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=1, 2, ..., r1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for j=1,2,...,r2</a:t>
            </a:r>
          </a:p>
          <a:p>
            <a:r>
              <a:rPr lang="en-US" altLang="ko-KR" dirty="0"/>
              <a:t>	{</a:t>
            </a:r>
          </a:p>
          <a:p>
            <a:r>
              <a:rPr lang="en-US" altLang="ko-KR" dirty="0"/>
              <a:t>		for k=1,2,...,r3</a:t>
            </a:r>
          </a:p>
          <a:p>
            <a:r>
              <a:rPr lang="en-US" altLang="ko-KR" dirty="0"/>
              <a:t>		{</a:t>
            </a:r>
          </a:p>
          <a:p>
            <a:r>
              <a:rPr lang="en-US" altLang="ko-KR" dirty="0"/>
              <a:t>			print </a:t>
            </a:r>
            <a:r>
              <a:rPr lang="en-US" altLang="ko-KR" dirty="0" err="1"/>
              <a:t>i</a:t>
            </a:r>
            <a:r>
              <a:rPr lang="en-US" altLang="ko-KR" dirty="0"/>
              <a:t>, j, k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0744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F63E88-3D31-3B97-D58A-AA3437ACF15D}"/>
              </a:ext>
            </a:extLst>
          </p:cNvPr>
          <p:cNvSpPr txBox="1"/>
          <p:nvPr/>
        </p:nvSpPr>
        <p:spPr>
          <a:xfrm>
            <a:off x="3950441" y="810731"/>
            <a:ext cx="4665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만약에 </a:t>
            </a:r>
            <a:r>
              <a:rPr lang="en-US" altLang="ko-KR" dirty="0"/>
              <a:t>n </a:t>
            </a:r>
            <a:r>
              <a:rPr lang="ko-KR" altLang="en-US" dirty="0"/>
              <a:t>이 </a:t>
            </a:r>
            <a:r>
              <a:rPr lang="en-US" altLang="ko-KR" dirty="0"/>
              <a:t>4</a:t>
            </a:r>
            <a:r>
              <a:rPr lang="ko-KR" altLang="en-US" dirty="0"/>
              <a:t>으로 고정되어 있다고 가정하면</a:t>
            </a:r>
            <a:endParaRPr lang="en-US" altLang="ko-KR" dirty="0"/>
          </a:p>
          <a:p>
            <a:r>
              <a:rPr lang="ko-KR" altLang="en-US" dirty="0"/>
              <a:t>다음과 같이 코드를 짤 수 있겠죠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FBB305-58CB-A194-1C45-5962A504D89C}"/>
              </a:ext>
            </a:extLst>
          </p:cNvPr>
          <p:cNvSpPr txBox="1"/>
          <p:nvPr/>
        </p:nvSpPr>
        <p:spPr>
          <a:xfrm>
            <a:off x="4549061" y="2053086"/>
            <a:ext cx="3467819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=1, 2, ..., r1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for j=1,2,...,r2</a:t>
            </a:r>
          </a:p>
          <a:p>
            <a:r>
              <a:rPr lang="en-US" altLang="ko-KR" dirty="0"/>
              <a:t>	{</a:t>
            </a:r>
          </a:p>
          <a:p>
            <a:r>
              <a:rPr lang="en-US" altLang="ko-KR" dirty="0"/>
              <a:t>		for k=1,2,...,r3</a:t>
            </a:r>
          </a:p>
          <a:p>
            <a:r>
              <a:rPr lang="en-US" altLang="ko-KR" dirty="0"/>
              <a:t>		{</a:t>
            </a:r>
          </a:p>
          <a:p>
            <a:r>
              <a:rPr lang="en-US" altLang="ko-KR" dirty="0"/>
              <a:t>			for l=1,2,...,r3</a:t>
            </a:r>
          </a:p>
          <a:p>
            <a:r>
              <a:rPr lang="en-US" altLang="ko-KR" dirty="0"/>
              <a:t>			{</a:t>
            </a:r>
          </a:p>
          <a:p>
            <a:r>
              <a:rPr lang="en-US" altLang="ko-KR" dirty="0"/>
              <a:t>				print </a:t>
            </a:r>
            <a:r>
              <a:rPr lang="en-US" altLang="ko-KR" dirty="0" err="1"/>
              <a:t>i</a:t>
            </a:r>
            <a:r>
              <a:rPr lang="en-US" altLang="ko-KR" dirty="0"/>
              <a:t>, j, k, l</a:t>
            </a:r>
          </a:p>
          <a:p>
            <a:r>
              <a:rPr lang="en-US" altLang="ko-KR" dirty="0"/>
              <a:t>			}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8878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F63E88-3D31-3B97-D58A-AA3437ACF15D}"/>
              </a:ext>
            </a:extLst>
          </p:cNvPr>
          <p:cNvSpPr txBox="1"/>
          <p:nvPr/>
        </p:nvSpPr>
        <p:spPr>
          <a:xfrm>
            <a:off x="3950440" y="611369"/>
            <a:ext cx="5420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n=4</a:t>
            </a:r>
            <a:r>
              <a:rPr lang="ko-KR" altLang="en-US" dirty="0"/>
              <a:t>일 때 가장 바깥쪽 반복문을 가렸다고 생각해보면</a:t>
            </a:r>
            <a:endParaRPr lang="en-US" altLang="ko-KR" dirty="0"/>
          </a:p>
          <a:p>
            <a:r>
              <a:rPr lang="en-US" altLang="ko-KR" dirty="0"/>
              <a:t>n=3</a:t>
            </a:r>
            <a:r>
              <a:rPr lang="ko-KR" altLang="en-US" dirty="0"/>
              <a:t>일 </a:t>
            </a:r>
            <a:r>
              <a:rPr lang="ko-KR" altLang="en-US" dirty="0" err="1"/>
              <a:t>때랑</a:t>
            </a:r>
            <a:r>
              <a:rPr lang="ko-KR" altLang="en-US" dirty="0"/>
              <a:t> 비슷하게 똑같이 생겼죠</a:t>
            </a:r>
            <a:r>
              <a:rPr lang="en-US" altLang="ko-KR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B434D-84E2-C720-D7D3-8D7228EDDAE2}"/>
              </a:ext>
            </a:extLst>
          </p:cNvPr>
          <p:cNvSpPr txBox="1"/>
          <p:nvPr/>
        </p:nvSpPr>
        <p:spPr>
          <a:xfrm>
            <a:off x="2216531" y="2035833"/>
            <a:ext cx="3467819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=1, 2, ..., r1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for j=1,2,...,r2</a:t>
            </a:r>
          </a:p>
          <a:p>
            <a:r>
              <a:rPr lang="en-US" altLang="ko-KR" dirty="0"/>
              <a:t>	{</a:t>
            </a:r>
          </a:p>
          <a:p>
            <a:r>
              <a:rPr lang="en-US" altLang="ko-KR" dirty="0"/>
              <a:t>		for k=1,2,...,r3</a:t>
            </a:r>
          </a:p>
          <a:p>
            <a:r>
              <a:rPr lang="en-US" altLang="ko-KR" dirty="0"/>
              <a:t>		{</a:t>
            </a:r>
          </a:p>
          <a:p>
            <a:r>
              <a:rPr lang="en-US" altLang="ko-KR" dirty="0"/>
              <a:t>			for l=1,2,...,r3</a:t>
            </a:r>
          </a:p>
          <a:p>
            <a:r>
              <a:rPr lang="en-US" altLang="ko-KR" dirty="0"/>
              <a:t>			{</a:t>
            </a:r>
          </a:p>
          <a:p>
            <a:r>
              <a:rPr lang="en-US" altLang="ko-KR" dirty="0"/>
              <a:t>				print </a:t>
            </a:r>
            <a:r>
              <a:rPr lang="en-US" altLang="ko-KR" dirty="0" err="1"/>
              <a:t>i</a:t>
            </a:r>
            <a:r>
              <a:rPr lang="en-US" altLang="ko-KR" dirty="0"/>
              <a:t>, j, k, l</a:t>
            </a:r>
          </a:p>
          <a:p>
            <a:r>
              <a:rPr lang="en-US" altLang="ko-KR" dirty="0"/>
              <a:t>			}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7898AF-1197-AEF6-D39F-778C51E84459}"/>
              </a:ext>
            </a:extLst>
          </p:cNvPr>
          <p:cNvSpPr/>
          <p:nvPr/>
        </p:nvSpPr>
        <p:spPr>
          <a:xfrm>
            <a:off x="1949570" y="1975449"/>
            <a:ext cx="1923690" cy="6728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E327E3-6157-9D27-99FD-73FFE303034F}"/>
              </a:ext>
            </a:extLst>
          </p:cNvPr>
          <p:cNvSpPr/>
          <p:nvPr/>
        </p:nvSpPr>
        <p:spPr>
          <a:xfrm>
            <a:off x="2101970" y="5374409"/>
            <a:ext cx="1923690" cy="6728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263641-B376-273E-2F4C-43FA4A163AB7}"/>
              </a:ext>
            </a:extLst>
          </p:cNvPr>
          <p:cNvSpPr txBox="1"/>
          <p:nvPr/>
        </p:nvSpPr>
        <p:spPr>
          <a:xfrm>
            <a:off x="7513174" y="2512087"/>
            <a:ext cx="346781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=1, 2, ..., r1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for j=1,2,...,r2</a:t>
            </a:r>
          </a:p>
          <a:p>
            <a:r>
              <a:rPr lang="en-US" altLang="ko-KR" dirty="0"/>
              <a:t>	{</a:t>
            </a:r>
          </a:p>
          <a:p>
            <a:r>
              <a:rPr lang="en-US" altLang="ko-KR" dirty="0"/>
              <a:t>		for k=1,2,...,r3</a:t>
            </a:r>
          </a:p>
          <a:p>
            <a:r>
              <a:rPr lang="en-US" altLang="ko-KR" dirty="0"/>
              <a:t>		{</a:t>
            </a:r>
          </a:p>
          <a:p>
            <a:r>
              <a:rPr lang="en-US" altLang="ko-KR" dirty="0"/>
              <a:t>			print </a:t>
            </a:r>
            <a:r>
              <a:rPr lang="en-US" altLang="ko-KR" dirty="0" err="1"/>
              <a:t>i</a:t>
            </a:r>
            <a:r>
              <a:rPr lang="en-US" altLang="ko-KR" dirty="0"/>
              <a:t>, j, k</a:t>
            </a:r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E88D2-BB91-3714-5489-135AE7B985EF}"/>
              </a:ext>
            </a:extLst>
          </p:cNvPr>
          <p:cNvSpPr txBox="1"/>
          <p:nvPr/>
        </p:nvSpPr>
        <p:spPr>
          <a:xfrm>
            <a:off x="3262941" y="6284344"/>
            <a:ext cx="1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n=4 </a:t>
            </a:r>
            <a:r>
              <a:rPr lang="ko-KR" altLang="en-US" dirty="0" err="1"/>
              <a:t>일때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EDE6F-C14B-DEBA-BE6A-F3595C681FB6}"/>
              </a:ext>
            </a:extLst>
          </p:cNvPr>
          <p:cNvSpPr txBox="1"/>
          <p:nvPr/>
        </p:nvSpPr>
        <p:spPr>
          <a:xfrm>
            <a:off x="8067420" y="6284344"/>
            <a:ext cx="12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n=3 </a:t>
            </a:r>
            <a:r>
              <a:rPr lang="ko-KR" altLang="en-US" dirty="0" err="1"/>
              <a:t>일때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442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F63E88-3D31-3B97-D58A-AA3437ACF15D}"/>
              </a:ext>
            </a:extLst>
          </p:cNvPr>
          <p:cNvSpPr txBox="1"/>
          <p:nvPr/>
        </p:nvSpPr>
        <p:spPr>
          <a:xfrm>
            <a:off x="3639526" y="533732"/>
            <a:ext cx="49129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규칙을 하나 찾을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n=4</a:t>
            </a:r>
            <a:r>
              <a:rPr lang="ko-KR" altLang="en-US" dirty="0"/>
              <a:t>이면 </a:t>
            </a:r>
            <a:r>
              <a:rPr lang="en-US" altLang="ko-KR" dirty="0"/>
              <a:t>for</a:t>
            </a:r>
            <a:r>
              <a:rPr lang="ko-KR" altLang="en-US" dirty="0"/>
              <a:t>문을 </a:t>
            </a:r>
            <a:r>
              <a:rPr lang="en-US" altLang="ko-KR" dirty="0"/>
              <a:t>4</a:t>
            </a:r>
            <a:r>
              <a:rPr lang="ko-KR" altLang="en-US" dirty="0"/>
              <a:t>개 돌리고 </a:t>
            </a:r>
            <a:r>
              <a:rPr lang="en-US" altLang="ko-KR" dirty="0"/>
              <a:t>print</a:t>
            </a:r>
            <a:r>
              <a:rPr lang="ko-KR" altLang="en-US" dirty="0"/>
              <a:t>를 하고</a:t>
            </a:r>
            <a:endParaRPr lang="en-US" altLang="ko-KR" dirty="0"/>
          </a:p>
          <a:p>
            <a:r>
              <a:rPr lang="en-US" altLang="ko-KR" dirty="0"/>
              <a:t>n=3</a:t>
            </a:r>
            <a:r>
              <a:rPr lang="ko-KR" altLang="en-US" dirty="0"/>
              <a:t>이면 </a:t>
            </a:r>
            <a:r>
              <a:rPr lang="en-US" altLang="ko-KR" dirty="0"/>
              <a:t>for</a:t>
            </a:r>
            <a:r>
              <a:rPr lang="ko-KR" altLang="en-US" dirty="0"/>
              <a:t>문을 </a:t>
            </a:r>
            <a:r>
              <a:rPr lang="en-US" altLang="ko-KR" dirty="0"/>
              <a:t>3</a:t>
            </a:r>
            <a:r>
              <a:rPr lang="ko-KR" altLang="en-US" dirty="0"/>
              <a:t>개 돌리고 </a:t>
            </a:r>
            <a:r>
              <a:rPr lang="en-US" altLang="ko-KR" dirty="0"/>
              <a:t>print</a:t>
            </a:r>
            <a:r>
              <a:rPr lang="ko-KR" altLang="en-US" dirty="0"/>
              <a:t>를 하죠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그니까 </a:t>
            </a:r>
            <a:r>
              <a:rPr lang="en-US" altLang="ko-KR" dirty="0"/>
              <a:t>n</a:t>
            </a:r>
            <a:r>
              <a:rPr lang="ko-KR" altLang="en-US" dirty="0"/>
              <a:t>번 </a:t>
            </a:r>
            <a:r>
              <a:rPr lang="en-US" altLang="ko-KR" dirty="0"/>
              <a:t>for</a:t>
            </a:r>
            <a:r>
              <a:rPr lang="ko-KR" altLang="en-US" dirty="0"/>
              <a:t>문을 돌리고 </a:t>
            </a:r>
            <a:r>
              <a:rPr lang="en-US" altLang="ko-KR" dirty="0"/>
              <a:t>print</a:t>
            </a:r>
            <a:r>
              <a:rPr lang="ko-KR" altLang="en-US" dirty="0"/>
              <a:t>를 하면 되겠죠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78048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F63E88-3D31-3B97-D58A-AA3437ACF15D}"/>
              </a:ext>
            </a:extLst>
          </p:cNvPr>
          <p:cNvSpPr txBox="1"/>
          <p:nvPr/>
        </p:nvSpPr>
        <p:spPr>
          <a:xfrm>
            <a:off x="2595826" y="376853"/>
            <a:ext cx="7268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이를 함수안에서 함수를 호출하는 </a:t>
            </a:r>
            <a:r>
              <a:rPr lang="en-US" altLang="ko-KR" dirty="0"/>
              <a:t>“</a:t>
            </a:r>
            <a:r>
              <a:rPr lang="ko-KR" altLang="en-US" dirty="0"/>
              <a:t>재귀 함수</a:t>
            </a:r>
            <a:r>
              <a:rPr lang="en-US" altLang="ko-KR" dirty="0"/>
              <a:t>”</a:t>
            </a:r>
            <a:r>
              <a:rPr lang="ko-KR" altLang="en-US" dirty="0"/>
              <a:t>를 활용하여 </a:t>
            </a:r>
            <a:r>
              <a:rPr lang="ko-KR" altLang="en-US" dirty="0" err="1"/>
              <a:t>만들겁니다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E90D5-C52C-0083-0D78-32278A2FD384}"/>
              </a:ext>
            </a:extLst>
          </p:cNvPr>
          <p:cNvSpPr txBox="1"/>
          <p:nvPr/>
        </p:nvSpPr>
        <p:spPr>
          <a:xfrm>
            <a:off x="1516299" y="1106457"/>
            <a:ext cx="8904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대충 전략은 이렇습니다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임의로 변수 </a:t>
            </a:r>
            <a:r>
              <a:rPr lang="en-US" altLang="ko-KR" dirty="0"/>
              <a:t>x</a:t>
            </a:r>
            <a:r>
              <a:rPr lang="ko-KR" altLang="en-US" dirty="0"/>
              <a:t>라는 놈들 하나 만든 다음에</a:t>
            </a:r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문을 한번 돌릴 때마다 </a:t>
            </a:r>
            <a:r>
              <a:rPr lang="en-US" altLang="ko-KR" dirty="0"/>
              <a:t>1</a:t>
            </a:r>
            <a:r>
              <a:rPr lang="ko-KR" altLang="en-US" dirty="0"/>
              <a:t>씩 증가시키고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n</a:t>
            </a:r>
            <a:r>
              <a:rPr lang="ko-KR" altLang="en-US" dirty="0"/>
              <a:t>이 되면 </a:t>
            </a:r>
            <a:r>
              <a:rPr lang="en-US" altLang="ko-KR" dirty="0"/>
              <a:t>print</a:t>
            </a:r>
            <a:r>
              <a:rPr lang="ko-KR" altLang="en-US" dirty="0"/>
              <a:t>를 하는 거죠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13AF0-74FE-7FE8-AD0A-D5824AD8B7C1}"/>
              </a:ext>
            </a:extLst>
          </p:cNvPr>
          <p:cNvSpPr txBox="1"/>
          <p:nvPr/>
        </p:nvSpPr>
        <p:spPr>
          <a:xfrm>
            <a:off x="4297677" y="2529338"/>
            <a:ext cx="3467819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x = 0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=1, 2, ..., r1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x = x+1</a:t>
            </a:r>
          </a:p>
          <a:p>
            <a:r>
              <a:rPr lang="en-US" altLang="ko-KR" dirty="0"/>
              <a:t>	if(x == n) print </a:t>
            </a:r>
            <a:r>
              <a:rPr lang="en-US" altLang="ko-KR" dirty="0" err="1"/>
              <a:t>i</a:t>
            </a:r>
            <a:r>
              <a:rPr lang="en-US" altLang="ko-KR" dirty="0"/>
              <a:t>, j, k</a:t>
            </a:r>
          </a:p>
          <a:p>
            <a:r>
              <a:rPr lang="en-US" altLang="ko-KR" dirty="0"/>
              <a:t>	for j=1,2,...,r2</a:t>
            </a:r>
          </a:p>
          <a:p>
            <a:r>
              <a:rPr lang="en-US" altLang="ko-KR" dirty="0"/>
              <a:t>	{</a:t>
            </a:r>
          </a:p>
          <a:p>
            <a:r>
              <a:rPr lang="en-US" altLang="ko-KR" dirty="0"/>
              <a:t>		x = x+1</a:t>
            </a:r>
          </a:p>
          <a:p>
            <a:r>
              <a:rPr lang="en-US" altLang="ko-KR" dirty="0"/>
              <a:t>		if(x == n) print </a:t>
            </a:r>
            <a:r>
              <a:rPr lang="en-US" altLang="ko-KR" dirty="0" err="1"/>
              <a:t>i</a:t>
            </a:r>
            <a:r>
              <a:rPr lang="en-US" altLang="ko-KR" dirty="0"/>
              <a:t>, j, k</a:t>
            </a:r>
          </a:p>
          <a:p>
            <a:r>
              <a:rPr lang="en-US" altLang="ko-KR" dirty="0"/>
              <a:t>		for k=1,2,...,r3</a:t>
            </a:r>
          </a:p>
          <a:p>
            <a:r>
              <a:rPr lang="en-US" altLang="ko-KR" dirty="0"/>
              <a:t>		{</a:t>
            </a:r>
          </a:p>
          <a:p>
            <a:r>
              <a:rPr lang="en-US" altLang="ko-KR" dirty="0"/>
              <a:t>			x = x+1</a:t>
            </a:r>
          </a:p>
          <a:p>
            <a:r>
              <a:rPr lang="en-US" altLang="ko-KR" dirty="0"/>
              <a:t>			if(x == n) print </a:t>
            </a:r>
            <a:r>
              <a:rPr lang="en-US" altLang="ko-KR" dirty="0" err="1"/>
              <a:t>i</a:t>
            </a:r>
            <a:r>
              <a:rPr lang="en-US" altLang="ko-KR" dirty="0"/>
              <a:t>, j, k</a:t>
            </a:r>
          </a:p>
        </p:txBody>
      </p:sp>
    </p:spTree>
    <p:extLst>
      <p:ext uri="{BB962C8B-B14F-4D97-AF65-F5344CB8AC3E}">
        <p14:creationId xmlns:p14="http://schemas.microsoft.com/office/powerpoint/2010/main" val="1446944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FE90D5-C52C-0083-0D78-32278A2FD384}"/>
              </a:ext>
            </a:extLst>
          </p:cNvPr>
          <p:cNvSpPr txBox="1"/>
          <p:nvPr/>
        </p:nvSpPr>
        <p:spPr>
          <a:xfrm>
            <a:off x="4130102" y="942555"/>
            <a:ext cx="5298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함수로 표현하면 매개변수 하나를 받아서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대략 아래와 같이 만들면 될 것 같습니다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13AF0-74FE-7FE8-AD0A-D5824AD8B7C1}"/>
              </a:ext>
            </a:extLst>
          </p:cNvPr>
          <p:cNvSpPr txBox="1"/>
          <p:nvPr/>
        </p:nvSpPr>
        <p:spPr>
          <a:xfrm>
            <a:off x="4289050" y="2683792"/>
            <a:ext cx="468242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함수 </a:t>
            </a:r>
            <a:r>
              <a:rPr lang="en-US" altLang="ko-KR" dirty="0"/>
              <a:t>f(x)</a:t>
            </a:r>
          </a:p>
          <a:p>
            <a:r>
              <a:rPr lang="en-US" altLang="ko-KR" dirty="0"/>
              <a:t>{</a:t>
            </a:r>
          </a:p>
          <a:p>
            <a:endParaRPr lang="en-US" altLang="ko-KR" dirty="0"/>
          </a:p>
          <a:p>
            <a:r>
              <a:rPr lang="en-US" altLang="ko-KR" dirty="0"/>
              <a:t>	x</a:t>
            </a:r>
            <a:r>
              <a:rPr lang="ko-KR" altLang="en-US" dirty="0"/>
              <a:t>가 </a:t>
            </a:r>
            <a:r>
              <a:rPr lang="en-US" altLang="ko-KR" dirty="0"/>
              <a:t>n</a:t>
            </a:r>
            <a:r>
              <a:rPr lang="ko-KR" altLang="en-US" dirty="0"/>
              <a:t>이야</a:t>
            </a:r>
            <a:r>
              <a:rPr lang="en-US" altLang="ko-KR" dirty="0"/>
              <a:t>? print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아니야</a:t>
            </a:r>
            <a:r>
              <a:rPr lang="en-US" altLang="ko-KR" dirty="0"/>
              <a:t>? x 1</a:t>
            </a:r>
            <a:r>
              <a:rPr lang="ko-KR" altLang="en-US" dirty="0"/>
              <a:t>키우고 </a:t>
            </a:r>
            <a:r>
              <a:rPr lang="en-US" altLang="ko-KR" dirty="0"/>
              <a:t>for</a:t>
            </a:r>
            <a:r>
              <a:rPr lang="ko-KR" altLang="en-US" dirty="0"/>
              <a:t>문 돌려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564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제목 127"/>
          <p:cNvSpPr>
            <a:spLocks noGrp="1"/>
          </p:cNvSpPr>
          <p:nvPr>
            <p:ph type="ctrTitle"/>
          </p:nvPr>
        </p:nvSpPr>
        <p:spPr>
          <a:xfrm>
            <a:off x="0" y="2163508"/>
            <a:ext cx="12191999" cy="1026033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altLang="ko-KR" sz="4800" i="0" dirty="0">
                <a:latin typeface="Verdana" panose="020B0604030504040204" pitchFamily="34" charset="0"/>
              </a:rPr>
              <a:t>A</a:t>
            </a:r>
            <a:endParaRPr lang="ko-KR" altLang="en-US" sz="4800" i="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2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FE90D5-C52C-0083-0D78-32278A2FD384}"/>
              </a:ext>
            </a:extLst>
          </p:cNvPr>
          <p:cNvSpPr txBox="1"/>
          <p:nvPr/>
        </p:nvSpPr>
        <p:spPr>
          <a:xfrm>
            <a:off x="2730722" y="1322118"/>
            <a:ext cx="67305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여기서 이제 </a:t>
            </a:r>
            <a:r>
              <a:rPr lang="en-US" altLang="ko-KR" dirty="0"/>
              <a:t>print</a:t>
            </a:r>
            <a:r>
              <a:rPr lang="ko-KR" altLang="en-US" dirty="0"/>
              <a:t>를 하기 전에</a:t>
            </a:r>
            <a:endParaRPr lang="en-US" altLang="ko-KR" dirty="0"/>
          </a:p>
          <a:p>
            <a:r>
              <a:rPr lang="ko-KR" altLang="en-US" dirty="0"/>
              <a:t>총 합이 </a:t>
            </a:r>
            <a:r>
              <a:rPr lang="en-US" altLang="ko-KR" dirty="0"/>
              <a:t>K</a:t>
            </a:r>
            <a:r>
              <a:rPr lang="ko-KR" altLang="en-US" dirty="0"/>
              <a:t>의 배수인지만 확인하는 부분만 추가해주면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스스로 한번 코딩해보고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 </a:t>
            </a:r>
            <a:r>
              <a:rPr lang="ko-KR" altLang="en-US" dirty="0" err="1"/>
              <a:t>코드랑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https://atcoder.jp/contests/abc367/submissions/58856435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이정욱 학생 코드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https://atcoder.jp/contests/abc367/submissions/58857173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와도 </a:t>
            </a:r>
            <a:r>
              <a:rPr lang="ko-KR" altLang="en-US" dirty="0" err="1"/>
              <a:t>비교해보시죠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2800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제목 127"/>
          <p:cNvSpPr>
            <a:spLocks noGrp="1"/>
          </p:cNvSpPr>
          <p:nvPr>
            <p:ph type="ctrTitle"/>
          </p:nvPr>
        </p:nvSpPr>
        <p:spPr>
          <a:xfrm>
            <a:off x="0" y="2163508"/>
            <a:ext cx="12191999" cy="1026033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altLang="ko-KR" sz="4800" i="0" dirty="0">
                <a:latin typeface="Verdana" panose="020B0604030504040204" pitchFamily="34" charset="0"/>
              </a:rPr>
              <a:t>D</a:t>
            </a:r>
            <a:endParaRPr lang="ko-KR" altLang="en-US" sz="4800" i="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86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FE90D5-C52C-0083-0D78-32278A2FD384}"/>
              </a:ext>
            </a:extLst>
          </p:cNvPr>
          <p:cNvSpPr txBox="1"/>
          <p:nvPr/>
        </p:nvSpPr>
        <p:spPr>
          <a:xfrm>
            <a:off x="1797170" y="1227227"/>
            <a:ext cx="859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먼저 구간 합</a:t>
            </a:r>
            <a:r>
              <a:rPr lang="en-US" altLang="ko-KR" dirty="0"/>
              <a:t> (prefix sum)</a:t>
            </a:r>
            <a:r>
              <a:rPr lang="ko-KR" altLang="en-US" dirty="0"/>
              <a:t>이 어떤 상황에서 필요한 건지 먼저 감을 잡겠습니다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4558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FE90D5-C52C-0083-0D78-32278A2FD384}"/>
              </a:ext>
            </a:extLst>
          </p:cNvPr>
          <p:cNvSpPr txBox="1"/>
          <p:nvPr/>
        </p:nvSpPr>
        <p:spPr>
          <a:xfrm>
            <a:off x="621102" y="1227227"/>
            <a:ext cx="985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다음과 같이 수직선 상에 점 </a:t>
            </a:r>
            <a:r>
              <a:rPr lang="en-US" altLang="ko-KR" dirty="0"/>
              <a:t>n</a:t>
            </a:r>
            <a:r>
              <a:rPr lang="ko-KR" altLang="en-US" dirty="0"/>
              <a:t>개와 그 사이의 거리 </a:t>
            </a:r>
            <a:r>
              <a:rPr lang="en-US" altLang="ko-KR" dirty="0"/>
              <a:t>a[0], a[1], ..., a[n-2] </a:t>
            </a:r>
            <a:r>
              <a:rPr lang="ko-KR" altLang="en-US" dirty="0"/>
              <a:t>이 주어졌다고 생각해보죠</a:t>
            </a:r>
            <a:endParaRPr lang="en-US" altLang="ko-KR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53A445A-DA4A-AC92-385D-D8AAD9C3230F}"/>
              </a:ext>
            </a:extLst>
          </p:cNvPr>
          <p:cNvCxnSpPr/>
          <p:nvPr/>
        </p:nvCxnSpPr>
        <p:spPr>
          <a:xfrm>
            <a:off x="2192547" y="3778370"/>
            <a:ext cx="7806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7DAC52-42C7-7DB3-9A7A-C5E8ED0D7386}"/>
              </a:ext>
            </a:extLst>
          </p:cNvPr>
          <p:cNvCxnSpPr/>
          <p:nvPr/>
        </p:nvCxnSpPr>
        <p:spPr>
          <a:xfrm>
            <a:off x="2950234" y="3588589"/>
            <a:ext cx="0" cy="44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674A71-B7F2-9FA1-24B1-93D3D2D51189}"/>
              </a:ext>
            </a:extLst>
          </p:cNvPr>
          <p:cNvSpPr txBox="1"/>
          <p:nvPr/>
        </p:nvSpPr>
        <p:spPr>
          <a:xfrm>
            <a:off x="2683975" y="309527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F1F72E8-0EAA-2A27-D47E-3C2DA273C692}"/>
              </a:ext>
            </a:extLst>
          </p:cNvPr>
          <p:cNvCxnSpPr/>
          <p:nvPr/>
        </p:nvCxnSpPr>
        <p:spPr>
          <a:xfrm>
            <a:off x="4517367" y="3588589"/>
            <a:ext cx="0" cy="44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6A964D-EC46-9473-CC6D-133A4EFFD584}"/>
              </a:ext>
            </a:extLst>
          </p:cNvPr>
          <p:cNvSpPr txBox="1"/>
          <p:nvPr/>
        </p:nvSpPr>
        <p:spPr>
          <a:xfrm>
            <a:off x="4251108" y="309527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DA41FE4-C50D-9E60-8823-E2B58321E55E}"/>
              </a:ext>
            </a:extLst>
          </p:cNvPr>
          <p:cNvCxnSpPr/>
          <p:nvPr/>
        </p:nvCxnSpPr>
        <p:spPr>
          <a:xfrm>
            <a:off x="5742317" y="3609052"/>
            <a:ext cx="0" cy="44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B89653-D463-C1CC-4632-0D90E6884CCA}"/>
              </a:ext>
            </a:extLst>
          </p:cNvPr>
          <p:cNvSpPr txBox="1"/>
          <p:nvPr/>
        </p:nvSpPr>
        <p:spPr>
          <a:xfrm>
            <a:off x="5476058" y="311574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21A5706-97FE-49AA-C483-ECD83EA0C39D}"/>
              </a:ext>
            </a:extLst>
          </p:cNvPr>
          <p:cNvCxnSpPr/>
          <p:nvPr/>
        </p:nvCxnSpPr>
        <p:spPr>
          <a:xfrm>
            <a:off x="9632830" y="3597215"/>
            <a:ext cx="0" cy="44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C6F3FB8-EAA1-F36B-DD74-03AF3554C071}"/>
              </a:ext>
            </a:extLst>
          </p:cNvPr>
          <p:cNvSpPr txBox="1"/>
          <p:nvPr/>
        </p:nvSpPr>
        <p:spPr>
          <a:xfrm>
            <a:off x="9366571" y="310390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n-1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271B80-6BD8-119F-B093-95ED981837FC}"/>
              </a:ext>
            </a:extLst>
          </p:cNvPr>
          <p:cNvSpPr txBox="1"/>
          <p:nvPr/>
        </p:nvSpPr>
        <p:spPr>
          <a:xfrm>
            <a:off x="7408376" y="307772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050BB7-101D-4F90-AA90-9B66A9F6E908}"/>
              </a:ext>
            </a:extLst>
          </p:cNvPr>
          <p:cNvSpPr txBox="1"/>
          <p:nvPr/>
        </p:nvSpPr>
        <p:spPr>
          <a:xfrm>
            <a:off x="3445955" y="438676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a[0]</a:t>
            </a:r>
            <a:endParaRPr lang="ko-KR" altLang="en-US" dirty="0"/>
          </a:p>
        </p:txBody>
      </p:sp>
      <p:sp>
        <p:nvSpPr>
          <p:cNvPr id="17" name="왼쪽 대괄호 16">
            <a:extLst>
              <a:ext uri="{FF2B5EF4-FFF2-40B4-BE49-F238E27FC236}">
                <a16:creationId xmlns:a16="http://schemas.microsoft.com/office/drawing/2014/main" id="{D1E91AAF-69A7-664C-47B5-2706E881D2BF}"/>
              </a:ext>
            </a:extLst>
          </p:cNvPr>
          <p:cNvSpPr/>
          <p:nvPr/>
        </p:nvSpPr>
        <p:spPr>
          <a:xfrm rot="16200000">
            <a:off x="3545074" y="3575699"/>
            <a:ext cx="355121" cy="1198404"/>
          </a:xfrm>
          <a:prstGeom prst="leftBracket">
            <a:avLst>
              <a:gd name="adj" fmla="val 1263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3CCE1B-70F0-4F74-B612-4B8F592F1E64}"/>
              </a:ext>
            </a:extLst>
          </p:cNvPr>
          <p:cNvSpPr txBox="1"/>
          <p:nvPr/>
        </p:nvSpPr>
        <p:spPr>
          <a:xfrm>
            <a:off x="4866436" y="442658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a[1]</a:t>
            </a:r>
            <a:endParaRPr lang="ko-KR" altLang="en-US" dirty="0"/>
          </a:p>
        </p:txBody>
      </p:sp>
      <p:sp>
        <p:nvSpPr>
          <p:cNvPr id="19" name="왼쪽 대괄호 18">
            <a:extLst>
              <a:ext uri="{FF2B5EF4-FFF2-40B4-BE49-F238E27FC236}">
                <a16:creationId xmlns:a16="http://schemas.microsoft.com/office/drawing/2014/main" id="{A7C79F01-7557-32FE-F4A5-D24B99FC88AF}"/>
              </a:ext>
            </a:extLst>
          </p:cNvPr>
          <p:cNvSpPr/>
          <p:nvPr/>
        </p:nvSpPr>
        <p:spPr>
          <a:xfrm rot="16200000">
            <a:off x="4965555" y="3615521"/>
            <a:ext cx="355121" cy="1198404"/>
          </a:xfrm>
          <a:prstGeom prst="leftBracket">
            <a:avLst>
              <a:gd name="adj" fmla="val 1263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B39302-DB0D-D3A5-B740-F3EF741B2630}"/>
              </a:ext>
            </a:extLst>
          </p:cNvPr>
          <p:cNvSpPr txBox="1"/>
          <p:nvPr/>
        </p:nvSpPr>
        <p:spPr>
          <a:xfrm>
            <a:off x="8731739" y="4321549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a[n-2]</a:t>
            </a:r>
            <a:endParaRPr lang="ko-KR" altLang="en-US" dirty="0"/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E0B19844-B851-E898-5985-F7CC65115B62}"/>
              </a:ext>
            </a:extLst>
          </p:cNvPr>
          <p:cNvSpPr/>
          <p:nvPr/>
        </p:nvSpPr>
        <p:spPr>
          <a:xfrm rot="16200000">
            <a:off x="8830858" y="3510483"/>
            <a:ext cx="355121" cy="1198404"/>
          </a:xfrm>
          <a:prstGeom prst="leftBracket">
            <a:avLst>
              <a:gd name="adj" fmla="val 1263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126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53A445A-DA4A-AC92-385D-D8AAD9C3230F}"/>
              </a:ext>
            </a:extLst>
          </p:cNvPr>
          <p:cNvCxnSpPr/>
          <p:nvPr/>
        </p:nvCxnSpPr>
        <p:spPr>
          <a:xfrm>
            <a:off x="2037271" y="1449238"/>
            <a:ext cx="7806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7DAC52-42C7-7DB3-9A7A-C5E8ED0D7386}"/>
              </a:ext>
            </a:extLst>
          </p:cNvPr>
          <p:cNvCxnSpPr/>
          <p:nvPr/>
        </p:nvCxnSpPr>
        <p:spPr>
          <a:xfrm>
            <a:off x="2794958" y="1259457"/>
            <a:ext cx="0" cy="44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674A71-B7F2-9FA1-24B1-93D3D2D51189}"/>
              </a:ext>
            </a:extLst>
          </p:cNvPr>
          <p:cNvSpPr txBox="1"/>
          <p:nvPr/>
        </p:nvSpPr>
        <p:spPr>
          <a:xfrm>
            <a:off x="2528699" y="76614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F1F72E8-0EAA-2A27-D47E-3C2DA273C692}"/>
              </a:ext>
            </a:extLst>
          </p:cNvPr>
          <p:cNvCxnSpPr/>
          <p:nvPr/>
        </p:nvCxnSpPr>
        <p:spPr>
          <a:xfrm>
            <a:off x="4362091" y="1259457"/>
            <a:ext cx="0" cy="44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6A964D-EC46-9473-CC6D-133A4EFFD584}"/>
              </a:ext>
            </a:extLst>
          </p:cNvPr>
          <p:cNvSpPr txBox="1"/>
          <p:nvPr/>
        </p:nvSpPr>
        <p:spPr>
          <a:xfrm>
            <a:off x="4095832" y="76614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DA41FE4-C50D-9E60-8823-E2B58321E55E}"/>
              </a:ext>
            </a:extLst>
          </p:cNvPr>
          <p:cNvCxnSpPr/>
          <p:nvPr/>
        </p:nvCxnSpPr>
        <p:spPr>
          <a:xfrm>
            <a:off x="5587041" y="1279920"/>
            <a:ext cx="0" cy="44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B89653-D463-C1CC-4632-0D90E6884CCA}"/>
              </a:ext>
            </a:extLst>
          </p:cNvPr>
          <p:cNvSpPr txBox="1"/>
          <p:nvPr/>
        </p:nvSpPr>
        <p:spPr>
          <a:xfrm>
            <a:off x="5320782" y="78660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21A5706-97FE-49AA-C483-ECD83EA0C39D}"/>
              </a:ext>
            </a:extLst>
          </p:cNvPr>
          <p:cNvCxnSpPr/>
          <p:nvPr/>
        </p:nvCxnSpPr>
        <p:spPr>
          <a:xfrm>
            <a:off x="9477554" y="1268083"/>
            <a:ext cx="0" cy="44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C6F3FB8-EAA1-F36B-DD74-03AF3554C071}"/>
              </a:ext>
            </a:extLst>
          </p:cNvPr>
          <p:cNvSpPr txBox="1"/>
          <p:nvPr/>
        </p:nvSpPr>
        <p:spPr>
          <a:xfrm>
            <a:off x="9211295" y="77477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n-1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271B80-6BD8-119F-B093-95ED981837FC}"/>
              </a:ext>
            </a:extLst>
          </p:cNvPr>
          <p:cNvSpPr txBox="1"/>
          <p:nvPr/>
        </p:nvSpPr>
        <p:spPr>
          <a:xfrm>
            <a:off x="7253100" y="74859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050BB7-101D-4F90-AA90-9B66A9F6E908}"/>
              </a:ext>
            </a:extLst>
          </p:cNvPr>
          <p:cNvSpPr txBox="1"/>
          <p:nvPr/>
        </p:nvSpPr>
        <p:spPr>
          <a:xfrm>
            <a:off x="3290679" y="205763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a[0]</a:t>
            </a:r>
            <a:endParaRPr lang="ko-KR" altLang="en-US" dirty="0"/>
          </a:p>
        </p:txBody>
      </p:sp>
      <p:sp>
        <p:nvSpPr>
          <p:cNvPr id="17" name="왼쪽 대괄호 16">
            <a:extLst>
              <a:ext uri="{FF2B5EF4-FFF2-40B4-BE49-F238E27FC236}">
                <a16:creationId xmlns:a16="http://schemas.microsoft.com/office/drawing/2014/main" id="{D1E91AAF-69A7-664C-47B5-2706E881D2BF}"/>
              </a:ext>
            </a:extLst>
          </p:cNvPr>
          <p:cNvSpPr/>
          <p:nvPr/>
        </p:nvSpPr>
        <p:spPr>
          <a:xfrm rot="16200000">
            <a:off x="3389798" y="1246567"/>
            <a:ext cx="355121" cy="1198404"/>
          </a:xfrm>
          <a:prstGeom prst="leftBracket">
            <a:avLst>
              <a:gd name="adj" fmla="val 1263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3CCE1B-70F0-4F74-B612-4B8F592F1E64}"/>
              </a:ext>
            </a:extLst>
          </p:cNvPr>
          <p:cNvSpPr txBox="1"/>
          <p:nvPr/>
        </p:nvSpPr>
        <p:spPr>
          <a:xfrm>
            <a:off x="4711160" y="209745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a[1]</a:t>
            </a:r>
            <a:endParaRPr lang="ko-KR" altLang="en-US" dirty="0"/>
          </a:p>
        </p:txBody>
      </p:sp>
      <p:sp>
        <p:nvSpPr>
          <p:cNvPr id="19" name="왼쪽 대괄호 18">
            <a:extLst>
              <a:ext uri="{FF2B5EF4-FFF2-40B4-BE49-F238E27FC236}">
                <a16:creationId xmlns:a16="http://schemas.microsoft.com/office/drawing/2014/main" id="{A7C79F01-7557-32FE-F4A5-D24B99FC88AF}"/>
              </a:ext>
            </a:extLst>
          </p:cNvPr>
          <p:cNvSpPr/>
          <p:nvPr/>
        </p:nvSpPr>
        <p:spPr>
          <a:xfrm rot="16200000">
            <a:off x="4810279" y="1286389"/>
            <a:ext cx="355121" cy="1198404"/>
          </a:xfrm>
          <a:prstGeom prst="leftBracket">
            <a:avLst>
              <a:gd name="adj" fmla="val 1263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B39302-DB0D-D3A5-B740-F3EF741B2630}"/>
              </a:ext>
            </a:extLst>
          </p:cNvPr>
          <p:cNvSpPr txBox="1"/>
          <p:nvPr/>
        </p:nvSpPr>
        <p:spPr>
          <a:xfrm>
            <a:off x="8576463" y="199241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a[n-2]</a:t>
            </a:r>
            <a:endParaRPr lang="ko-KR" altLang="en-US" dirty="0"/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E0B19844-B851-E898-5985-F7CC65115B62}"/>
              </a:ext>
            </a:extLst>
          </p:cNvPr>
          <p:cNvSpPr/>
          <p:nvPr/>
        </p:nvSpPr>
        <p:spPr>
          <a:xfrm rot="16200000">
            <a:off x="8675582" y="1181351"/>
            <a:ext cx="355121" cy="1198404"/>
          </a:xfrm>
          <a:prstGeom prst="leftBracket">
            <a:avLst>
              <a:gd name="adj" fmla="val 1263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A39D86-E9AB-D65B-9A5B-4E63FC537AF5}"/>
              </a:ext>
            </a:extLst>
          </p:cNvPr>
          <p:cNvSpPr txBox="1"/>
          <p:nvPr/>
        </p:nvSpPr>
        <p:spPr>
          <a:xfrm>
            <a:off x="3152940" y="3757588"/>
            <a:ext cx="55755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누가 물어봅니다</a:t>
            </a:r>
            <a:r>
              <a:rPr lang="en-US" altLang="ko-KR" dirty="0"/>
              <a:t>: </a:t>
            </a:r>
            <a:r>
              <a:rPr lang="ko-KR" altLang="en-US" dirty="0"/>
              <a:t>점 </a:t>
            </a:r>
            <a:r>
              <a:rPr lang="en-US" altLang="ko-KR" dirty="0"/>
              <a:t>3</a:t>
            </a:r>
            <a:r>
              <a:rPr lang="ko-KR" altLang="en-US" dirty="0"/>
              <a:t>에서 점 </a:t>
            </a:r>
            <a:r>
              <a:rPr lang="en-US" altLang="ko-KR" dirty="0"/>
              <a:t>7</a:t>
            </a:r>
            <a:r>
              <a:rPr lang="ko-KR" altLang="en-US" dirty="0"/>
              <a:t>까지의 거리는 얼마야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그럼 이렇게 쉽게 구할 수 있겠죠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a[3] + a[4] + a[5] + a[6]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924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53A445A-DA4A-AC92-385D-D8AAD9C3230F}"/>
              </a:ext>
            </a:extLst>
          </p:cNvPr>
          <p:cNvCxnSpPr/>
          <p:nvPr/>
        </p:nvCxnSpPr>
        <p:spPr>
          <a:xfrm>
            <a:off x="2037271" y="1449238"/>
            <a:ext cx="7806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7DAC52-42C7-7DB3-9A7A-C5E8ED0D7386}"/>
              </a:ext>
            </a:extLst>
          </p:cNvPr>
          <p:cNvCxnSpPr/>
          <p:nvPr/>
        </p:nvCxnSpPr>
        <p:spPr>
          <a:xfrm>
            <a:off x="2794958" y="1259457"/>
            <a:ext cx="0" cy="44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674A71-B7F2-9FA1-24B1-93D3D2D51189}"/>
              </a:ext>
            </a:extLst>
          </p:cNvPr>
          <p:cNvSpPr txBox="1"/>
          <p:nvPr/>
        </p:nvSpPr>
        <p:spPr>
          <a:xfrm>
            <a:off x="2528699" y="76614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F1F72E8-0EAA-2A27-D47E-3C2DA273C692}"/>
              </a:ext>
            </a:extLst>
          </p:cNvPr>
          <p:cNvCxnSpPr/>
          <p:nvPr/>
        </p:nvCxnSpPr>
        <p:spPr>
          <a:xfrm>
            <a:off x="4362091" y="1259457"/>
            <a:ext cx="0" cy="44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6A964D-EC46-9473-CC6D-133A4EFFD584}"/>
              </a:ext>
            </a:extLst>
          </p:cNvPr>
          <p:cNvSpPr txBox="1"/>
          <p:nvPr/>
        </p:nvSpPr>
        <p:spPr>
          <a:xfrm>
            <a:off x="4095832" y="76614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DA41FE4-C50D-9E60-8823-E2B58321E55E}"/>
              </a:ext>
            </a:extLst>
          </p:cNvPr>
          <p:cNvCxnSpPr/>
          <p:nvPr/>
        </p:nvCxnSpPr>
        <p:spPr>
          <a:xfrm>
            <a:off x="5587041" y="1279920"/>
            <a:ext cx="0" cy="44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B89653-D463-C1CC-4632-0D90E6884CCA}"/>
              </a:ext>
            </a:extLst>
          </p:cNvPr>
          <p:cNvSpPr txBox="1"/>
          <p:nvPr/>
        </p:nvSpPr>
        <p:spPr>
          <a:xfrm>
            <a:off x="5320782" y="78660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21A5706-97FE-49AA-C483-ECD83EA0C39D}"/>
              </a:ext>
            </a:extLst>
          </p:cNvPr>
          <p:cNvCxnSpPr/>
          <p:nvPr/>
        </p:nvCxnSpPr>
        <p:spPr>
          <a:xfrm>
            <a:off x="9477554" y="1268083"/>
            <a:ext cx="0" cy="44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C6F3FB8-EAA1-F36B-DD74-03AF3554C071}"/>
              </a:ext>
            </a:extLst>
          </p:cNvPr>
          <p:cNvSpPr txBox="1"/>
          <p:nvPr/>
        </p:nvSpPr>
        <p:spPr>
          <a:xfrm>
            <a:off x="9211295" y="77477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n-1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271B80-6BD8-119F-B093-95ED981837FC}"/>
              </a:ext>
            </a:extLst>
          </p:cNvPr>
          <p:cNvSpPr txBox="1"/>
          <p:nvPr/>
        </p:nvSpPr>
        <p:spPr>
          <a:xfrm>
            <a:off x="7253100" y="74859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050BB7-101D-4F90-AA90-9B66A9F6E908}"/>
              </a:ext>
            </a:extLst>
          </p:cNvPr>
          <p:cNvSpPr txBox="1"/>
          <p:nvPr/>
        </p:nvSpPr>
        <p:spPr>
          <a:xfrm>
            <a:off x="3290679" y="205763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a[0]</a:t>
            </a:r>
            <a:endParaRPr lang="ko-KR" altLang="en-US" dirty="0"/>
          </a:p>
        </p:txBody>
      </p:sp>
      <p:sp>
        <p:nvSpPr>
          <p:cNvPr id="17" name="왼쪽 대괄호 16">
            <a:extLst>
              <a:ext uri="{FF2B5EF4-FFF2-40B4-BE49-F238E27FC236}">
                <a16:creationId xmlns:a16="http://schemas.microsoft.com/office/drawing/2014/main" id="{D1E91AAF-69A7-664C-47B5-2706E881D2BF}"/>
              </a:ext>
            </a:extLst>
          </p:cNvPr>
          <p:cNvSpPr/>
          <p:nvPr/>
        </p:nvSpPr>
        <p:spPr>
          <a:xfrm rot="16200000">
            <a:off x="3389798" y="1246567"/>
            <a:ext cx="355121" cy="1198404"/>
          </a:xfrm>
          <a:prstGeom prst="leftBracket">
            <a:avLst>
              <a:gd name="adj" fmla="val 1263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3CCE1B-70F0-4F74-B612-4B8F592F1E64}"/>
              </a:ext>
            </a:extLst>
          </p:cNvPr>
          <p:cNvSpPr txBox="1"/>
          <p:nvPr/>
        </p:nvSpPr>
        <p:spPr>
          <a:xfrm>
            <a:off x="4711160" y="209745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a[1]</a:t>
            </a:r>
            <a:endParaRPr lang="ko-KR" altLang="en-US" dirty="0"/>
          </a:p>
        </p:txBody>
      </p:sp>
      <p:sp>
        <p:nvSpPr>
          <p:cNvPr id="19" name="왼쪽 대괄호 18">
            <a:extLst>
              <a:ext uri="{FF2B5EF4-FFF2-40B4-BE49-F238E27FC236}">
                <a16:creationId xmlns:a16="http://schemas.microsoft.com/office/drawing/2014/main" id="{A7C79F01-7557-32FE-F4A5-D24B99FC88AF}"/>
              </a:ext>
            </a:extLst>
          </p:cNvPr>
          <p:cNvSpPr/>
          <p:nvPr/>
        </p:nvSpPr>
        <p:spPr>
          <a:xfrm rot="16200000">
            <a:off x="4810279" y="1286389"/>
            <a:ext cx="355121" cy="1198404"/>
          </a:xfrm>
          <a:prstGeom prst="leftBracket">
            <a:avLst>
              <a:gd name="adj" fmla="val 1263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B39302-DB0D-D3A5-B740-F3EF741B2630}"/>
              </a:ext>
            </a:extLst>
          </p:cNvPr>
          <p:cNvSpPr txBox="1"/>
          <p:nvPr/>
        </p:nvSpPr>
        <p:spPr>
          <a:xfrm>
            <a:off x="8576463" y="199241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a[n-2]</a:t>
            </a:r>
            <a:endParaRPr lang="ko-KR" altLang="en-US" dirty="0"/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E0B19844-B851-E898-5985-F7CC65115B62}"/>
              </a:ext>
            </a:extLst>
          </p:cNvPr>
          <p:cNvSpPr/>
          <p:nvPr/>
        </p:nvSpPr>
        <p:spPr>
          <a:xfrm rot="16200000">
            <a:off x="8675582" y="1181351"/>
            <a:ext cx="355121" cy="1198404"/>
          </a:xfrm>
          <a:prstGeom prst="leftBracket">
            <a:avLst>
              <a:gd name="adj" fmla="val 1263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A39D86-E9AB-D65B-9A5B-4E63FC537AF5}"/>
              </a:ext>
            </a:extLst>
          </p:cNvPr>
          <p:cNvSpPr txBox="1"/>
          <p:nvPr/>
        </p:nvSpPr>
        <p:spPr>
          <a:xfrm>
            <a:off x="2968156" y="3203590"/>
            <a:ext cx="62055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근데 이 누군가가 이 질문을 무지 많이 한다고 생각해봅시다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점 </a:t>
            </a:r>
            <a:r>
              <a:rPr lang="en-US" altLang="ko-KR" dirty="0"/>
              <a:t>3</a:t>
            </a:r>
            <a:r>
              <a:rPr lang="ko-KR" altLang="en-US" dirty="0"/>
              <a:t>에서 점 </a:t>
            </a:r>
            <a:r>
              <a:rPr lang="en-US" altLang="ko-KR" dirty="0"/>
              <a:t>7</a:t>
            </a:r>
            <a:r>
              <a:rPr lang="ko-KR" altLang="en-US" dirty="0"/>
              <a:t>까지의 거리는 얼마야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점 </a:t>
            </a:r>
            <a:r>
              <a:rPr lang="en-US" altLang="ko-KR" dirty="0"/>
              <a:t>6</a:t>
            </a:r>
            <a:r>
              <a:rPr lang="ko-KR" altLang="en-US" dirty="0"/>
              <a:t>에서 점 </a:t>
            </a:r>
            <a:r>
              <a:rPr lang="en-US" altLang="ko-KR" dirty="0"/>
              <a:t>17</a:t>
            </a:r>
            <a:r>
              <a:rPr lang="ko-KR" altLang="en-US" dirty="0"/>
              <a:t>까지의 거리는 얼마야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점 </a:t>
            </a:r>
            <a:r>
              <a:rPr lang="en-US" altLang="ko-KR" dirty="0"/>
              <a:t>33</a:t>
            </a:r>
            <a:r>
              <a:rPr lang="ko-KR" altLang="en-US" dirty="0"/>
              <a:t>에서 점 </a:t>
            </a:r>
            <a:r>
              <a:rPr lang="en-US" altLang="ko-KR" dirty="0"/>
              <a:t>47</a:t>
            </a:r>
            <a:r>
              <a:rPr lang="ko-KR" altLang="en-US" dirty="0"/>
              <a:t>까지의 거리는 얼마야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점 </a:t>
            </a:r>
            <a:r>
              <a:rPr lang="en-US" altLang="ko-KR" dirty="0"/>
              <a:t>1003</a:t>
            </a:r>
            <a:r>
              <a:rPr lang="ko-KR" altLang="en-US" dirty="0"/>
              <a:t>에서 점 </a:t>
            </a:r>
            <a:r>
              <a:rPr lang="en-US" altLang="ko-KR" dirty="0"/>
              <a:t>7684</a:t>
            </a:r>
            <a:r>
              <a:rPr lang="ko-KR" altLang="en-US" dirty="0"/>
              <a:t>까지의 거리는 얼마야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점 </a:t>
            </a:r>
            <a:r>
              <a:rPr lang="en-US" altLang="ko-KR" dirty="0"/>
              <a:t>3</a:t>
            </a:r>
            <a:r>
              <a:rPr lang="ko-KR" altLang="en-US" dirty="0"/>
              <a:t>에서 점 </a:t>
            </a:r>
            <a:r>
              <a:rPr lang="en-US" altLang="ko-KR" dirty="0"/>
              <a:t>107</a:t>
            </a:r>
            <a:r>
              <a:rPr lang="ko-KR" altLang="en-US" dirty="0"/>
              <a:t>까지의 거리는 얼마야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점 </a:t>
            </a:r>
            <a:r>
              <a:rPr lang="en-US" altLang="ko-KR" dirty="0"/>
              <a:t>99</a:t>
            </a:r>
            <a:r>
              <a:rPr lang="ko-KR" altLang="en-US" dirty="0"/>
              <a:t>에서 점 </a:t>
            </a:r>
            <a:r>
              <a:rPr lang="en-US" altLang="ko-KR" dirty="0"/>
              <a:t>1000000</a:t>
            </a:r>
            <a:r>
              <a:rPr lang="ko-KR" altLang="en-US" dirty="0"/>
              <a:t>까지의 거리는 얼마야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30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53A445A-DA4A-AC92-385D-D8AAD9C3230F}"/>
              </a:ext>
            </a:extLst>
          </p:cNvPr>
          <p:cNvCxnSpPr/>
          <p:nvPr/>
        </p:nvCxnSpPr>
        <p:spPr>
          <a:xfrm>
            <a:off x="2037271" y="1449238"/>
            <a:ext cx="7806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7DAC52-42C7-7DB3-9A7A-C5E8ED0D7386}"/>
              </a:ext>
            </a:extLst>
          </p:cNvPr>
          <p:cNvCxnSpPr/>
          <p:nvPr/>
        </p:nvCxnSpPr>
        <p:spPr>
          <a:xfrm>
            <a:off x="2794958" y="1259457"/>
            <a:ext cx="0" cy="44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674A71-B7F2-9FA1-24B1-93D3D2D51189}"/>
              </a:ext>
            </a:extLst>
          </p:cNvPr>
          <p:cNvSpPr txBox="1"/>
          <p:nvPr/>
        </p:nvSpPr>
        <p:spPr>
          <a:xfrm>
            <a:off x="2528699" y="76614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F1F72E8-0EAA-2A27-D47E-3C2DA273C692}"/>
              </a:ext>
            </a:extLst>
          </p:cNvPr>
          <p:cNvCxnSpPr/>
          <p:nvPr/>
        </p:nvCxnSpPr>
        <p:spPr>
          <a:xfrm>
            <a:off x="4362091" y="1259457"/>
            <a:ext cx="0" cy="44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6A964D-EC46-9473-CC6D-133A4EFFD584}"/>
              </a:ext>
            </a:extLst>
          </p:cNvPr>
          <p:cNvSpPr txBox="1"/>
          <p:nvPr/>
        </p:nvSpPr>
        <p:spPr>
          <a:xfrm>
            <a:off x="4095832" y="76614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DA41FE4-C50D-9E60-8823-E2B58321E55E}"/>
              </a:ext>
            </a:extLst>
          </p:cNvPr>
          <p:cNvCxnSpPr/>
          <p:nvPr/>
        </p:nvCxnSpPr>
        <p:spPr>
          <a:xfrm>
            <a:off x="5587041" y="1279920"/>
            <a:ext cx="0" cy="44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B89653-D463-C1CC-4632-0D90E6884CCA}"/>
              </a:ext>
            </a:extLst>
          </p:cNvPr>
          <p:cNvSpPr txBox="1"/>
          <p:nvPr/>
        </p:nvSpPr>
        <p:spPr>
          <a:xfrm>
            <a:off x="5320782" y="78660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21A5706-97FE-49AA-C483-ECD83EA0C39D}"/>
              </a:ext>
            </a:extLst>
          </p:cNvPr>
          <p:cNvCxnSpPr/>
          <p:nvPr/>
        </p:nvCxnSpPr>
        <p:spPr>
          <a:xfrm>
            <a:off x="9477554" y="1268083"/>
            <a:ext cx="0" cy="44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C6F3FB8-EAA1-F36B-DD74-03AF3554C071}"/>
              </a:ext>
            </a:extLst>
          </p:cNvPr>
          <p:cNvSpPr txBox="1"/>
          <p:nvPr/>
        </p:nvSpPr>
        <p:spPr>
          <a:xfrm>
            <a:off x="9211295" y="77477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n-1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271B80-6BD8-119F-B093-95ED981837FC}"/>
              </a:ext>
            </a:extLst>
          </p:cNvPr>
          <p:cNvSpPr txBox="1"/>
          <p:nvPr/>
        </p:nvSpPr>
        <p:spPr>
          <a:xfrm>
            <a:off x="7253100" y="74859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050BB7-101D-4F90-AA90-9B66A9F6E908}"/>
              </a:ext>
            </a:extLst>
          </p:cNvPr>
          <p:cNvSpPr txBox="1"/>
          <p:nvPr/>
        </p:nvSpPr>
        <p:spPr>
          <a:xfrm>
            <a:off x="3290679" y="205763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a[0]</a:t>
            </a:r>
            <a:endParaRPr lang="ko-KR" altLang="en-US" dirty="0"/>
          </a:p>
        </p:txBody>
      </p:sp>
      <p:sp>
        <p:nvSpPr>
          <p:cNvPr id="17" name="왼쪽 대괄호 16">
            <a:extLst>
              <a:ext uri="{FF2B5EF4-FFF2-40B4-BE49-F238E27FC236}">
                <a16:creationId xmlns:a16="http://schemas.microsoft.com/office/drawing/2014/main" id="{D1E91AAF-69A7-664C-47B5-2706E881D2BF}"/>
              </a:ext>
            </a:extLst>
          </p:cNvPr>
          <p:cNvSpPr/>
          <p:nvPr/>
        </p:nvSpPr>
        <p:spPr>
          <a:xfrm rot="16200000">
            <a:off x="3389798" y="1246567"/>
            <a:ext cx="355121" cy="1198404"/>
          </a:xfrm>
          <a:prstGeom prst="leftBracket">
            <a:avLst>
              <a:gd name="adj" fmla="val 1263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3CCE1B-70F0-4F74-B612-4B8F592F1E64}"/>
              </a:ext>
            </a:extLst>
          </p:cNvPr>
          <p:cNvSpPr txBox="1"/>
          <p:nvPr/>
        </p:nvSpPr>
        <p:spPr>
          <a:xfrm>
            <a:off x="4711160" y="209745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a[1]</a:t>
            </a:r>
            <a:endParaRPr lang="ko-KR" altLang="en-US" dirty="0"/>
          </a:p>
        </p:txBody>
      </p:sp>
      <p:sp>
        <p:nvSpPr>
          <p:cNvPr id="19" name="왼쪽 대괄호 18">
            <a:extLst>
              <a:ext uri="{FF2B5EF4-FFF2-40B4-BE49-F238E27FC236}">
                <a16:creationId xmlns:a16="http://schemas.microsoft.com/office/drawing/2014/main" id="{A7C79F01-7557-32FE-F4A5-D24B99FC88AF}"/>
              </a:ext>
            </a:extLst>
          </p:cNvPr>
          <p:cNvSpPr/>
          <p:nvPr/>
        </p:nvSpPr>
        <p:spPr>
          <a:xfrm rot="16200000">
            <a:off x="4810279" y="1286389"/>
            <a:ext cx="355121" cy="1198404"/>
          </a:xfrm>
          <a:prstGeom prst="leftBracket">
            <a:avLst>
              <a:gd name="adj" fmla="val 1263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B39302-DB0D-D3A5-B740-F3EF741B2630}"/>
              </a:ext>
            </a:extLst>
          </p:cNvPr>
          <p:cNvSpPr txBox="1"/>
          <p:nvPr/>
        </p:nvSpPr>
        <p:spPr>
          <a:xfrm>
            <a:off x="8576463" y="199241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a[n-2]</a:t>
            </a:r>
            <a:endParaRPr lang="ko-KR" altLang="en-US" dirty="0"/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E0B19844-B851-E898-5985-F7CC65115B62}"/>
              </a:ext>
            </a:extLst>
          </p:cNvPr>
          <p:cNvSpPr/>
          <p:nvPr/>
        </p:nvSpPr>
        <p:spPr>
          <a:xfrm rot="16200000">
            <a:off x="8675582" y="1181351"/>
            <a:ext cx="355121" cy="1198404"/>
          </a:xfrm>
          <a:prstGeom prst="leftBracket">
            <a:avLst>
              <a:gd name="adj" fmla="val 1263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A39D86-E9AB-D65B-9A5B-4E63FC537AF5}"/>
              </a:ext>
            </a:extLst>
          </p:cNvPr>
          <p:cNvSpPr txBox="1"/>
          <p:nvPr/>
        </p:nvSpPr>
        <p:spPr>
          <a:xfrm>
            <a:off x="1876735" y="3572922"/>
            <a:ext cx="84385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질문 마다 일일이 길이를 더해서 대답을 해주면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질문의 횟수가 크고</a:t>
            </a:r>
            <a:r>
              <a:rPr lang="en-US" altLang="ko-KR" dirty="0"/>
              <a:t>, n</a:t>
            </a:r>
            <a:r>
              <a:rPr lang="ko-KR" altLang="en-US" dirty="0"/>
              <a:t>의 값이 크면 시간내에 문제를 해결할 수 없는 상황이 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1305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53A445A-DA4A-AC92-385D-D8AAD9C3230F}"/>
              </a:ext>
            </a:extLst>
          </p:cNvPr>
          <p:cNvCxnSpPr/>
          <p:nvPr/>
        </p:nvCxnSpPr>
        <p:spPr>
          <a:xfrm>
            <a:off x="2037271" y="1449238"/>
            <a:ext cx="7806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7DAC52-42C7-7DB3-9A7A-C5E8ED0D7386}"/>
              </a:ext>
            </a:extLst>
          </p:cNvPr>
          <p:cNvCxnSpPr/>
          <p:nvPr/>
        </p:nvCxnSpPr>
        <p:spPr>
          <a:xfrm>
            <a:off x="2794958" y="1259457"/>
            <a:ext cx="0" cy="44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674A71-B7F2-9FA1-24B1-93D3D2D51189}"/>
              </a:ext>
            </a:extLst>
          </p:cNvPr>
          <p:cNvSpPr txBox="1"/>
          <p:nvPr/>
        </p:nvSpPr>
        <p:spPr>
          <a:xfrm>
            <a:off x="2528699" y="76614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F1F72E8-0EAA-2A27-D47E-3C2DA273C692}"/>
              </a:ext>
            </a:extLst>
          </p:cNvPr>
          <p:cNvCxnSpPr/>
          <p:nvPr/>
        </p:nvCxnSpPr>
        <p:spPr>
          <a:xfrm>
            <a:off x="4362091" y="1259457"/>
            <a:ext cx="0" cy="44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6A964D-EC46-9473-CC6D-133A4EFFD584}"/>
              </a:ext>
            </a:extLst>
          </p:cNvPr>
          <p:cNvSpPr txBox="1"/>
          <p:nvPr/>
        </p:nvSpPr>
        <p:spPr>
          <a:xfrm>
            <a:off x="4095832" y="76614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DA41FE4-C50D-9E60-8823-E2B58321E55E}"/>
              </a:ext>
            </a:extLst>
          </p:cNvPr>
          <p:cNvCxnSpPr/>
          <p:nvPr/>
        </p:nvCxnSpPr>
        <p:spPr>
          <a:xfrm>
            <a:off x="5587041" y="1279920"/>
            <a:ext cx="0" cy="44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B89653-D463-C1CC-4632-0D90E6884CCA}"/>
              </a:ext>
            </a:extLst>
          </p:cNvPr>
          <p:cNvSpPr txBox="1"/>
          <p:nvPr/>
        </p:nvSpPr>
        <p:spPr>
          <a:xfrm>
            <a:off x="5320782" y="78660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21A5706-97FE-49AA-C483-ECD83EA0C39D}"/>
              </a:ext>
            </a:extLst>
          </p:cNvPr>
          <p:cNvCxnSpPr/>
          <p:nvPr/>
        </p:nvCxnSpPr>
        <p:spPr>
          <a:xfrm>
            <a:off x="9477554" y="1268083"/>
            <a:ext cx="0" cy="44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C6F3FB8-EAA1-F36B-DD74-03AF3554C071}"/>
              </a:ext>
            </a:extLst>
          </p:cNvPr>
          <p:cNvSpPr txBox="1"/>
          <p:nvPr/>
        </p:nvSpPr>
        <p:spPr>
          <a:xfrm>
            <a:off x="9211295" y="77477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n-1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271B80-6BD8-119F-B093-95ED981837FC}"/>
              </a:ext>
            </a:extLst>
          </p:cNvPr>
          <p:cNvSpPr txBox="1"/>
          <p:nvPr/>
        </p:nvSpPr>
        <p:spPr>
          <a:xfrm>
            <a:off x="7253100" y="74859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050BB7-101D-4F90-AA90-9B66A9F6E908}"/>
              </a:ext>
            </a:extLst>
          </p:cNvPr>
          <p:cNvSpPr txBox="1"/>
          <p:nvPr/>
        </p:nvSpPr>
        <p:spPr>
          <a:xfrm>
            <a:off x="3290679" y="205763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a[0]</a:t>
            </a:r>
            <a:endParaRPr lang="ko-KR" altLang="en-US" dirty="0"/>
          </a:p>
        </p:txBody>
      </p:sp>
      <p:sp>
        <p:nvSpPr>
          <p:cNvPr id="17" name="왼쪽 대괄호 16">
            <a:extLst>
              <a:ext uri="{FF2B5EF4-FFF2-40B4-BE49-F238E27FC236}">
                <a16:creationId xmlns:a16="http://schemas.microsoft.com/office/drawing/2014/main" id="{D1E91AAF-69A7-664C-47B5-2706E881D2BF}"/>
              </a:ext>
            </a:extLst>
          </p:cNvPr>
          <p:cNvSpPr/>
          <p:nvPr/>
        </p:nvSpPr>
        <p:spPr>
          <a:xfrm rot="16200000">
            <a:off x="3389798" y="1246567"/>
            <a:ext cx="355121" cy="1198404"/>
          </a:xfrm>
          <a:prstGeom prst="leftBracket">
            <a:avLst>
              <a:gd name="adj" fmla="val 1263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3CCE1B-70F0-4F74-B612-4B8F592F1E64}"/>
              </a:ext>
            </a:extLst>
          </p:cNvPr>
          <p:cNvSpPr txBox="1"/>
          <p:nvPr/>
        </p:nvSpPr>
        <p:spPr>
          <a:xfrm>
            <a:off x="4711160" y="209745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a[1]</a:t>
            </a:r>
            <a:endParaRPr lang="ko-KR" altLang="en-US" dirty="0"/>
          </a:p>
        </p:txBody>
      </p:sp>
      <p:sp>
        <p:nvSpPr>
          <p:cNvPr id="19" name="왼쪽 대괄호 18">
            <a:extLst>
              <a:ext uri="{FF2B5EF4-FFF2-40B4-BE49-F238E27FC236}">
                <a16:creationId xmlns:a16="http://schemas.microsoft.com/office/drawing/2014/main" id="{A7C79F01-7557-32FE-F4A5-D24B99FC88AF}"/>
              </a:ext>
            </a:extLst>
          </p:cNvPr>
          <p:cNvSpPr/>
          <p:nvPr/>
        </p:nvSpPr>
        <p:spPr>
          <a:xfrm rot="16200000">
            <a:off x="4810279" y="1286389"/>
            <a:ext cx="355121" cy="1198404"/>
          </a:xfrm>
          <a:prstGeom prst="leftBracket">
            <a:avLst>
              <a:gd name="adj" fmla="val 1263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B39302-DB0D-D3A5-B740-F3EF741B2630}"/>
              </a:ext>
            </a:extLst>
          </p:cNvPr>
          <p:cNvSpPr txBox="1"/>
          <p:nvPr/>
        </p:nvSpPr>
        <p:spPr>
          <a:xfrm>
            <a:off x="8576463" y="199241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a[n-2]</a:t>
            </a:r>
            <a:endParaRPr lang="ko-KR" altLang="en-US" dirty="0"/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E0B19844-B851-E898-5985-F7CC65115B62}"/>
              </a:ext>
            </a:extLst>
          </p:cNvPr>
          <p:cNvSpPr/>
          <p:nvPr/>
        </p:nvSpPr>
        <p:spPr>
          <a:xfrm rot="16200000">
            <a:off x="8675582" y="1181351"/>
            <a:ext cx="355121" cy="1198404"/>
          </a:xfrm>
          <a:prstGeom prst="leftBracket">
            <a:avLst>
              <a:gd name="adj" fmla="val 1263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A39D86-E9AB-D65B-9A5B-4E63FC537AF5}"/>
              </a:ext>
            </a:extLst>
          </p:cNvPr>
          <p:cNvSpPr txBox="1"/>
          <p:nvPr/>
        </p:nvSpPr>
        <p:spPr>
          <a:xfrm>
            <a:off x="1876735" y="3572922"/>
            <a:ext cx="7922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그래서 각각의 질문마다 딱 한번의 뺄셈을 통해 대답을 하기 위해 나온 기법이</a:t>
            </a:r>
            <a:endParaRPr lang="en-US" altLang="ko-KR" dirty="0"/>
          </a:p>
          <a:p>
            <a:r>
              <a:rPr lang="ko-KR" altLang="en-US" dirty="0"/>
              <a:t>구간 합 </a:t>
            </a:r>
            <a:r>
              <a:rPr lang="en-US" altLang="ko-KR" dirty="0"/>
              <a:t>prefix sum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341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53A445A-DA4A-AC92-385D-D8AAD9C3230F}"/>
              </a:ext>
            </a:extLst>
          </p:cNvPr>
          <p:cNvCxnSpPr/>
          <p:nvPr/>
        </p:nvCxnSpPr>
        <p:spPr>
          <a:xfrm>
            <a:off x="2037271" y="1449238"/>
            <a:ext cx="7806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7DAC52-42C7-7DB3-9A7A-C5E8ED0D7386}"/>
              </a:ext>
            </a:extLst>
          </p:cNvPr>
          <p:cNvCxnSpPr/>
          <p:nvPr/>
        </p:nvCxnSpPr>
        <p:spPr>
          <a:xfrm>
            <a:off x="2794958" y="1259457"/>
            <a:ext cx="0" cy="44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674A71-B7F2-9FA1-24B1-93D3D2D51189}"/>
              </a:ext>
            </a:extLst>
          </p:cNvPr>
          <p:cNvSpPr txBox="1"/>
          <p:nvPr/>
        </p:nvSpPr>
        <p:spPr>
          <a:xfrm>
            <a:off x="2528699" y="76614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F1F72E8-0EAA-2A27-D47E-3C2DA273C692}"/>
              </a:ext>
            </a:extLst>
          </p:cNvPr>
          <p:cNvCxnSpPr/>
          <p:nvPr/>
        </p:nvCxnSpPr>
        <p:spPr>
          <a:xfrm>
            <a:off x="4362091" y="1259457"/>
            <a:ext cx="0" cy="44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6A964D-EC46-9473-CC6D-133A4EFFD584}"/>
              </a:ext>
            </a:extLst>
          </p:cNvPr>
          <p:cNvSpPr txBox="1"/>
          <p:nvPr/>
        </p:nvSpPr>
        <p:spPr>
          <a:xfrm>
            <a:off x="4095832" y="76614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DA41FE4-C50D-9E60-8823-E2B58321E55E}"/>
              </a:ext>
            </a:extLst>
          </p:cNvPr>
          <p:cNvCxnSpPr/>
          <p:nvPr/>
        </p:nvCxnSpPr>
        <p:spPr>
          <a:xfrm>
            <a:off x="5587041" y="1279920"/>
            <a:ext cx="0" cy="44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B89653-D463-C1CC-4632-0D90E6884CCA}"/>
              </a:ext>
            </a:extLst>
          </p:cNvPr>
          <p:cNvSpPr txBox="1"/>
          <p:nvPr/>
        </p:nvSpPr>
        <p:spPr>
          <a:xfrm>
            <a:off x="5320782" y="78660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21A5706-97FE-49AA-C483-ECD83EA0C39D}"/>
              </a:ext>
            </a:extLst>
          </p:cNvPr>
          <p:cNvCxnSpPr/>
          <p:nvPr/>
        </p:nvCxnSpPr>
        <p:spPr>
          <a:xfrm>
            <a:off x="9477554" y="1268083"/>
            <a:ext cx="0" cy="44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C6F3FB8-EAA1-F36B-DD74-03AF3554C071}"/>
              </a:ext>
            </a:extLst>
          </p:cNvPr>
          <p:cNvSpPr txBox="1"/>
          <p:nvPr/>
        </p:nvSpPr>
        <p:spPr>
          <a:xfrm>
            <a:off x="9211295" y="77477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n-1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271B80-6BD8-119F-B093-95ED981837FC}"/>
              </a:ext>
            </a:extLst>
          </p:cNvPr>
          <p:cNvSpPr txBox="1"/>
          <p:nvPr/>
        </p:nvSpPr>
        <p:spPr>
          <a:xfrm>
            <a:off x="7253100" y="74859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050BB7-101D-4F90-AA90-9B66A9F6E908}"/>
              </a:ext>
            </a:extLst>
          </p:cNvPr>
          <p:cNvSpPr txBox="1"/>
          <p:nvPr/>
        </p:nvSpPr>
        <p:spPr>
          <a:xfrm>
            <a:off x="3290679" y="205763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a[0]</a:t>
            </a:r>
            <a:endParaRPr lang="ko-KR" altLang="en-US" dirty="0"/>
          </a:p>
        </p:txBody>
      </p:sp>
      <p:sp>
        <p:nvSpPr>
          <p:cNvPr id="17" name="왼쪽 대괄호 16">
            <a:extLst>
              <a:ext uri="{FF2B5EF4-FFF2-40B4-BE49-F238E27FC236}">
                <a16:creationId xmlns:a16="http://schemas.microsoft.com/office/drawing/2014/main" id="{D1E91AAF-69A7-664C-47B5-2706E881D2BF}"/>
              </a:ext>
            </a:extLst>
          </p:cNvPr>
          <p:cNvSpPr/>
          <p:nvPr/>
        </p:nvSpPr>
        <p:spPr>
          <a:xfrm rot="16200000">
            <a:off x="3389798" y="1246567"/>
            <a:ext cx="355121" cy="1198404"/>
          </a:xfrm>
          <a:prstGeom prst="leftBracket">
            <a:avLst>
              <a:gd name="adj" fmla="val 1263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3CCE1B-70F0-4F74-B612-4B8F592F1E64}"/>
              </a:ext>
            </a:extLst>
          </p:cNvPr>
          <p:cNvSpPr txBox="1"/>
          <p:nvPr/>
        </p:nvSpPr>
        <p:spPr>
          <a:xfrm>
            <a:off x="4711160" y="209745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a[1]</a:t>
            </a:r>
            <a:endParaRPr lang="ko-KR" altLang="en-US" dirty="0"/>
          </a:p>
        </p:txBody>
      </p:sp>
      <p:sp>
        <p:nvSpPr>
          <p:cNvPr id="19" name="왼쪽 대괄호 18">
            <a:extLst>
              <a:ext uri="{FF2B5EF4-FFF2-40B4-BE49-F238E27FC236}">
                <a16:creationId xmlns:a16="http://schemas.microsoft.com/office/drawing/2014/main" id="{A7C79F01-7557-32FE-F4A5-D24B99FC88AF}"/>
              </a:ext>
            </a:extLst>
          </p:cNvPr>
          <p:cNvSpPr/>
          <p:nvPr/>
        </p:nvSpPr>
        <p:spPr>
          <a:xfrm rot="16200000">
            <a:off x="4810279" y="1286389"/>
            <a:ext cx="355121" cy="1198404"/>
          </a:xfrm>
          <a:prstGeom prst="leftBracket">
            <a:avLst>
              <a:gd name="adj" fmla="val 1263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B39302-DB0D-D3A5-B740-F3EF741B2630}"/>
              </a:ext>
            </a:extLst>
          </p:cNvPr>
          <p:cNvSpPr txBox="1"/>
          <p:nvPr/>
        </p:nvSpPr>
        <p:spPr>
          <a:xfrm>
            <a:off x="8576463" y="199241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a[n-2]</a:t>
            </a:r>
            <a:endParaRPr lang="ko-KR" altLang="en-US" dirty="0"/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E0B19844-B851-E898-5985-F7CC65115B62}"/>
              </a:ext>
            </a:extLst>
          </p:cNvPr>
          <p:cNvSpPr/>
          <p:nvPr/>
        </p:nvSpPr>
        <p:spPr>
          <a:xfrm rot="16200000">
            <a:off x="8675582" y="1181351"/>
            <a:ext cx="355121" cy="1198404"/>
          </a:xfrm>
          <a:prstGeom prst="leftBracket">
            <a:avLst>
              <a:gd name="adj" fmla="val 1263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A39D86-E9AB-D65B-9A5B-4E63FC537AF5}"/>
              </a:ext>
            </a:extLst>
          </p:cNvPr>
          <p:cNvSpPr txBox="1"/>
          <p:nvPr/>
        </p:nvSpPr>
        <p:spPr>
          <a:xfrm>
            <a:off x="1876735" y="3572922"/>
            <a:ext cx="76434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우선 질문을 받기전에 다음과 같은 값을 미리 모두 계산했다고 가정합시다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점</a:t>
            </a:r>
            <a:r>
              <a:rPr lang="en-US" altLang="ko-KR" dirty="0"/>
              <a:t>0</a:t>
            </a:r>
            <a:r>
              <a:rPr lang="ko-KR" altLang="en-US" dirty="0"/>
              <a:t>에서 점</a:t>
            </a:r>
            <a:r>
              <a:rPr lang="en-US" altLang="ko-KR" dirty="0"/>
              <a:t>0</a:t>
            </a:r>
            <a:r>
              <a:rPr lang="ko-KR" altLang="en-US" dirty="0"/>
              <a:t>까지의 거리</a:t>
            </a:r>
            <a:endParaRPr lang="en-US" altLang="ko-KR" dirty="0"/>
          </a:p>
          <a:p>
            <a:r>
              <a:rPr lang="ko-KR" altLang="en-US" dirty="0"/>
              <a:t>점</a:t>
            </a:r>
            <a:r>
              <a:rPr lang="en-US" altLang="ko-KR" dirty="0"/>
              <a:t>0</a:t>
            </a:r>
            <a:r>
              <a:rPr lang="ko-KR" altLang="en-US" dirty="0"/>
              <a:t>에서 점</a:t>
            </a:r>
            <a:r>
              <a:rPr lang="en-US" altLang="ko-KR" dirty="0"/>
              <a:t>1</a:t>
            </a:r>
            <a:r>
              <a:rPr lang="ko-KR" altLang="en-US" dirty="0"/>
              <a:t>까지의 거리</a:t>
            </a:r>
            <a:endParaRPr lang="en-US" altLang="ko-KR" dirty="0"/>
          </a:p>
          <a:p>
            <a:r>
              <a:rPr lang="ko-KR" altLang="en-US" dirty="0"/>
              <a:t>점</a:t>
            </a:r>
            <a:r>
              <a:rPr lang="en-US" altLang="ko-KR" dirty="0"/>
              <a:t>0</a:t>
            </a:r>
            <a:r>
              <a:rPr lang="ko-KR" altLang="en-US" dirty="0"/>
              <a:t>에서 점</a:t>
            </a:r>
            <a:r>
              <a:rPr lang="en-US" altLang="ko-KR" dirty="0"/>
              <a:t>2</a:t>
            </a:r>
            <a:r>
              <a:rPr lang="ko-KR" altLang="en-US" dirty="0"/>
              <a:t>까지의 거리</a:t>
            </a:r>
            <a:endParaRPr lang="en-US" altLang="ko-KR" dirty="0"/>
          </a:p>
          <a:p>
            <a:r>
              <a:rPr lang="en-US" altLang="ko-KR" dirty="0"/>
              <a:t>...</a:t>
            </a:r>
          </a:p>
          <a:p>
            <a:r>
              <a:rPr lang="ko-KR" altLang="en-US" dirty="0"/>
              <a:t>점</a:t>
            </a:r>
            <a:r>
              <a:rPr lang="en-US" altLang="ko-KR" dirty="0"/>
              <a:t>0</a:t>
            </a:r>
            <a:r>
              <a:rPr lang="ko-KR" altLang="en-US" dirty="0"/>
              <a:t>에서 점</a:t>
            </a:r>
            <a:r>
              <a:rPr lang="en-US" altLang="ko-KR" dirty="0"/>
              <a:t>n-1</a:t>
            </a:r>
            <a:r>
              <a:rPr lang="ko-KR" altLang="en-US" dirty="0"/>
              <a:t>까지의 거리</a:t>
            </a:r>
          </a:p>
        </p:txBody>
      </p:sp>
    </p:spTree>
    <p:extLst>
      <p:ext uri="{BB962C8B-B14F-4D97-AF65-F5344CB8AC3E}">
        <p14:creationId xmlns:p14="http://schemas.microsoft.com/office/powerpoint/2010/main" val="1220667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53A445A-DA4A-AC92-385D-D8AAD9C3230F}"/>
              </a:ext>
            </a:extLst>
          </p:cNvPr>
          <p:cNvCxnSpPr/>
          <p:nvPr/>
        </p:nvCxnSpPr>
        <p:spPr>
          <a:xfrm>
            <a:off x="2037271" y="1449238"/>
            <a:ext cx="7806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7DAC52-42C7-7DB3-9A7A-C5E8ED0D7386}"/>
              </a:ext>
            </a:extLst>
          </p:cNvPr>
          <p:cNvCxnSpPr/>
          <p:nvPr/>
        </p:nvCxnSpPr>
        <p:spPr>
          <a:xfrm>
            <a:off x="2794958" y="1259457"/>
            <a:ext cx="0" cy="44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674A71-B7F2-9FA1-24B1-93D3D2D51189}"/>
              </a:ext>
            </a:extLst>
          </p:cNvPr>
          <p:cNvSpPr txBox="1"/>
          <p:nvPr/>
        </p:nvSpPr>
        <p:spPr>
          <a:xfrm>
            <a:off x="2528699" y="76614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F1F72E8-0EAA-2A27-D47E-3C2DA273C692}"/>
              </a:ext>
            </a:extLst>
          </p:cNvPr>
          <p:cNvCxnSpPr/>
          <p:nvPr/>
        </p:nvCxnSpPr>
        <p:spPr>
          <a:xfrm>
            <a:off x="4362091" y="1259457"/>
            <a:ext cx="0" cy="44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6A964D-EC46-9473-CC6D-133A4EFFD584}"/>
              </a:ext>
            </a:extLst>
          </p:cNvPr>
          <p:cNvSpPr txBox="1"/>
          <p:nvPr/>
        </p:nvSpPr>
        <p:spPr>
          <a:xfrm>
            <a:off x="4095832" y="76614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DA41FE4-C50D-9E60-8823-E2B58321E55E}"/>
              </a:ext>
            </a:extLst>
          </p:cNvPr>
          <p:cNvCxnSpPr/>
          <p:nvPr/>
        </p:nvCxnSpPr>
        <p:spPr>
          <a:xfrm>
            <a:off x="5587041" y="1279920"/>
            <a:ext cx="0" cy="44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B89653-D463-C1CC-4632-0D90E6884CCA}"/>
              </a:ext>
            </a:extLst>
          </p:cNvPr>
          <p:cNvSpPr txBox="1"/>
          <p:nvPr/>
        </p:nvSpPr>
        <p:spPr>
          <a:xfrm>
            <a:off x="5320782" y="78660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21A5706-97FE-49AA-C483-ECD83EA0C39D}"/>
              </a:ext>
            </a:extLst>
          </p:cNvPr>
          <p:cNvCxnSpPr/>
          <p:nvPr/>
        </p:nvCxnSpPr>
        <p:spPr>
          <a:xfrm>
            <a:off x="9477554" y="1268083"/>
            <a:ext cx="0" cy="44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C6F3FB8-EAA1-F36B-DD74-03AF3554C071}"/>
              </a:ext>
            </a:extLst>
          </p:cNvPr>
          <p:cNvSpPr txBox="1"/>
          <p:nvPr/>
        </p:nvSpPr>
        <p:spPr>
          <a:xfrm>
            <a:off x="9211295" y="77477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n-1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271B80-6BD8-119F-B093-95ED981837FC}"/>
              </a:ext>
            </a:extLst>
          </p:cNvPr>
          <p:cNvSpPr txBox="1"/>
          <p:nvPr/>
        </p:nvSpPr>
        <p:spPr>
          <a:xfrm>
            <a:off x="7253100" y="74859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050BB7-101D-4F90-AA90-9B66A9F6E908}"/>
              </a:ext>
            </a:extLst>
          </p:cNvPr>
          <p:cNvSpPr txBox="1"/>
          <p:nvPr/>
        </p:nvSpPr>
        <p:spPr>
          <a:xfrm>
            <a:off x="3290679" y="205763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a[0]</a:t>
            </a:r>
            <a:endParaRPr lang="ko-KR" altLang="en-US" dirty="0"/>
          </a:p>
        </p:txBody>
      </p:sp>
      <p:sp>
        <p:nvSpPr>
          <p:cNvPr id="17" name="왼쪽 대괄호 16">
            <a:extLst>
              <a:ext uri="{FF2B5EF4-FFF2-40B4-BE49-F238E27FC236}">
                <a16:creationId xmlns:a16="http://schemas.microsoft.com/office/drawing/2014/main" id="{D1E91AAF-69A7-664C-47B5-2706E881D2BF}"/>
              </a:ext>
            </a:extLst>
          </p:cNvPr>
          <p:cNvSpPr/>
          <p:nvPr/>
        </p:nvSpPr>
        <p:spPr>
          <a:xfrm rot="16200000">
            <a:off x="3389798" y="1246567"/>
            <a:ext cx="355121" cy="1198404"/>
          </a:xfrm>
          <a:prstGeom prst="leftBracket">
            <a:avLst>
              <a:gd name="adj" fmla="val 1263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3CCE1B-70F0-4F74-B612-4B8F592F1E64}"/>
              </a:ext>
            </a:extLst>
          </p:cNvPr>
          <p:cNvSpPr txBox="1"/>
          <p:nvPr/>
        </p:nvSpPr>
        <p:spPr>
          <a:xfrm>
            <a:off x="4711160" y="209745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a[1]</a:t>
            </a:r>
            <a:endParaRPr lang="ko-KR" altLang="en-US" dirty="0"/>
          </a:p>
        </p:txBody>
      </p:sp>
      <p:sp>
        <p:nvSpPr>
          <p:cNvPr id="19" name="왼쪽 대괄호 18">
            <a:extLst>
              <a:ext uri="{FF2B5EF4-FFF2-40B4-BE49-F238E27FC236}">
                <a16:creationId xmlns:a16="http://schemas.microsoft.com/office/drawing/2014/main" id="{A7C79F01-7557-32FE-F4A5-D24B99FC88AF}"/>
              </a:ext>
            </a:extLst>
          </p:cNvPr>
          <p:cNvSpPr/>
          <p:nvPr/>
        </p:nvSpPr>
        <p:spPr>
          <a:xfrm rot="16200000">
            <a:off x="4810279" y="1286389"/>
            <a:ext cx="355121" cy="1198404"/>
          </a:xfrm>
          <a:prstGeom prst="leftBracket">
            <a:avLst>
              <a:gd name="adj" fmla="val 1263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B39302-DB0D-D3A5-B740-F3EF741B2630}"/>
              </a:ext>
            </a:extLst>
          </p:cNvPr>
          <p:cNvSpPr txBox="1"/>
          <p:nvPr/>
        </p:nvSpPr>
        <p:spPr>
          <a:xfrm>
            <a:off x="8576463" y="199241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a[n-2]</a:t>
            </a:r>
            <a:endParaRPr lang="ko-KR" altLang="en-US" dirty="0"/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E0B19844-B851-E898-5985-F7CC65115B62}"/>
              </a:ext>
            </a:extLst>
          </p:cNvPr>
          <p:cNvSpPr/>
          <p:nvPr/>
        </p:nvSpPr>
        <p:spPr>
          <a:xfrm rot="16200000">
            <a:off x="8675582" y="1181351"/>
            <a:ext cx="355121" cy="1198404"/>
          </a:xfrm>
          <a:prstGeom prst="leftBracket">
            <a:avLst>
              <a:gd name="adj" fmla="val 1263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A39D86-E9AB-D65B-9A5B-4E63FC537AF5}"/>
              </a:ext>
            </a:extLst>
          </p:cNvPr>
          <p:cNvSpPr txBox="1"/>
          <p:nvPr/>
        </p:nvSpPr>
        <p:spPr>
          <a:xfrm>
            <a:off x="1876735" y="3572922"/>
            <a:ext cx="54922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이때 점</a:t>
            </a:r>
            <a:r>
              <a:rPr lang="en-US" altLang="ko-KR" dirty="0"/>
              <a:t>x</a:t>
            </a:r>
            <a:r>
              <a:rPr lang="ko-KR" altLang="en-US" dirty="0"/>
              <a:t>에서 점</a:t>
            </a:r>
            <a:r>
              <a:rPr lang="en-US" altLang="ko-KR" dirty="0"/>
              <a:t>y</a:t>
            </a:r>
            <a:r>
              <a:rPr lang="ko-KR" altLang="en-US" dirty="0"/>
              <a:t>까지의 거리를 물어보면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미리 </a:t>
            </a:r>
            <a:r>
              <a:rPr lang="ko-KR" altLang="en-US" dirty="0" err="1"/>
              <a:t>계산해놓은</a:t>
            </a:r>
            <a:r>
              <a:rPr lang="ko-KR" altLang="en-US" dirty="0"/>
              <a:t> 값을 이용하면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점</a:t>
            </a:r>
            <a:r>
              <a:rPr lang="en-US" altLang="ko-KR" dirty="0"/>
              <a:t>0</a:t>
            </a:r>
            <a:r>
              <a:rPr lang="ko-KR" altLang="en-US" dirty="0"/>
              <a:t>에서 점</a:t>
            </a:r>
            <a:r>
              <a:rPr lang="en-US" altLang="ko-KR" dirty="0"/>
              <a:t>y</a:t>
            </a:r>
            <a:r>
              <a:rPr lang="ko-KR" altLang="en-US" dirty="0"/>
              <a:t>까지의 거리</a:t>
            </a:r>
            <a:r>
              <a:rPr lang="en-US" altLang="ko-KR" dirty="0"/>
              <a:t>] – [</a:t>
            </a:r>
            <a:r>
              <a:rPr lang="ko-KR" altLang="en-US" dirty="0"/>
              <a:t>점</a:t>
            </a:r>
            <a:r>
              <a:rPr lang="en-US" altLang="ko-KR" dirty="0"/>
              <a:t>0</a:t>
            </a:r>
            <a:r>
              <a:rPr lang="ko-KR" altLang="en-US" dirty="0"/>
              <a:t>에서 점</a:t>
            </a:r>
            <a:r>
              <a:rPr lang="en-US" altLang="ko-KR" dirty="0"/>
              <a:t>x</a:t>
            </a:r>
            <a:r>
              <a:rPr lang="ko-KR" altLang="en-US" dirty="0"/>
              <a:t>까지의 거리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한방에 구할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81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8F5723-4BF8-4959-42D0-77842DAE26D0}"/>
              </a:ext>
            </a:extLst>
          </p:cNvPr>
          <p:cNvSpPr txBox="1"/>
          <p:nvPr/>
        </p:nvSpPr>
        <p:spPr>
          <a:xfrm>
            <a:off x="2993366" y="1397675"/>
            <a:ext cx="73669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모임에서 설명한대로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일어난 시간</a:t>
            </a:r>
            <a:r>
              <a:rPr lang="en-US" altLang="ko-KR" dirty="0"/>
              <a:t>, </a:t>
            </a:r>
            <a:r>
              <a:rPr lang="ko-KR" altLang="en-US" dirty="0"/>
              <a:t>잠드는 시간</a:t>
            </a:r>
            <a:r>
              <a:rPr lang="en-US" altLang="ko-KR" dirty="0"/>
              <a:t>, </a:t>
            </a:r>
            <a:r>
              <a:rPr lang="ko-KR" altLang="en-US" dirty="0"/>
              <a:t>외치는 시간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세 가지의 시간의 순서로 가능한 </a:t>
            </a:r>
            <a:r>
              <a:rPr lang="en-US" altLang="ko-KR" dirty="0"/>
              <a:t>6</a:t>
            </a:r>
            <a:r>
              <a:rPr lang="ko-KR" altLang="en-US" dirty="0"/>
              <a:t>가지를 각각 처리해줘도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어쩌면 그게 가장 빠르게 코드를 짜는 방법일 수도 있어요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66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53A445A-DA4A-AC92-385D-D8AAD9C3230F}"/>
              </a:ext>
            </a:extLst>
          </p:cNvPr>
          <p:cNvCxnSpPr/>
          <p:nvPr/>
        </p:nvCxnSpPr>
        <p:spPr>
          <a:xfrm>
            <a:off x="2037271" y="1449238"/>
            <a:ext cx="7806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7DAC52-42C7-7DB3-9A7A-C5E8ED0D7386}"/>
              </a:ext>
            </a:extLst>
          </p:cNvPr>
          <p:cNvCxnSpPr/>
          <p:nvPr/>
        </p:nvCxnSpPr>
        <p:spPr>
          <a:xfrm>
            <a:off x="2794958" y="1259457"/>
            <a:ext cx="0" cy="44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674A71-B7F2-9FA1-24B1-93D3D2D51189}"/>
              </a:ext>
            </a:extLst>
          </p:cNvPr>
          <p:cNvSpPr txBox="1"/>
          <p:nvPr/>
        </p:nvSpPr>
        <p:spPr>
          <a:xfrm>
            <a:off x="2528699" y="76614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F1F72E8-0EAA-2A27-D47E-3C2DA273C692}"/>
              </a:ext>
            </a:extLst>
          </p:cNvPr>
          <p:cNvCxnSpPr/>
          <p:nvPr/>
        </p:nvCxnSpPr>
        <p:spPr>
          <a:xfrm>
            <a:off x="4362091" y="1259457"/>
            <a:ext cx="0" cy="44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6A964D-EC46-9473-CC6D-133A4EFFD584}"/>
              </a:ext>
            </a:extLst>
          </p:cNvPr>
          <p:cNvSpPr txBox="1"/>
          <p:nvPr/>
        </p:nvSpPr>
        <p:spPr>
          <a:xfrm>
            <a:off x="4095832" y="76614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DA41FE4-C50D-9E60-8823-E2B58321E55E}"/>
              </a:ext>
            </a:extLst>
          </p:cNvPr>
          <p:cNvCxnSpPr/>
          <p:nvPr/>
        </p:nvCxnSpPr>
        <p:spPr>
          <a:xfrm>
            <a:off x="5587041" y="1279920"/>
            <a:ext cx="0" cy="44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B89653-D463-C1CC-4632-0D90E6884CCA}"/>
              </a:ext>
            </a:extLst>
          </p:cNvPr>
          <p:cNvSpPr txBox="1"/>
          <p:nvPr/>
        </p:nvSpPr>
        <p:spPr>
          <a:xfrm>
            <a:off x="5320782" y="78660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21A5706-97FE-49AA-C483-ECD83EA0C39D}"/>
              </a:ext>
            </a:extLst>
          </p:cNvPr>
          <p:cNvCxnSpPr/>
          <p:nvPr/>
        </p:nvCxnSpPr>
        <p:spPr>
          <a:xfrm>
            <a:off x="9477554" y="1268083"/>
            <a:ext cx="0" cy="44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C6F3FB8-EAA1-F36B-DD74-03AF3554C071}"/>
              </a:ext>
            </a:extLst>
          </p:cNvPr>
          <p:cNvSpPr txBox="1"/>
          <p:nvPr/>
        </p:nvSpPr>
        <p:spPr>
          <a:xfrm>
            <a:off x="9211295" y="77477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n-1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271B80-6BD8-119F-B093-95ED981837FC}"/>
              </a:ext>
            </a:extLst>
          </p:cNvPr>
          <p:cNvSpPr txBox="1"/>
          <p:nvPr/>
        </p:nvSpPr>
        <p:spPr>
          <a:xfrm>
            <a:off x="7253100" y="74859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050BB7-101D-4F90-AA90-9B66A9F6E908}"/>
              </a:ext>
            </a:extLst>
          </p:cNvPr>
          <p:cNvSpPr txBox="1"/>
          <p:nvPr/>
        </p:nvSpPr>
        <p:spPr>
          <a:xfrm>
            <a:off x="3290679" y="205763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a[0]</a:t>
            </a:r>
            <a:endParaRPr lang="ko-KR" altLang="en-US" dirty="0"/>
          </a:p>
        </p:txBody>
      </p:sp>
      <p:sp>
        <p:nvSpPr>
          <p:cNvPr id="17" name="왼쪽 대괄호 16">
            <a:extLst>
              <a:ext uri="{FF2B5EF4-FFF2-40B4-BE49-F238E27FC236}">
                <a16:creationId xmlns:a16="http://schemas.microsoft.com/office/drawing/2014/main" id="{D1E91AAF-69A7-664C-47B5-2706E881D2BF}"/>
              </a:ext>
            </a:extLst>
          </p:cNvPr>
          <p:cNvSpPr/>
          <p:nvPr/>
        </p:nvSpPr>
        <p:spPr>
          <a:xfrm rot="16200000">
            <a:off x="3389798" y="1246567"/>
            <a:ext cx="355121" cy="1198404"/>
          </a:xfrm>
          <a:prstGeom prst="leftBracket">
            <a:avLst>
              <a:gd name="adj" fmla="val 1263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3CCE1B-70F0-4F74-B612-4B8F592F1E64}"/>
              </a:ext>
            </a:extLst>
          </p:cNvPr>
          <p:cNvSpPr txBox="1"/>
          <p:nvPr/>
        </p:nvSpPr>
        <p:spPr>
          <a:xfrm>
            <a:off x="4711160" y="209745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a[1]</a:t>
            </a:r>
            <a:endParaRPr lang="ko-KR" altLang="en-US" dirty="0"/>
          </a:p>
        </p:txBody>
      </p:sp>
      <p:sp>
        <p:nvSpPr>
          <p:cNvPr id="19" name="왼쪽 대괄호 18">
            <a:extLst>
              <a:ext uri="{FF2B5EF4-FFF2-40B4-BE49-F238E27FC236}">
                <a16:creationId xmlns:a16="http://schemas.microsoft.com/office/drawing/2014/main" id="{A7C79F01-7557-32FE-F4A5-D24B99FC88AF}"/>
              </a:ext>
            </a:extLst>
          </p:cNvPr>
          <p:cNvSpPr/>
          <p:nvPr/>
        </p:nvSpPr>
        <p:spPr>
          <a:xfrm rot="16200000">
            <a:off x="4810279" y="1286389"/>
            <a:ext cx="355121" cy="1198404"/>
          </a:xfrm>
          <a:prstGeom prst="leftBracket">
            <a:avLst>
              <a:gd name="adj" fmla="val 1263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B39302-DB0D-D3A5-B740-F3EF741B2630}"/>
              </a:ext>
            </a:extLst>
          </p:cNvPr>
          <p:cNvSpPr txBox="1"/>
          <p:nvPr/>
        </p:nvSpPr>
        <p:spPr>
          <a:xfrm>
            <a:off x="8576463" y="199241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a[n-2]</a:t>
            </a:r>
            <a:endParaRPr lang="ko-KR" altLang="en-US" dirty="0"/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E0B19844-B851-E898-5985-F7CC65115B62}"/>
              </a:ext>
            </a:extLst>
          </p:cNvPr>
          <p:cNvSpPr/>
          <p:nvPr/>
        </p:nvSpPr>
        <p:spPr>
          <a:xfrm rot="16200000">
            <a:off x="8675582" y="1181351"/>
            <a:ext cx="355121" cy="1198404"/>
          </a:xfrm>
          <a:prstGeom prst="leftBracket">
            <a:avLst>
              <a:gd name="adj" fmla="val 1263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A39D86-E9AB-D65B-9A5B-4E63FC537AF5}"/>
              </a:ext>
            </a:extLst>
          </p:cNvPr>
          <p:cNvSpPr txBox="1"/>
          <p:nvPr/>
        </p:nvSpPr>
        <p:spPr>
          <a:xfrm>
            <a:off x="1403367" y="3692372"/>
            <a:ext cx="27943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0</a:t>
            </a:r>
            <a:r>
              <a:rPr lang="ko-KR" altLang="en-US" dirty="0"/>
              <a:t>에서 점</a:t>
            </a:r>
            <a:r>
              <a:rPr lang="en-US" altLang="ko-KR" dirty="0"/>
              <a:t>0</a:t>
            </a:r>
            <a:r>
              <a:rPr lang="ko-KR" altLang="en-US" dirty="0"/>
              <a:t>까지의 거리</a:t>
            </a:r>
            <a:endParaRPr lang="en-US" altLang="ko-KR" dirty="0"/>
          </a:p>
          <a:p>
            <a:r>
              <a:rPr lang="ko-KR" altLang="en-US" dirty="0"/>
              <a:t>점</a:t>
            </a:r>
            <a:r>
              <a:rPr lang="en-US" altLang="ko-KR" dirty="0"/>
              <a:t>0</a:t>
            </a:r>
            <a:r>
              <a:rPr lang="ko-KR" altLang="en-US" dirty="0"/>
              <a:t>에서 점</a:t>
            </a:r>
            <a:r>
              <a:rPr lang="en-US" altLang="ko-KR" dirty="0"/>
              <a:t>1</a:t>
            </a:r>
            <a:r>
              <a:rPr lang="ko-KR" altLang="en-US" dirty="0"/>
              <a:t>까지의 거리</a:t>
            </a:r>
            <a:endParaRPr lang="en-US" altLang="ko-KR" dirty="0"/>
          </a:p>
          <a:p>
            <a:r>
              <a:rPr lang="ko-KR" altLang="en-US" dirty="0"/>
              <a:t>점</a:t>
            </a:r>
            <a:r>
              <a:rPr lang="en-US" altLang="ko-KR" dirty="0"/>
              <a:t>0</a:t>
            </a:r>
            <a:r>
              <a:rPr lang="ko-KR" altLang="en-US" dirty="0"/>
              <a:t>에서 점</a:t>
            </a:r>
            <a:r>
              <a:rPr lang="en-US" altLang="ko-KR" dirty="0"/>
              <a:t>2</a:t>
            </a:r>
            <a:r>
              <a:rPr lang="ko-KR" altLang="en-US" dirty="0"/>
              <a:t>까지의 거리</a:t>
            </a:r>
            <a:endParaRPr lang="en-US" altLang="ko-KR" dirty="0"/>
          </a:p>
          <a:p>
            <a:r>
              <a:rPr lang="en-US" altLang="ko-KR" dirty="0"/>
              <a:t>...</a:t>
            </a:r>
          </a:p>
          <a:p>
            <a:r>
              <a:rPr lang="ko-KR" altLang="en-US" dirty="0"/>
              <a:t>점</a:t>
            </a:r>
            <a:r>
              <a:rPr lang="en-US" altLang="ko-KR" dirty="0"/>
              <a:t>0</a:t>
            </a:r>
            <a:r>
              <a:rPr lang="ko-KR" altLang="en-US" dirty="0"/>
              <a:t>에서 점</a:t>
            </a:r>
            <a:r>
              <a:rPr lang="en-US" altLang="ko-KR" dirty="0"/>
              <a:t>n-1</a:t>
            </a:r>
            <a:r>
              <a:rPr lang="ko-KR" altLang="en-US" dirty="0"/>
              <a:t>까지의 거리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56E119-DF6E-5AA5-1268-F5C1E9B0E777}"/>
              </a:ext>
            </a:extLst>
          </p:cNvPr>
          <p:cNvSpPr txBox="1"/>
          <p:nvPr/>
        </p:nvSpPr>
        <p:spPr>
          <a:xfrm>
            <a:off x="5323186" y="3692372"/>
            <a:ext cx="571690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그럼 이건 어떻게 효율적으로 모두 계산할까요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점</a:t>
            </a:r>
            <a:r>
              <a:rPr lang="en-US" altLang="ko-KR" dirty="0"/>
              <a:t>0</a:t>
            </a:r>
            <a:r>
              <a:rPr lang="ko-KR" altLang="en-US" dirty="0"/>
              <a:t>에서 점</a:t>
            </a:r>
            <a:r>
              <a:rPr lang="en-US" altLang="ko-KR" dirty="0"/>
              <a:t>x</a:t>
            </a:r>
            <a:r>
              <a:rPr lang="ko-KR" altLang="en-US" dirty="0"/>
              <a:t>까지의 거리는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점</a:t>
            </a:r>
            <a:r>
              <a:rPr lang="en-US" altLang="ko-KR" dirty="0"/>
              <a:t>0</a:t>
            </a:r>
            <a:r>
              <a:rPr lang="ko-KR" altLang="en-US" dirty="0"/>
              <a:t>에서 점</a:t>
            </a:r>
            <a:r>
              <a:rPr lang="en-US" altLang="ko-KR" dirty="0"/>
              <a:t>x-1</a:t>
            </a:r>
            <a:r>
              <a:rPr lang="ko-KR" altLang="en-US" dirty="0"/>
              <a:t>까지의 거리</a:t>
            </a:r>
            <a:r>
              <a:rPr lang="en-US" altLang="ko-KR" dirty="0"/>
              <a:t>] + a[x-1] </a:t>
            </a:r>
          </a:p>
          <a:p>
            <a:endParaRPr lang="en-US" altLang="ko-KR" dirty="0"/>
          </a:p>
          <a:p>
            <a:r>
              <a:rPr lang="ko-KR" altLang="en-US" dirty="0"/>
              <a:t>이렇게 앞에서부터 구하면 각각을 더하기 한번으로</a:t>
            </a:r>
            <a:endParaRPr lang="en-US" altLang="ko-KR" dirty="0"/>
          </a:p>
          <a:p>
            <a:r>
              <a:rPr lang="ko-KR" altLang="en-US" dirty="0"/>
              <a:t>모두 구할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1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53A445A-DA4A-AC92-385D-D8AAD9C3230F}"/>
              </a:ext>
            </a:extLst>
          </p:cNvPr>
          <p:cNvCxnSpPr/>
          <p:nvPr/>
        </p:nvCxnSpPr>
        <p:spPr>
          <a:xfrm>
            <a:off x="2037271" y="1449238"/>
            <a:ext cx="7806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7DAC52-42C7-7DB3-9A7A-C5E8ED0D7386}"/>
              </a:ext>
            </a:extLst>
          </p:cNvPr>
          <p:cNvCxnSpPr/>
          <p:nvPr/>
        </p:nvCxnSpPr>
        <p:spPr>
          <a:xfrm>
            <a:off x="2794958" y="1259457"/>
            <a:ext cx="0" cy="44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674A71-B7F2-9FA1-24B1-93D3D2D51189}"/>
              </a:ext>
            </a:extLst>
          </p:cNvPr>
          <p:cNvSpPr txBox="1"/>
          <p:nvPr/>
        </p:nvSpPr>
        <p:spPr>
          <a:xfrm>
            <a:off x="2528699" y="76614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F1F72E8-0EAA-2A27-D47E-3C2DA273C692}"/>
              </a:ext>
            </a:extLst>
          </p:cNvPr>
          <p:cNvCxnSpPr/>
          <p:nvPr/>
        </p:nvCxnSpPr>
        <p:spPr>
          <a:xfrm>
            <a:off x="4362091" y="1259457"/>
            <a:ext cx="0" cy="44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6A964D-EC46-9473-CC6D-133A4EFFD584}"/>
              </a:ext>
            </a:extLst>
          </p:cNvPr>
          <p:cNvSpPr txBox="1"/>
          <p:nvPr/>
        </p:nvSpPr>
        <p:spPr>
          <a:xfrm>
            <a:off x="4095832" y="76614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DA41FE4-C50D-9E60-8823-E2B58321E55E}"/>
              </a:ext>
            </a:extLst>
          </p:cNvPr>
          <p:cNvCxnSpPr/>
          <p:nvPr/>
        </p:nvCxnSpPr>
        <p:spPr>
          <a:xfrm>
            <a:off x="5587041" y="1279920"/>
            <a:ext cx="0" cy="44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B89653-D463-C1CC-4632-0D90E6884CCA}"/>
              </a:ext>
            </a:extLst>
          </p:cNvPr>
          <p:cNvSpPr txBox="1"/>
          <p:nvPr/>
        </p:nvSpPr>
        <p:spPr>
          <a:xfrm>
            <a:off x="5320782" y="78660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21A5706-97FE-49AA-C483-ECD83EA0C39D}"/>
              </a:ext>
            </a:extLst>
          </p:cNvPr>
          <p:cNvCxnSpPr/>
          <p:nvPr/>
        </p:nvCxnSpPr>
        <p:spPr>
          <a:xfrm>
            <a:off x="9477554" y="1268083"/>
            <a:ext cx="0" cy="44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C6F3FB8-EAA1-F36B-DD74-03AF3554C071}"/>
              </a:ext>
            </a:extLst>
          </p:cNvPr>
          <p:cNvSpPr txBox="1"/>
          <p:nvPr/>
        </p:nvSpPr>
        <p:spPr>
          <a:xfrm>
            <a:off x="9211295" y="77477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n-1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271B80-6BD8-119F-B093-95ED981837FC}"/>
              </a:ext>
            </a:extLst>
          </p:cNvPr>
          <p:cNvSpPr txBox="1"/>
          <p:nvPr/>
        </p:nvSpPr>
        <p:spPr>
          <a:xfrm>
            <a:off x="7253100" y="74859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050BB7-101D-4F90-AA90-9B66A9F6E908}"/>
              </a:ext>
            </a:extLst>
          </p:cNvPr>
          <p:cNvSpPr txBox="1"/>
          <p:nvPr/>
        </p:nvSpPr>
        <p:spPr>
          <a:xfrm>
            <a:off x="3290679" y="205763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a[0]</a:t>
            </a:r>
            <a:endParaRPr lang="ko-KR" altLang="en-US" dirty="0"/>
          </a:p>
        </p:txBody>
      </p:sp>
      <p:sp>
        <p:nvSpPr>
          <p:cNvPr id="17" name="왼쪽 대괄호 16">
            <a:extLst>
              <a:ext uri="{FF2B5EF4-FFF2-40B4-BE49-F238E27FC236}">
                <a16:creationId xmlns:a16="http://schemas.microsoft.com/office/drawing/2014/main" id="{D1E91AAF-69A7-664C-47B5-2706E881D2BF}"/>
              </a:ext>
            </a:extLst>
          </p:cNvPr>
          <p:cNvSpPr/>
          <p:nvPr/>
        </p:nvSpPr>
        <p:spPr>
          <a:xfrm rot="16200000">
            <a:off x="3389798" y="1246567"/>
            <a:ext cx="355121" cy="1198404"/>
          </a:xfrm>
          <a:prstGeom prst="leftBracket">
            <a:avLst>
              <a:gd name="adj" fmla="val 1263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3CCE1B-70F0-4F74-B612-4B8F592F1E64}"/>
              </a:ext>
            </a:extLst>
          </p:cNvPr>
          <p:cNvSpPr txBox="1"/>
          <p:nvPr/>
        </p:nvSpPr>
        <p:spPr>
          <a:xfrm>
            <a:off x="4711160" y="209745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a[1]</a:t>
            </a:r>
            <a:endParaRPr lang="ko-KR" altLang="en-US" dirty="0"/>
          </a:p>
        </p:txBody>
      </p:sp>
      <p:sp>
        <p:nvSpPr>
          <p:cNvPr id="19" name="왼쪽 대괄호 18">
            <a:extLst>
              <a:ext uri="{FF2B5EF4-FFF2-40B4-BE49-F238E27FC236}">
                <a16:creationId xmlns:a16="http://schemas.microsoft.com/office/drawing/2014/main" id="{A7C79F01-7557-32FE-F4A5-D24B99FC88AF}"/>
              </a:ext>
            </a:extLst>
          </p:cNvPr>
          <p:cNvSpPr/>
          <p:nvPr/>
        </p:nvSpPr>
        <p:spPr>
          <a:xfrm rot="16200000">
            <a:off x="4810279" y="1286389"/>
            <a:ext cx="355121" cy="1198404"/>
          </a:xfrm>
          <a:prstGeom prst="leftBracket">
            <a:avLst>
              <a:gd name="adj" fmla="val 1263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B39302-DB0D-D3A5-B740-F3EF741B2630}"/>
              </a:ext>
            </a:extLst>
          </p:cNvPr>
          <p:cNvSpPr txBox="1"/>
          <p:nvPr/>
        </p:nvSpPr>
        <p:spPr>
          <a:xfrm>
            <a:off x="8576463" y="199241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a[n-2]</a:t>
            </a:r>
            <a:endParaRPr lang="ko-KR" altLang="en-US" dirty="0"/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E0B19844-B851-E898-5985-F7CC65115B62}"/>
              </a:ext>
            </a:extLst>
          </p:cNvPr>
          <p:cNvSpPr/>
          <p:nvPr/>
        </p:nvSpPr>
        <p:spPr>
          <a:xfrm rot="16200000">
            <a:off x="8675582" y="1181351"/>
            <a:ext cx="355121" cy="1198404"/>
          </a:xfrm>
          <a:prstGeom prst="leftBracket">
            <a:avLst>
              <a:gd name="adj" fmla="val 1263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56E119-DF6E-5AA5-1268-F5C1E9B0E777}"/>
              </a:ext>
            </a:extLst>
          </p:cNvPr>
          <p:cNvSpPr txBox="1"/>
          <p:nvPr/>
        </p:nvSpPr>
        <p:spPr>
          <a:xfrm>
            <a:off x="3494386" y="3019512"/>
            <a:ext cx="57169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수식으로 써보겠습니다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ko-KR" altLang="en-US" dirty="0"/>
              <a:t>점</a:t>
            </a:r>
            <a:r>
              <a:rPr lang="en-US" altLang="ko-KR" dirty="0"/>
              <a:t>0</a:t>
            </a:r>
            <a:r>
              <a:rPr lang="ko-KR" altLang="en-US" dirty="0"/>
              <a:t>에서 점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까지의 거리로 정의하면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b[</a:t>
            </a:r>
            <a:r>
              <a:rPr lang="en-US" altLang="ko-KR" dirty="0" err="1"/>
              <a:t>i</a:t>
            </a:r>
            <a:r>
              <a:rPr lang="en-US" altLang="ko-KR" dirty="0"/>
              <a:t>] = b[i-1] + a[i-1]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951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53A445A-DA4A-AC92-385D-D8AAD9C3230F}"/>
              </a:ext>
            </a:extLst>
          </p:cNvPr>
          <p:cNvCxnSpPr/>
          <p:nvPr/>
        </p:nvCxnSpPr>
        <p:spPr>
          <a:xfrm>
            <a:off x="2037271" y="1449238"/>
            <a:ext cx="7806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7DAC52-42C7-7DB3-9A7A-C5E8ED0D7386}"/>
              </a:ext>
            </a:extLst>
          </p:cNvPr>
          <p:cNvCxnSpPr/>
          <p:nvPr/>
        </p:nvCxnSpPr>
        <p:spPr>
          <a:xfrm>
            <a:off x="2794958" y="1259457"/>
            <a:ext cx="0" cy="44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674A71-B7F2-9FA1-24B1-93D3D2D51189}"/>
              </a:ext>
            </a:extLst>
          </p:cNvPr>
          <p:cNvSpPr txBox="1"/>
          <p:nvPr/>
        </p:nvSpPr>
        <p:spPr>
          <a:xfrm>
            <a:off x="2528699" y="76614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F1F72E8-0EAA-2A27-D47E-3C2DA273C692}"/>
              </a:ext>
            </a:extLst>
          </p:cNvPr>
          <p:cNvCxnSpPr/>
          <p:nvPr/>
        </p:nvCxnSpPr>
        <p:spPr>
          <a:xfrm>
            <a:off x="4362091" y="1259457"/>
            <a:ext cx="0" cy="44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6A964D-EC46-9473-CC6D-133A4EFFD584}"/>
              </a:ext>
            </a:extLst>
          </p:cNvPr>
          <p:cNvSpPr txBox="1"/>
          <p:nvPr/>
        </p:nvSpPr>
        <p:spPr>
          <a:xfrm>
            <a:off x="4095832" y="76614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DA41FE4-C50D-9E60-8823-E2B58321E55E}"/>
              </a:ext>
            </a:extLst>
          </p:cNvPr>
          <p:cNvCxnSpPr/>
          <p:nvPr/>
        </p:nvCxnSpPr>
        <p:spPr>
          <a:xfrm>
            <a:off x="5587041" y="1279920"/>
            <a:ext cx="0" cy="44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B89653-D463-C1CC-4632-0D90E6884CCA}"/>
              </a:ext>
            </a:extLst>
          </p:cNvPr>
          <p:cNvSpPr txBox="1"/>
          <p:nvPr/>
        </p:nvSpPr>
        <p:spPr>
          <a:xfrm>
            <a:off x="5320782" y="78660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21A5706-97FE-49AA-C483-ECD83EA0C39D}"/>
              </a:ext>
            </a:extLst>
          </p:cNvPr>
          <p:cNvCxnSpPr/>
          <p:nvPr/>
        </p:nvCxnSpPr>
        <p:spPr>
          <a:xfrm>
            <a:off x="9477554" y="1268083"/>
            <a:ext cx="0" cy="44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C6F3FB8-EAA1-F36B-DD74-03AF3554C071}"/>
              </a:ext>
            </a:extLst>
          </p:cNvPr>
          <p:cNvSpPr txBox="1"/>
          <p:nvPr/>
        </p:nvSpPr>
        <p:spPr>
          <a:xfrm>
            <a:off x="9211295" y="77477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</a:t>
            </a:r>
            <a:r>
              <a:rPr lang="en-US" altLang="ko-KR" dirty="0"/>
              <a:t>n-1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271B80-6BD8-119F-B093-95ED981837FC}"/>
              </a:ext>
            </a:extLst>
          </p:cNvPr>
          <p:cNvSpPr txBox="1"/>
          <p:nvPr/>
        </p:nvSpPr>
        <p:spPr>
          <a:xfrm>
            <a:off x="7253100" y="74859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050BB7-101D-4F90-AA90-9B66A9F6E908}"/>
              </a:ext>
            </a:extLst>
          </p:cNvPr>
          <p:cNvSpPr txBox="1"/>
          <p:nvPr/>
        </p:nvSpPr>
        <p:spPr>
          <a:xfrm>
            <a:off x="3290679" y="205763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a[0]</a:t>
            </a:r>
            <a:endParaRPr lang="ko-KR" altLang="en-US" dirty="0"/>
          </a:p>
        </p:txBody>
      </p:sp>
      <p:sp>
        <p:nvSpPr>
          <p:cNvPr id="17" name="왼쪽 대괄호 16">
            <a:extLst>
              <a:ext uri="{FF2B5EF4-FFF2-40B4-BE49-F238E27FC236}">
                <a16:creationId xmlns:a16="http://schemas.microsoft.com/office/drawing/2014/main" id="{D1E91AAF-69A7-664C-47B5-2706E881D2BF}"/>
              </a:ext>
            </a:extLst>
          </p:cNvPr>
          <p:cNvSpPr/>
          <p:nvPr/>
        </p:nvSpPr>
        <p:spPr>
          <a:xfrm rot="16200000">
            <a:off x="3389798" y="1246567"/>
            <a:ext cx="355121" cy="1198404"/>
          </a:xfrm>
          <a:prstGeom prst="leftBracket">
            <a:avLst>
              <a:gd name="adj" fmla="val 1263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3CCE1B-70F0-4F74-B612-4B8F592F1E64}"/>
              </a:ext>
            </a:extLst>
          </p:cNvPr>
          <p:cNvSpPr txBox="1"/>
          <p:nvPr/>
        </p:nvSpPr>
        <p:spPr>
          <a:xfrm>
            <a:off x="4711160" y="209745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a[1]</a:t>
            </a:r>
            <a:endParaRPr lang="ko-KR" altLang="en-US" dirty="0"/>
          </a:p>
        </p:txBody>
      </p:sp>
      <p:sp>
        <p:nvSpPr>
          <p:cNvPr id="19" name="왼쪽 대괄호 18">
            <a:extLst>
              <a:ext uri="{FF2B5EF4-FFF2-40B4-BE49-F238E27FC236}">
                <a16:creationId xmlns:a16="http://schemas.microsoft.com/office/drawing/2014/main" id="{A7C79F01-7557-32FE-F4A5-D24B99FC88AF}"/>
              </a:ext>
            </a:extLst>
          </p:cNvPr>
          <p:cNvSpPr/>
          <p:nvPr/>
        </p:nvSpPr>
        <p:spPr>
          <a:xfrm rot="16200000">
            <a:off x="4810279" y="1286389"/>
            <a:ext cx="355121" cy="1198404"/>
          </a:xfrm>
          <a:prstGeom prst="leftBracket">
            <a:avLst>
              <a:gd name="adj" fmla="val 1263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B39302-DB0D-D3A5-B740-F3EF741B2630}"/>
              </a:ext>
            </a:extLst>
          </p:cNvPr>
          <p:cNvSpPr txBox="1"/>
          <p:nvPr/>
        </p:nvSpPr>
        <p:spPr>
          <a:xfrm>
            <a:off x="8576463" y="199241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a[n-2]</a:t>
            </a:r>
            <a:endParaRPr lang="ko-KR" altLang="en-US" dirty="0"/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E0B19844-B851-E898-5985-F7CC65115B62}"/>
              </a:ext>
            </a:extLst>
          </p:cNvPr>
          <p:cNvSpPr/>
          <p:nvPr/>
        </p:nvSpPr>
        <p:spPr>
          <a:xfrm rot="16200000">
            <a:off x="8675582" y="1181351"/>
            <a:ext cx="355121" cy="1198404"/>
          </a:xfrm>
          <a:prstGeom prst="leftBracket">
            <a:avLst>
              <a:gd name="adj" fmla="val 1263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56E119-DF6E-5AA5-1268-F5C1E9B0E777}"/>
              </a:ext>
            </a:extLst>
          </p:cNvPr>
          <p:cNvSpPr txBox="1"/>
          <p:nvPr/>
        </p:nvSpPr>
        <p:spPr>
          <a:xfrm>
            <a:off x="3494386" y="3018924"/>
            <a:ext cx="571690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코드로 짜면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b[0] = 0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=1,2,...,n-1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b[</a:t>
            </a:r>
            <a:r>
              <a:rPr lang="en-US" altLang="ko-KR" dirty="0" err="1"/>
              <a:t>i</a:t>
            </a:r>
            <a:r>
              <a:rPr lang="en-US" altLang="ko-KR" dirty="0"/>
              <a:t>] = b[i-1] + a[i-1]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2118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627A28-D06B-C822-87AD-572C73A7A616}"/>
              </a:ext>
            </a:extLst>
          </p:cNvPr>
          <p:cNvSpPr txBox="1"/>
          <p:nvPr/>
        </p:nvSpPr>
        <p:spPr>
          <a:xfrm>
            <a:off x="3740753" y="744110"/>
            <a:ext cx="5716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자</a:t>
            </a:r>
            <a:r>
              <a:rPr lang="en-US" altLang="ko-KR" dirty="0"/>
              <a:t>, </a:t>
            </a:r>
            <a:r>
              <a:rPr lang="ko-KR" altLang="en-US" dirty="0"/>
              <a:t>이제 문제로 돌아오겠습니다</a:t>
            </a:r>
            <a:r>
              <a:rPr lang="en-US" altLang="ko-KR" dirty="0"/>
              <a:t>.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D01A947-EBEE-F9B1-5DC5-908AD7E0F799}"/>
              </a:ext>
            </a:extLst>
          </p:cNvPr>
          <p:cNvSpPr/>
          <p:nvPr/>
        </p:nvSpPr>
        <p:spPr>
          <a:xfrm>
            <a:off x="4684143" y="2885536"/>
            <a:ext cx="1518250" cy="19711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호수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9B4C3CD-7E7C-F08D-232D-CE4E167D004D}"/>
              </a:ext>
            </a:extLst>
          </p:cNvPr>
          <p:cNvSpPr/>
          <p:nvPr/>
        </p:nvSpPr>
        <p:spPr>
          <a:xfrm>
            <a:off x="6521571" y="2113472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012F7A9-7584-DAC5-1BB4-A24C08475D99}"/>
              </a:ext>
            </a:extLst>
          </p:cNvPr>
          <p:cNvSpPr/>
          <p:nvPr/>
        </p:nvSpPr>
        <p:spPr>
          <a:xfrm>
            <a:off x="6521571" y="3309669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3CA260F-E91E-E9F3-ECDF-3CD670832DC4}"/>
              </a:ext>
            </a:extLst>
          </p:cNvPr>
          <p:cNvSpPr/>
          <p:nvPr/>
        </p:nvSpPr>
        <p:spPr>
          <a:xfrm>
            <a:off x="6007783" y="4527432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7096D82-5E59-1C74-BA63-7D6FB37F1A2E}"/>
              </a:ext>
            </a:extLst>
          </p:cNvPr>
          <p:cNvSpPr/>
          <p:nvPr/>
        </p:nvSpPr>
        <p:spPr>
          <a:xfrm>
            <a:off x="4393721" y="2031277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C5CF29E-1C35-7BD0-AC94-B6FE4BB4830F}"/>
              </a:ext>
            </a:extLst>
          </p:cNvPr>
          <p:cNvSpPr/>
          <p:nvPr/>
        </p:nvSpPr>
        <p:spPr>
          <a:xfrm>
            <a:off x="3625970" y="4237497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074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627A28-D06B-C822-87AD-572C73A7A616}"/>
              </a:ext>
            </a:extLst>
          </p:cNvPr>
          <p:cNvSpPr txBox="1"/>
          <p:nvPr/>
        </p:nvSpPr>
        <p:spPr>
          <a:xfrm>
            <a:off x="3033387" y="412326"/>
            <a:ext cx="57169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여기서도 마찬가지로 </a:t>
            </a:r>
            <a:r>
              <a:rPr lang="en-US" altLang="ko-KR" dirty="0"/>
              <a:t>prefix sum</a:t>
            </a:r>
            <a:r>
              <a:rPr lang="ko-KR" altLang="en-US" dirty="0"/>
              <a:t>으로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pre[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ko-KR" altLang="en-US" dirty="0"/>
              <a:t>지역</a:t>
            </a:r>
            <a:r>
              <a:rPr lang="en-US" altLang="ko-KR" dirty="0"/>
              <a:t>1</a:t>
            </a:r>
            <a:r>
              <a:rPr lang="ko-KR" altLang="en-US" dirty="0"/>
              <a:t>에서 지역 </a:t>
            </a:r>
            <a:r>
              <a:rPr lang="en-US" altLang="ko-KR" dirty="0" err="1"/>
              <a:t>i</a:t>
            </a:r>
            <a:r>
              <a:rPr lang="ko-KR" altLang="en-US" dirty="0"/>
              <a:t>를 가는데 필요한 </a:t>
            </a:r>
            <a:r>
              <a:rPr lang="en-US" altLang="ko-KR" dirty="0"/>
              <a:t>step </a:t>
            </a:r>
            <a:r>
              <a:rPr lang="ko-KR" altLang="en-US" dirty="0"/>
              <a:t>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 정의된 배열을 만들 수 있을 겁니다</a:t>
            </a:r>
            <a:r>
              <a:rPr lang="en-US" altLang="ko-KR" dirty="0"/>
              <a:t>.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D01A947-EBEE-F9B1-5DC5-908AD7E0F799}"/>
              </a:ext>
            </a:extLst>
          </p:cNvPr>
          <p:cNvSpPr/>
          <p:nvPr/>
        </p:nvSpPr>
        <p:spPr>
          <a:xfrm>
            <a:off x="4577750" y="3109823"/>
            <a:ext cx="1518250" cy="19711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호수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9B4C3CD-7E7C-F08D-232D-CE4E167D004D}"/>
              </a:ext>
            </a:extLst>
          </p:cNvPr>
          <p:cNvSpPr/>
          <p:nvPr/>
        </p:nvSpPr>
        <p:spPr>
          <a:xfrm>
            <a:off x="6415178" y="2337759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012F7A9-7584-DAC5-1BB4-A24C08475D99}"/>
              </a:ext>
            </a:extLst>
          </p:cNvPr>
          <p:cNvSpPr/>
          <p:nvPr/>
        </p:nvSpPr>
        <p:spPr>
          <a:xfrm>
            <a:off x="6415178" y="3533956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3CA260F-E91E-E9F3-ECDF-3CD670832DC4}"/>
              </a:ext>
            </a:extLst>
          </p:cNvPr>
          <p:cNvSpPr/>
          <p:nvPr/>
        </p:nvSpPr>
        <p:spPr>
          <a:xfrm>
            <a:off x="5901390" y="4751719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7096D82-5E59-1C74-BA63-7D6FB37F1A2E}"/>
              </a:ext>
            </a:extLst>
          </p:cNvPr>
          <p:cNvSpPr/>
          <p:nvPr/>
        </p:nvSpPr>
        <p:spPr>
          <a:xfrm>
            <a:off x="4287328" y="2255564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C5CF29E-1C35-7BD0-AC94-B6FE4BB4830F}"/>
              </a:ext>
            </a:extLst>
          </p:cNvPr>
          <p:cNvSpPr/>
          <p:nvPr/>
        </p:nvSpPr>
        <p:spPr>
          <a:xfrm>
            <a:off x="3519577" y="4461784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133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627A28-D06B-C822-87AD-572C73A7A616}"/>
              </a:ext>
            </a:extLst>
          </p:cNvPr>
          <p:cNvSpPr txBox="1"/>
          <p:nvPr/>
        </p:nvSpPr>
        <p:spPr>
          <a:xfrm>
            <a:off x="3033387" y="412326"/>
            <a:ext cx="57169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그렇다면 지역</a:t>
            </a:r>
            <a:r>
              <a:rPr lang="en-US" altLang="ko-KR" dirty="0"/>
              <a:t>3</a:t>
            </a:r>
            <a:r>
              <a:rPr lang="ko-KR" altLang="en-US" dirty="0"/>
              <a:t>에서 지역</a:t>
            </a:r>
            <a:r>
              <a:rPr lang="en-US" altLang="ko-KR" dirty="0"/>
              <a:t>7</a:t>
            </a:r>
            <a:r>
              <a:rPr lang="ko-KR" altLang="en-US" dirty="0"/>
              <a:t>까지의 거리는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마찬가지로 </a:t>
            </a:r>
            <a:r>
              <a:rPr lang="en-US" altLang="ko-KR" dirty="0"/>
              <a:t>pre[7]-pre[3] </a:t>
            </a:r>
            <a:r>
              <a:rPr lang="ko-KR" altLang="en-US" dirty="0"/>
              <a:t>으로 쉽게 계산할 수 있습니다</a:t>
            </a:r>
            <a:r>
              <a:rPr lang="en-US" altLang="ko-KR" dirty="0"/>
              <a:t>.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D01A947-EBEE-F9B1-5DC5-908AD7E0F799}"/>
              </a:ext>
            </a:extLst>
          </p:cNvPr>
          <p:cNvSpPr/>
          <p:nvPr/>
        </p:nvSpPr>
        <p:spPr>
          <a:xfrm>
            <a:off x="4577750" y="3109823"/>
            <a:ext cx="1518250" cy="19711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호수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9B4C3CD-7E7C-F08D-232D-CE4E167D004D}"/>
              </a:ext>
            </a:extLst>
          </p:cNvPr>
          <p:cNvSpPr/>
          <p:nvPr/>
        </p:nvSpPr>
        <p:spPr>
          <a:xfrm>
            <a:off x="6415178" y="2337759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012F7A9-7584-DAC5-1BB4-A24C08475D99}"/>
              </a:ext>
            </a:extLst>
          </p:cNvPr>
          <p:cNvSpPr/>
          <p:nvPr/>
        </p:nvSpPr>
        <p:spPr>
          <a:xfrm>
            <a:off x="6415178" y="3533956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3CA260F-E91E-E9F3-ECDF-3CD670832DC4}"/>
              </a:ext>
            </a:extLst>
          </p:cNvPr>
          <p:cNvSpPr/>
          <p:nvPr/>
        </p:nvSpPr>
        <p:spPr>
          <a:xfrm>
            <a:off x="5901390" y="4751719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7096D82-5E59-1C74-BA63-7D6FB37F1A2E}"/>
              </a:ext>
            </a:extLst>
          </p:cNvPr>
          <p:cNvSpPr/>
          <p:nvPr/>
        </p:nvSpPr>
        <p:spPr>
          <a:xfrm>
            <a:off x="4287328" y="2255564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C5CF29E-1C35-7BD0-AC94-B6FE4BB4830F}"/>
              </a:ext>
            </a:extLst>
          </p:cNvPr>
          <p:cNvSpPr/>
          <p:nvPr/>
        </p:nvSpPr>
        <p:spPr>
          <a:xfrm>
            <a:off x="3519577" y="4461784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65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627A28-D06B-C822-87AD-572C73A7A616}"/>
              </a:ext>
            </a:extLst>
          </p:cNvPr>
          <p:cNvSpPr txBox="1"/>
          <p:nvPr/>
        </p:nvSpPr>
        <p:spPr>
          <a:xfrm>
            <a:off x="3033387" y="402995"/>
            <a:ext cx="57169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그렇다면 지역</a:t>
            </a:r>
            <a:r>
              <a:rPr lang="en-US" altLang="ko-KR" dirty="0"/>
              <a:t>7</a:t>
            </a:r>
            <a:r>
              <a:rPr lang="ko-KR" altLang="en-US" dirty="0"/>
              <a:t>에서 지역</a:t>
            </a:r>
            <a:r>
              <a:rPr lang="en-US" altLang="ko-KR" dirty="0"/>
              <a:t>3</a:t>
            </a:r>
            <a:r>
              <a:rPr lang="ko-KR" altLang="en-US" dirty="0"/>
              <a:t>까지의 거리는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음</a:t>
            </a:r>
            <a:r>
              <a:rPr lang="en-US" altLang="ko-KR" dirty="0"/>
              <a:t>... </a:t>
            </a:r>
            <a:r>
              <a:rPr lang="ko-KR" altLang="en-US" dirty="0"/>
              <a:t>골치 아프니 이 경우는 나중에 생각하겠습니다</a:t>
            </a:r>
            <a:r>
              <a:rPr lang="en-US" altLang="ko-KR" dirty="0"/>
              <a:t>.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D01A947-EBEE-F9B1-5DC5-908AD7E0F799}"/>
              </a:ext>
            </a:extLst>
          </p:cNvPr>
          <p:cNvSpPr/>
          <p:nvPr/>
        </p:nvSpPr>
        <p:spPr>
          <a:xfrm>
            <a:off x="4577750" y="3109823"/>
            <a:ext cx="1518250" cy="19711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호수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9B4C3CD-7E7C-F08D-232D-CE4E167D004D}"/>
              </a:ext>
            </a:extLst>
          </p:cNvPr>
          <p:cNvSpPr/>
          <p:nvPr/>
        </p:nvSpPr>
        <p:spPr>
          <a:xfrm>
            <a:off x="6415178" y="2337759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012F7A9-7584-DAC5-1BB4-A24C08475D99}"/>
              </a:ext>
            </a:extLst>
          </p:cNvPr>
          <p:cNvSpPr/>
          <p:nvPr/>
        </p:nvSpPr>
        <p:spPr>
          <a:xfrm>
            <a:off x="6415178" y="3533956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3CA260F-E91E-E9F3-ECDF-3CD670832DC4}"/>
              </a:ext>
            </a:extLst>
          </p:cNvPr>
          <p:cNvSpPr/>
          <p:nvPr/>
        </p:nvSpPr>
        <p:spPr>
          <a:xfrm>
            <a:off x="5901390" y="4751719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7096D82-5E59-1C74-BA63-7D6FB37F1A2E}"/>
              </a:ext>
            </a:extLst>
          </p:cNvPr>
          <p:cNvSpPr/>
          <p:nvPr/>
        </p:nvSpPr>
        <p:spPr>
          <a:xfrm>
            <a:off x="4287328" y="2255564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C5CF29E-1C35-7BD0-AC94-B6FE4BB4830F}"/>
              </a:ext>
            </a:extLst>
          </p:cNvPr>
          <p:cNvSpPr/>
          <p:nvPr/>
        </p:nvSpPr>
        <p:spPr>
          <a:xfrm>
            <a:off x="3519577" y="4461784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3233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627A28-D06B-C822-87AD-572C73A7A616}"/>
              </a:ext>
            </a:extLst>
          </p:cNvPr>
          <p:cNvSpPr txBox="1"/>
          <p:nvPr/>
        </p:nvSpPr>
        <p:spPr>
          <a:xfrm>
            <a:off x="1920815" y="538340"/>
            <a:ext cx="8350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우리는 </a:t>
            </a:r>
            <a:r>
              <a:rPr lang="en-US" altLang="ko-KR" dirty="0"/>
              <a:t>s&lt;t</a:t>
            </a:r>
            <a:r>
              <a:rPr lang="ko-KR" altLang="en-US" dirty="0"/>
              <a:t>를 만족하는</a:t>
            </a:r>
            <a:r>
              <a:rPr lang="en-US" altLang="ko-KR" dirty="0"/>
              <a:t>,</a:t>
            </a:r>
            <a:r>
              <a:rPr lang="ko-KR" altLang="en-US" dirty="0"/>
              <a:t> 지역 </a:t>
            </a:r>
            <a:r>
              <a:rPr lang="en-US" altLang="ko-KR" dirty="0"/>
              <a:t>s</a:t>
            </a:r>
            <a:r>
              <a:rPr lang="ko-KR" altLang="en-US" dirty="0"/>
              <a:t>에서 지역 </a:t>
            </a:r>
            <a:r>
              <a:rPr lang="en-US" altLang="ko-KR" dirty="0"/>
              <a:t>t</a:t>
            </a:r>
            <a:r>
              <a:rPr lang="ko-KR" altLang="en-US" dirty="0"/>
              <a:t>로 가는 길만 생각을 하는 겁니다</a:t>
            </a:r>
            <a:r>
              <a:rPr lang="en-US" altLang="ko-KR" dirty="0"/>
              <a:t>.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D01A947-EBEE-F9B1-5DC5-908AD7E0F799}"/>
              </a:ext>
            </a:extLst>
          </p:cNvPr>
          <p:cNvSpPr/>
          <p:nvPr/>
        </p:nvSpPr>
        <p:spPr>
          <a:xfrm>
            <a:off x="4577750" y="3109823"/>
            <a:ext cx="1518250" cy="19711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호수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9B4C3CD-7E7C-F08D-232D-CE4E167D004D}"/>
              </a:ext>
            </a:extLst>
          </p:cNvPr>
          <p:cNvSpPr/>
          <p:nvPr/>
        </p:nvSpPr>
        <p:spPr>
          <a:xfrm>
            <a:off x="6415178" y="2337759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012F7A9-7584-DAC5-1BB4-A24C08475D99}"/>
              </a:ext>
            </a:extLst>
          </p:cNvPr>
          <p:cNvSpPr/>
          <p:nvPr/>
        </p:nvSpPr>
        <p:spPr>
          <a:xfrm>
            <a:off x="6415178" y="3533956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3CA260F-E91E-E9F3-ECDF-3CD670832DC4}"/>
              </a:ext>
            </a:extLst>
          </p:cNvPr>
          <p:cNvSpPr/>
          <p:nvPr/>
        </p:nvSpPr>
        <p:spPr>
          <a:xfrm>
            <a:off x="5901390" y="4751719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7096D82-5E59-1C74-BA63-7D6FB37F1A2E}"/>
              </a:ext>
            </a:extLst>
          </p:cNvPr>
          <p:cNvSpPr/>
          <p:nvPr/>
        </p:nvSpPr>
        <p:spPr>
          <a:xfrm>
            <a:off x="4287328" y="2255564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C5CF29E-1C35-7BD0-AC94-B6FE4BB4830F}"/>
              </a:ext>
            </a:extLst>
          </p:cNvPr>
          <p:cNvSpPr/>
          <p:nvPr/>
        </p:nvSpPr>
        <p:spPr>
          <a:xfrm>
            <a:off x="3519577" y="4461784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66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627A28-D06B-C822-87AD-572C73A7A616}"/>
              </a:ext>
            </a:extLst>
          </p:cNvPr>
          <p:cNvSpPr txBox="1"/>
          <p:nvPr/>
        </p:nvSpPr>
        <p:spPr>
          <a:xfrm>
            <a:off x="1920815" y="538340"/>
            <a:ext cx="83503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pre[t] – pre[s]</a:t>
            </a:r>
            <a:r>
              <a:rPr lang="ko-KR" altLang="en-US" dirty="0"/>
              <a:t>가  </a:t>
            </a:r>
            <a:r>
              <a:rPr lang="en-US" altLang="ko-KR" dirty="0"/>
              <a:t>m</a:t>
            </a:r>
            <a:r>
              <a:rPr lang="ko-KR" altLang="en-US" dirty="0"/>
              <a:t>의 배수이기 위해서는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pre[t]</a:t>
            </a:r>
            <a:r>
              <a:rPr lang="ko-KR" altLang="en-US" dirty="0"/>
              <a:t>를 </a:t>
            </a:r>
            <a:r>
              <a:rPr lang="en-US" altLang="ko-KR" dirty="0"/>
              <a:t>m</a:t>
            </a:r>
            <a:r>
              <a:rPr lang="ko-KR" altLang="en-US" dirty="0"/>
              <a:t>으로 나눈 나머지가 </a:t>
            </a:r>
            <a:r>
              <a:rPr lang="en-US" altLang="ko-KR" dirty="0"/>
              <a:t>pre[s]</a:t>
            </a:r>
            <a:r>
              <a:rPr lang="ko-KR" altLang="en-US" dirty="0"/>
              <a:t>를 </a:t>
            </a:r>
            <a:r>
              <a:rPr lang="en-US" altLang="ko-KR" dirty="0"/>
              <a:t>m</a:t>
            </a:r>
            <a:r>
              <a:rPr lang="ko-KR" altLang="en-US" dirty="0"/>
              <a:t>으로 나눈 나머지와 같으면 됩니다</a:t>
            </a:r>
            <a:r>
              <a:rPr lang="en-US" altLang="ko-KR" dirty="0"/>
              <a:t>.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D01A947-EBEE-F9B1-5DC5-908AD7E0F799}"/>
              </a:ext>
            </a:extLst>
          </p:cNvPr>
          <p:cNvSpPr/>
          <p:nvPr/>
        </p:nvSpPr>
        <p:spPr>
          <a:xfrm>
            <a:off x="4577750" y="3109823"/>
            <a:ext cx="1518250" cy="19711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호수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9B4C3CD-7E7C-F08D-232D-CE4E167D004D}"/>
              </a:ext>
            </a:extLst>
          </p:cNvPr>
          <p:cNvSpPr/>
          <p:nvPr/>
        </p:nvSpPr>
        <p:spPr>
          <a:xfrm>
            <a:off x="6415178" y="2337759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012F7A9-7584-DAC5-1BB4-A24C08475D99}"/>
              </a:ext>
            </a:extLst>
          </p:cNvPr>
          <p:cNvSpPr/>
          <p:nvPr/>
        </p:nvSpPr>
        <p:spPr>
          <a:xfrm>
            <a:off x="6415178" y="3533956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3CA260F-E91E-E9F3-ECDF-3CD670832DC4}"/>
              </a:ext>
            </a:extLst>
          </p:cNvPr>
          <p:cNvSpPr/>
          <p:nvPr/>
        </p:nvSpPr>
        <p:spPr>
          <a:xfrm>
            <a:off x="5901390" y="4751719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7096D82-5E59-1C74-BA63-7D6FB37F1A2E}"/>
              </a:ext>
            </a:extLst>
          </p:cNvPr>
          <p:cNvSpPr/>
          <p:nvPr/>
        </p:nvSpPr>
        <p:spPr>
          <a:xfrm>
            <a:off x="4287328" y="2255564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C5CF29E-1C35-7BD0-AC94-B6FE4BB4830F}"/>
              </a:ext>
            </a:extLst>
          </p:cNvPr>
          <p:cNvSpPr/>
          <p:nvPr/>
        </p:nvSpPr>
        <p:spPr>
          <a:xfrm>
            <a:off x="3519577" y="4461784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763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627A28-D06B-C822-87AD-572C73A7A616}"/>
              </a:ext>
            </a:extLst>
          </p:cNvPr>
          <p:cNvSpPr txBox="1"/>
          <p:nvPr/>
        </p:nvSpPr>
        <p:spPr>
          <a:xfrm>
            <a:off x="1920815" y="580518"/>
            <a:ext cx="8350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그럼 </a:t>
            </a:r>
            <a:r>
              <a:rPr lang="en-US" altLang="ko-KR" dirty="0"/>
              <a:t>pre[1] ~ pre[N] </a:t>
            </a:r>
            <a:r>
              <a:rPr lang="ko-KR" altLang="en-US" dirty="0"/>
              <a:t>까지 중에서 </a:t>
            </a:r>
            <a:r>
              <a:rPr lang="en-US" altLang="ko-KR" dirty="0"/>
              <a:t>m</a:t>
            </a:r>
            <a:r>
              <a:rPr lang="ko-KR" altLang="en-US" dirty="0"/>
              <a:t>으로 나눈 나머지가 같은 </a:t>
            </a:r>
            <a:r>
              <a:rPr lang="ko-KR" altLang="en-US" dirty="0" err="1"/>
              <a:t>얘들끼리</a:t>
            </a:r>
            <a:r>
              <a:rPr lang="ko-KR" altLang="en-US" dirty="0"/>
              <a:t> 분류를 하면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s,t</a:t>
            </a:r>
            <a:r>
              <a:rPr lang="en-US" altLang="ko-KR" dirty="0"/>
              <a:t>) </a:t>
            </a:r>
            <a:r>
              <a:rPr lang="ko-KR" altLang="en-US" dirty="0"/>
              <a:t>조합의 수를 셀 수 있을 것 같습니다</a:t>
            </a:r>
            <a:r>
              <a:rPr lang="en-US" altLang="ko-KR" dirty="0"/>
              <a:t>.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D01A947-EBEE-F9B1-5DC5-908AD7E0F799}"/>
              </a:ext>
            </a:extLst>
          </p:cNvPr>
          <p:cNvSpPr/>
          <p:nvPr/>
        </p:nvSpPr>
        <p:spPr>
          <a:xfrm>
            <a:off x="1558505" y="3429000"/>
            <a:ext cx="1518250" cy="19711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호수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9B4C3CD-7E7C-F08D-232D-CE4E167D004D}"/>
              </a:ext>
            </a:extLst>
          </p:cNvPr>
          <p:cNvSpPr/>
          <p:nvPr/>
        </p:nvSpPr>
        <p:spPr>
          <a:xfrm>
            <a:off x="3395933" y="2656936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012F7A9-7584-DAC5-1BB4-A24C08475D99}"/>
              </a:ext>
            </a:extLst>
          </p:cNvPr>
          <p:cNvSpPr/>
          <p:nvPr/>
        </p:nvSpPr>
        <p:spPr>
          <a:xfrm>
            <a:off x="3395933" y="3853133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3CA260F-E91E-E9F3-ECDF-3CD670832DC4}"/>
              </a:ext>
            </a:extLst>
          </p:cNvPr>
          <p:cNvSpPr/>
          <p:nvPr/>
        </p:nvSpPr>
        <p:spPr>
          <a:xfrm>
            <a:off x="2882145" y="5070896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7096D82-5E59-1C74-BA63-7D6FB37F1A2E}"/>
              </a:ext>
            </a:extLst>
          </p:cNvPr>
          <p:cNvSpPr/>
          <p:nvPr/>
        </p:nvSpPr>
        <p:spPr>
          <a:xfrm>
            <a:off x="1268083" y="2574741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C5CF29E-1C35-7BD0-AC94-B6FE4BB4830F}"/>
              </a:ext>
            </a:extLst>
          </p:cNvPr>
          <p:cNvSpPr/>
          <p:nvPr/>
        </p:nvSpPr>
        <p:spPr>
          <a:xfrm>
            <a:off x="500332" y="4780961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BA7AD-FF83-AC6B-2171-31F9C5E653B3}"/>
              </a:ext>
            </a:extLst>
          </p:cNvPr>
          <p:cNvSpPr txBox="1"/>
          <p:nvPr/>
        </p:nvSpPr>
        <p:spPr>
          <a:xfrm>
            <a:off x="5592795" y="2251575"/>
            <a:ext cx="59320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</a:t>
            </a:r>
            <a:r>
              <a:rPr lang="ko-KR" altLang="en-US" dirty="0"/>
              <a:t>의 범위가 </a:t>
            </a:r>
            <a:r>
              <a:rPr lang="en-US" altLang="ko-KR" dirty="0"/>
              <a:t>10^6 </a:t>
            </a:r>
            <a:r>
              <a:rPr lang="ko-KR" altLang="en-US" dirty="0"/>
              <a:t>이하이기 때문에 다음과 같이 해결할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vector&lt;vector&lt;int&gt;&gt; b(m); // </a:t>
            </a:r>
            <a:r>
              <a:rPr lang="ko-KR" altLang="en-US" dirty="0"/>
              <a:t>크기 </a:t>
            </a:r>
            <a:r>
              <a:rPr lang="en-US" altLang="ko-KR" dirty="0"/>
              <a:t>m</a:t>
            </a:r>
            <a:r>
              <a:rPr lang="ko-KR" altLang="en-US" dirty="0"/>
              <a:t>짜리의 </a:t>
            </a:r>
            <a:r>
              <a:rPr lang="en-US" altLang="ko-KR" dirty="0"/>
              <a:t>2</a:t>
            </a:r>
            <a:r>
              <a:rPr lang="ko-KR" altLang="en-US" dirty="0"/>
              <a:t>차원 배열 선언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=1,2,...,N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b[pre[</a:t>
            </a:r>
            <a:r>
              <a:rPr lang="en-US" altLang="ko-KR" dirty="0" err="1"/>
              <a:t>i</a:t>
            </a:r>
            <a:r>
              <a:rPr lang="en-US" altLang="ko-KR" dirty="0"/>
              <a:t>]%m].</a:t>
            </a:r>
            <a:r>
              <a:rPr lang="en-US" altLang="ko-KR" dirty="0" err="1"/>
              <a:t>push_back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ko-KR" altLang="en-US" dirty="0"/>
              <a:t>그럼 </a:t>
            </a:r>
            <a:r>
              <a:rPr lang="en-US" altLang="ko-KR" dirty="0"/>
              <a:t>b[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에는 </a:t>
            </a:r>
            <a:r>
              <a:rPr lang="en-US" altLang="ko-KR" dirty="0"/>
              <a:t>pre[] </a:t>
            </a:r>
            <a:r>
              <a:rPr lang="ko-KR" altLang="en-US" dirty="0"/>
              <a:t>값을 </a:t>
            </a:r>
            <a:r>
              <a:rPr lang="en-US" altLang="ko-KR" dirty="0"/>
              <a:t>m</a:t>
            </a:r>
            <a:r>
              <a:rPr lang="ko-KR" altLang="en-US" dirty="0"/>
              <a:t>으로 나눈 나머지가 </a:t>
            </a:r>
            <a:r>
              <a:rPr lang="en-US" altLang="ko-KR" dirty="0" err="1"/>
              <a:t>i</a:t>
            </a:r>
            <a:r>
              <a:rPr lang="ko-KR" altLang="en-US" dirty="0"/>
              <a:t>인 지역들이 들어있겠죠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449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8F5723-4BF8-4959-42D0-77842DAE26D0}"/>
              </a:ext>
            </a:extLst>
          </p:cNvPr>
          <p:cNvSpPr txBox="1"/>
          <p:nvPr/>
        </p:nvSpPr>
        <p:spPr>
          <a:xfrm>
            <a:off x="1506746" y="733441"/>
            <a:ext cx="917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방법으로는 우선 일어나는 시간과 잠드는 시간으로 </a:t>
            </a:r>
            <a:r>
              <a:rPr lang="ko-KR" altLang="en-US"/>
              <a:t>분기를 나누고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A8691F-6572-4B9E-6C1E-32913DABBED8}"/>
              </a:ext>
            </a:extLst>
          </p:cNvPr>
          <p:cNvSpPr/>
          <p:nvPr/>
        </p:nvSpPr>
        <p:spPr>
          <a:xfrm>
            <a:off x="1597324" y="2799271"/>
            <a:ext cx="8997351" cy="4399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24</a:t>
            </a:r>
            <a:r>
              <a:rPr lang="ko-KR" altLang="en-US" dirty="0">
                <a:solidFill>
                  <a:schemeClr val="bg1"/>
                </a:solidFill>
              </a:rPr>
              <a:t>시간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576476-CCF2-E0A7-F3D6-A7493A01D8DE}"/>
              </a:ext>
            </a:extLst>
          </p:cNvPr>
          <p:cNvSpPr txBox="1"/>
          <p:nvPr/>
        </p:nvSpPr>
        <p:spPr>
          <a:xfrm>
            <a:off x="1597324" y="185467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Case 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BDB255-9927-6EC5-5ABF-489C188E516C}"/>
              </a:ext>
            </a:extLst>
          </p:cNvPr>
          <p:cNvSpPr txBox="1"/>
          <p:nvPr/>
        </p:nvSpPr>
        <p:spPr>
          <a:xfrm>
            <a:off x="3155829" y="232697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일어나는 시간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0AFEF2-E1C0-90CE-35C3-9D89DEF837A8}"/>
              </a:ext>
            </a:extLst>
          </p:cNvPr>
          <p:cNvSpPr txBox="1"/>
          <p:nvPr/>
        </p:nvSpPr>
        <p:spPr>
          <a:xfrm>
            <a:off x="7604184" y="2326975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잠 드는 시간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8E413F-3206-5A4E-D54B-B13873F213E7}"/>
              </a:ext>
            </a:extLst>
          </p:cNvPr>
          <p:cNvSpPr/>
          <p:nvPr/>
        </p:nvSpPr>
        <p:spPr>
          <a:xfrm>
            <a:off x="1687901" y="5410199"/>
            <a:ext cx="8997351" cy="4399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24</a:t>
            </a:r>
            <a:r>
              <a:rPr lang="ko-KR" altLang="en-US" dirty="0">
                <a:solidFill>
                  <a:schemeClr val="bg1"/>
                </a:solidFill>
              </a:rPr>
              <a:t>시간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8B3910-B6A1-D2B4-2E58-4A23B3582B9A}"/>
              </a:ext>
            </a:extLst>
          </p:cNvPr>
          <p:cNvSpPr txBox="1"/>
          <p:nvPr/>
        </p:nvSpPr>
        <p:spPr>
          <a:xfrm>
            <a:off x="1687901" y="446560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Case 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B6B781-526C-B374-64E2-83C388E4A6EF}"/>
              </a:ext>
            </a:extLst>
          </p:cNvPr>
          <p:cNvSpPr txBox="1"/>
          <p:nvPr/>
        </p:nvSpPr>
        <p:spPr>
          <a:xfrm>
            <a:off x="3246406" y="4937903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잠 드는 시간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706458-8BD1-96A6-FBE0-B6AC1904E3AA}"/>
              </a:ext>
            </a:extLst>
          </p:cNvPr>
          <p:cNvSpPr txBox="1"/>
          <p:nvPr/>
        </p:nvSpPr>
        <p:spPr>
          <a:xfrm>
            <a:off x="7694761" y="4937903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일어나는 시간</a:t>
            </a:r>
          </a:p>
        </p:txBody>
      </p:sp>
    </p:spTree>
    <p:extLst>
      <p:ext uri="{BB962C8B-B14F-4D97-AF65-F5344CB8AC3E}">
        <p14:creationId xmlns:p14="http://schemas.microsoft.com/office/powerpoint/2010/main" val="36184572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9D01A947-EBEE-F9B1-5DC5-908AD7E0F799}"/>
              </a:ext>
            </a:extLst>
          </p:cNvPr>
          <p:cNvSpPr/>
          <p:nvPr/>
        </p:nvSpPr>
        <p:spPr>
          <a:xfrm>
            <a:off x="1636143" y="2443432"/>
            <a:ext cx="1518250" cy="19711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호수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9B4C3CD-7E7C-F08D-232D-CE4E167D004D}"/>
              </a:ext>
            </a:extLst>
          </p:cNvPr>
          <p:cNvSpPr/>
          <p:nvPr/>
        </p:nvSpPr>
        <p:spPr>
          <a:xfrm>
            <a:off x="3473571" y="1671368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012F7A9-7584-DAC5-1BB4-A24C08475D99}"/>
              </a:ext>
            </a:extLst>
          </p:cNvPr>
          <p:cNvSpPr/>
          <p:nvPr/>
        </p:nvSpPr>
        <p:spPr>
          <a:xfrm>
            <a:off x="3473571" y="2867565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3CA260F-E91E-E9F3-ECDF-3CD670832DC4}"/>
              </a:ext>
            </a:extLst>
          </p:cNvPr>
          <p:cNvSpPr/>
          <p:nvPr/>
        </p:nvSpPr>
        <p:spPr>
          <a:xfrm>
            <a:off x="2959783" y="4085328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7096D82-5E59-1C74-BA63-7D6FB37F1A2E}"/>
              </a:ext>
            </a:extLst>
          </p:cNvPr>
          <p:cNvSpPr/>
          <p:nvPr/>
        </p:nvSpPr>
        <p:spPr>
          <a:xfrm>
            <a:off x="1345721" y="1589173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C5CF29E-1C35-7BD0-AC94-B6FE4BB4830F}"/>
              </a:ext>
            </a:extLst>
          </p:cNvPr>
          <p:cNvSpPr/>
          <p:nvPr/>
        </p:nvSpPr>
        <p:spPr>
          <a:xfrm>
            <a:off x="577970" y="3795393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DFC3CF-C9EA-A55F-3182-8481DE577337}"/>
              </a:ext>
            </a:extLst>
          </p:cNvPr>
          <p:cNvSpPr txBox="1"/>
          <p:nvPr/>
        </p:nvSpPr>
        <p:spPr>
          <a:xfrm>
            <a:off x="5601421" y="998248"/>
            <a:ext cx="593209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b[3] = {3, 15, 71, 110} </a:t>
            </a:r>
            <a:r>
              <a:rPr lang="ko-KR" altLang="en-US" dirty="0"/>
              <a:t>이라고 해봅시다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이 안에서는 원하는 </a:t>
            </a:r>
            <a:r>
              <a:rPr lang="en-US" altLang="ko-KR" dirty="0"/>
              <a:t>(</a:t>
            </a:r>
            <a:r>
              <a:rPr lang="en-US" altLang="ko-KR" dirty="0" err="1"/>
              <a:t>s,t</a:t>
            </a:r>
            <a:r>
              <a:rPr lang="en-US" altLang="ko-KR" dirty="0"/>
              <a:t>)</a:t>
            </a:r>
            <a:r>
              <a:rPr lang="ko-KR" altLang="en-US" dirty="0"/>
              <a:t>조합이 몇 개가 나올까요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(s &lt; t </a:t>
            </a:r>
            <a:r>
              <a:rPr lang="ko-KR" altLang="en-US" dirty="0"/>
              <a:t>만 고려함 주의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(3, 15), (3, 71), (3, 110),</a:t>
            </a:r>
          </a:p>
          <a:p>
            <a:r>
              <a:rPr lang="en-US" altLang="ko-KR" dirty="0"/>
              <a:t>(15, 71), (15, 110),</a:t>
            </a:r>
          </a:p>
          <a:p>
            <a:r>
              <a:rPr lang="en-US" altLang="ko-KR" dirty="0"/>
              <a:t>(71, 110)</a:t>
            </a:r>
          </a:p>
          <a:p>
            <a:endParaRPr lang="en-US" altLang="ko-KR" dirty="0"/>
          </a:p>
          <a:p>
            <a:r>
              <a:rPr lang="en-US" altLang="ko-KR" dirty="0"/>
              <a:t>3+2+1 = 6</a:t>
            </a:r>
            <a:r>
              <a:rPr lang="ko-KR" altLang="en-US" dirty="0"/>
              <a:t>가지가 나옵니다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</a:t>
            </a:r>
            <a:r>
              <a:rPr lang="en-US" altLang="ko-KR" dirty="0"/>
              <a:t>b[</a:t>
            </a:r>
            <a:r>
              <a:rPr lang="en-US" altLang="ko-KR" dirty="0" err="1"/>
              <a:t>i</a:t>
            </a:r>
            <a:r>
              <a:rPr lang="en-US" altLang="ko-KR" dirty="0"/>
              <a:t>].size() </a:t>
            </a:r>
            <a:r>
              <a:rPr lang="ko-KR" altLang="en-US" dirty="0"/>
              <a:t>가 </a:t>
            </a:r>
            <a:r>
              <a:rPr lang="en-US" altLang="ko-KR" dirty="0"/>
              <a:t>x</a:t>
            </a:r>
            <a:r>
              <a:rPr lang="ko-KR" altLang="en-US" dirty="0"/>
              <a:t>이면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(x-1) + (x-2) + ... + 1 = x*(x-1)/2 </a:t>
            </a:r>
            <a:r>
              <a:rPr lang="ko-KR" altLang="en-US" dirty="0"/>
              <a:t>가 </a:t>
            </a:r>
            <a:r>
              <a:rPr lang="ko-KR" altLang="en-US" dirty="0" err="1"/>
              <a:t>될겁니다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43482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9D01A947-EBEE-F9B1-5DC5-908AD7E0F799}"/>
              </a:ext>
            </a:extLst>
          </p:cNvPr>
          <p:cNvSpPr/>
          <p:nvPr/>
        </p:nvSpPr>
        <p:spPr>
          <a:xfrm>
            <a:off x="1636143" y="2443432"/>
            <a:ext cx="1518250" cy="19711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호수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9B4C3CD-7E7C-F08D-232D-CE4E167D004D}"/>
              </a:ext>
            </a:extLst>
          </p:cNvPr>
          <p:cNvSpPr/>
          <p:nvPr/>
        </p:nvSpPr>
        <p:spPr>
          <a:xfrm>
            <a:off x="3473571" y="1671368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012F7A9-7584-DAC5-1BB4-A24C08475D99}"/>
              </a:ext>
            </a:extLst>
          </p:cNvPr>
          <p:cNvSpPr/>
          <p:nvPr/>
        </p:nvSpPr>
        <p:spPr>
          <a:xfrm>
            <a:off x="3473571" y="2867565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3CA260F-E91E-E9F3-ECDF-3CD670832DC4}"/>
              </a:ext>
            </a:extLst>
          </p:cNvPr>
          <p:cNvSpPr/>
          <p:nvPr/>
        </p:nvSpPr>
        <p:spPr>
          <a:xfrm>
            <a:off x="2959783" y="4085328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7096D82-5E59-1C74-BA63-7D6FB37F1A2E}"/>
              </a:ext>
            </a:extLst>
          </p:cNvPr>
          <p:cNvSpPr/>
          <p:nvPr/>
        </p:nvSpPr>
        <p:spPr>
          <a:xfrm>
            <a:off x="1345721" y="1589173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C5CF29E-1C35-7BD0-AC94-B6FE4BB4830F}"/>
              </a:ext>
            </a:extLst>
          </p:cNvPr>
          <p:cNvSpPr/>
          <p:nvPr/>
        </p:nvSpPr>
        <p:spPr>
          <a:xfrm>
            <a:off x="577970" y="3795393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DFC3CF-C9EA-A55F-3182-8481DE577337}"/>
              </a:ext>
            </a:extLst>
          </p:cNvPr>
          <p:cNvSpPr txBox="1"/>
          <p:nvPr/>
        </p:nvSpPr>
        <p:spPr>
          <a:xfrm>
            <a:off x="5523783" y="1616017"/>
            <a:ext cx="59320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자</a:t>
            </a:r>
            <a:r>
              <a:rPr lang="en-US" altLang="ko-KR" dirty="0"/>
              <a:t>,</a:t>
            </a:r>
            <a:r>
              <a:rPr lang="ko-KR" altLang="en-US" dirty="0"/>
              <a:t> 그럼 </a:t>
            </a:r>
            <a:r>
              <a:rPr lang="en-US" altLang="ko-KR" dirty="0"/>
              <a:t>s&lt;t</a:t>
            </a:r>
            <a:r>
              <a:rPr lang="ko-KR" altLang="en-US" dirty="0"/>
              <a:t>인</a:t>
            </a:r>
            <a:endParaRPr lang="en-US" altLang="ko-KR" dirty="0"/>
          </a:p>
          <a:p>
            <a:r>
              <a:rPr lang="ko-KR" altLang="en-US" dirty="0"/>
              <a:t>지역 </a:t>
            </a:r>
            <a:r>
              <a:rPr lang="en-US" altLang="ko-KR" dirty="0"/>
              <a:t>s</a:t>
            </a:r>
            <a:r>
              <a:rPr lang="ko-KR" altLang="en-US" dirty="0"/>
              <a:t>에서 지역 </a:t>
            </a:r>
            <a:r>
              <a:rPr lang="en-US" altLang="ko-KR" dirty="0"/>
              <a:t>t</a:t>
            </a:r>
            <a:r>
              <a:rPr lang="ko-KR" altLang="en-US" dirty="0"/>
              <a:t>까지의 거리가 </a:t>
            </a:r>
            <a:r>
              <a:rPr lang="en-US" altLang="ko-KR" dirty="0"/>
              <a:t>m</a:t>
            </a:r>
            <a:r>
              <a:rPr lang="ko-KR" altLang="en-US" dirty="0"/>
              <a:t>의 배수인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s,t</a:t>
            </a:r>
            <a:r>
              <a:rPr lang="en-US" altLang="ko-KR" dirty="0"/>
              <a:t>)</a:t>
            </a:r>
            <a:r>
              <a:rPr lang="ko-KR" altLang="en-US" dirty="0"/>
              <a:t>의 조합의 개수는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다음과 같이 구할 수 있겠습니다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int </a:t>
            </a:r>
            <a:r>
              <a:rPr lang="en-US" altLang="ko-KR" dirty="0" err="1"/>
              <a:t>ans</a:t>
            </a:r>
            <a:r>
              <a:rPr lang="en-US" altLang="ko-KR" dirty="0"/>
              <a:t> = 0;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=0,1,...,m-1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ans</a:t>
            </a:r>
            <a:r>
              <a:rPr lang="en-US" altLang="ko-KR" dirty="0"/>
              <a:t> += b[</a:t>
            </a:r>
            <a:r>
              <a:rPr lang="en-US" altLang="ko-KR" dirty="0" err="1"/>
              <a:t>i</a:t>
            </a:r>
            <a:r>
              <a:rPr lang="en-US" altLang="ko-KR" dirty="0"/>
              <a:t>].size() * (b[</a:t>
            </a:r>
            <a:r>
              <a:rPr lang="en-US" altLang="ko-KR" dirty="0" err="1"/>
              <a:t>i</a:t>
            </a:r>
            <a:r>
              <a:rPr lang="en-US" altLang="ko-KR" dirty="0"/>
              <a:t>].size()-1)/2;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27464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9D01A947-EBEE-F9B1-5DC5-908AD7E0F799}"/>
              </a:ext>
            </a:extLst>
          </p:cNvPr>
          <p:cNvSpPr/>
          <p:nvPr/>
        </p:nvSpPr>
        <p:spPr>
          <a:xfrm>
            <a:off x="1636143" y="2443432"/>
            <a:ext cx="1518250" cy="19711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호수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9B4C3CD-7E7C-F08D-232D-CE4E167D004D}"/>
              </a:ext>
            </a:extLst>
          </p:cNvPr>
          <p:cNvSpPr/>
          <p:nvPr/>
        </p:nvSpPr>
        <p:spPr>
          <a:xfrm>
            <a:off x="3473571" y="1671368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012F7A9-7584-DAC5-1BB4-A24C08475D99}"/>
              </a:ext>
            </a:extLst>
          </p:cNvPr>
          <p:cNvSpPr/>
          <p:nvPr/>
        </p:nvSpPr>
        <p:spPr>
          <a:xfrm>
            <a:off x="3473571" y="2867565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3CA260F-E91E-E9F3-ECDF-3CD670832DC4}"/>
              </a:ext>
            </a:extLst>
          </p:cNvPr>
          <p:cNvSpPr/>
          <p:nvPr/>
        </p:nvSpPr>
        <p:spPr>
          <a:xfrm>
            <a:off x="2959783" y="4085328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7096D82-5E59-1C74-BA63-7D6FB37F1A2E}"/>
              </a:ext>
            </a:extLst>
          </p:cNvPr>
          <p:cNvSpPr/>
          <p:nvPr/>
        </p:nvSpPr>
        <p:spPr>
          <a:xfrm>
            <a:off x="1345721" y="1589173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C5CF29E-1C35-7BD0-AC94-B6FE4BB4830F}"/>
              </a:ext>
            </a:extLst>
          </p:cNvPr>
          <p:cNvSpPr/>
          <p:nvPr/>
        </p:nvSpPr>
        <p:spPr>
          <a:xfrm>
            <a:off x="577970" y="3795393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DFC3CF-C9EA-A55F-3182-8481DE577337}"/>
              </a:ext>
            </a:extLst>
          </p:cNvPr>
          <p:cNvSpPr txBox="1"/>
          <p:nvPr/>
        </p:nvSpPr>
        <p:spPr>
          <a:xfrm>
            <a:off x="5216038" y="966104"/>
            <a:ext cx="59320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이제 여기에서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s&gt;t</a:t>
            </a:r>
            <a:r>
              <a:rPr lang="ko-KR" altLang="en-US" dirty="0"/>
              <a:t> 중 원하는 </a:t>
            </a:r>
            <a:r>
              <a:rPr lang="en-US" altLang="ko-KR" dirty="0"/>
              <a:t>(</a:t>
            </a:r>
            <a:r>
              <a:rPr lang="en-US" altLang="ko-KR" dirty="0" err="1"/>
              <a:t>s,t</a:t>
            </a:r>
            <a:r>
              <a:rPr lang="en-US" altLang="ko-KR" dirty="0"/>
              <a:t>) </a:t>
            </a:r>
            <a:r>
              <a:rPr lang="ko-KR" altLang="en-US" dirty="0"/>
              <a:t>조합의 개수만 구하면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문제를 해결할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예시로</a:t>
            </a:r>
            <a:r>
              <a:rPr lang="en-US" altLang="ko-KR" dirty="0"/>
              <a:t>, </a:t>
            </a:r>
            <a:r>
              <a:rPr lang="ko-KR" altLang="en-US" dirty="0"/>
              <a:t>지역 </a:t>
            </a:r>
            <a:r>
              <a:rPr lang="en-US" altLang="ko-KR" dirty="0"/>
              <a:t>7</a:t>
            </a:r>
            <a:r>
              <a:rPr lang="ko-KR" altLang="en-US" dirty="0"/>
              <a:t>에서 지역 </a:t>
            </a:r>
            <a:r>
              <a:rPr lang="en-US" altLang="ko-KR" dirty="0"/>
              <a:t>3</a:t>
            </a:r>
            <a:r>
              <a:rPr lang="ko-KR" altLang="en-US" dirty="0"/>
              <a:t>까지의 거리는 어떻게 구할 수 있을 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한 바퀴의 길이를 </a:t>
            </a:r>
            <a:r>
              <a:rPr lang="en-US" altLang="ko-KR" dirty="0"/>
              <a:t>tot</a:t>
            </a:r>
            <a:r>
              <a:rPr lang="ko-KR" altLang="en-US" dirty="0"/>
              <a:t>라고 하면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tot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지역 </a:t>
            </a:r>
            <a:r>
              <a:rPr lang="en-US" altLang="ko-KR" dirty="0"/>
              <a:t>3</a:t>
            </a:r>
            <a:r>
              <a:rPr lang="ko-KR" altLang="en-US" dirty="0"/>
              <a:t>에서 지역 </a:t>
            </a:r>
            <a:r>
              <a:rPr lang="en-US" altLang="ko-KR" dirty="0"/>
              <a:t>7</a:t>
            </a:r>
            <a:r>
              <a:rPr lang="ko-KR" altLang="en-US" dirty="0"/>
              <a:t>까지의 거리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= tot - (pre[7]-pre[3])</a:t>
            </a:r>
          </a:p>
          <a:p>
            <a:endParaRPr lang="en-US" altLang="ko-KR" dirty="0"/>
          </a:p>
          <a:p>
            <a:r>
              <a:rPr lang="ko-KR" altLang="en-US" dirty="0" err="1"/>
              <a:t>으로</a:t>
            </a:r>
            <a:r>
              <a:rPr lang="ko-KR" altLang="en-US" dirty="0"/>
              <a:t> 구할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2280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71083-58D1-D6DC-CC54-E54D62E24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0541655A-43D7-D90E-0982-BD1A256C8E81}"/>
              </a:ext>
            </a:extLst>
          </p:cNvPr>
          <p:cNvSpPr/>
          <p:nvPr/>
        </p:nvSpPr>
        <p:spPr>
          <a:xfrm>
            <a:off x="1636143" y="2443432"/>
            <a:ext cx="1518250" cy="19711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호수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CBD8966-633A-E7F1-DE5C-11B577F19DF9}"/>
              </a:ext>
            </a:extLst>
          </p:cNvPr>
          <p:cNvSpPr/>
          <p:nvPr/>
        </p:nvSpPr>
        <p:spPr>
          <a:xfrm>
            <a:off x="3473571" y="1671368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8A24DD3-5032-3EBA-DB87-47DC836AA2EB}"/>
              </a:ext>
            </a:extLst>
          </p:cNvPr>
          <p:cNvSpPr/>
          <p:nvPr/>
        </p:nvSpPr>
        <p:spPr>
          <a:xfrm>
            <a:off x="3473571" y="2867565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4508734-3129-A937-7399-61FE2DBFDF22}"/>
              </a:ext>
            </a:extLst>
          </p:cNvPr>
          <p:cNvSpPr/>
          <p:nvPr/>
        </p:nvSpPr>
        <p:spPr>
          <a:xfrm>
            <a:off x="2959783" y="4085328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56844F0-1D14-CFCE-1043-ADE876D563D8}"/>
              </a:ext>
            </a:extLst>
          </p:cNvPr>
          <p:cNvSpPr/>
          <p:nvPr/>
        </p:nvSpPr>
        <p:spPr>
          <a:xfrm>
            <a:off x="1345721" y="1589173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E3C22B3-734B-F777-445D-4247CAC34C96}"/>
              </a:ext>
            </a:extLst>
          </p:cNvPr>
          <p:cNvSpPr/>
          <p:nvPr/>
        </p:nvSpPr>
        <p:spPr>
          <a:xfrm>
            <a:off x="577970" y="3795393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761248-7AA5-149E-DAA2-289021A69676}"/>
              </a:ext>
            </a:extLst>
          </p:cNvPr>
          <p:cNvSpPr txBox="1"/>
          <p:nvPr/>
        </p:nvSpPr>
        <p:spPr>
          <a:xfrm>
            <a:off x="5216038" y="966104"/>
            <a:ext cx="59320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tot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(pre[7]-pre[3]) </a:t>
            </a:r>
            <a:r>
              <a:rPr lang="ko-KR" altLang="en-US" dirty="0"/>
              <a:t>이 </a:t>
            </a:r>
            <a:r>
              <a:rPr lang="en-US" altLang="ko-KR" dirty="0"/>
              <a:t>m</a:t>
            </a:r>
            <a:r>
              <a:rPr lang="ko-KR" altLang="en-US" dirty="0"/>
              <a:t>의 배수이기 위한 조건은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(pre[7] - pre[3]) %m = </a:t>
            </a:r>
            <a:r>
              <a:rPr lang="en-US" altLang="ko-KR" dirty="0" err="1"/>
              <a:t>tot%m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tot’ = </a:t>
            </a:r>
            <a:r>
              <a:rPr lang="en-US" altLang="ko-KR" dirty="0" err="1"/>
              <a:t>tot%m</a:t>
            </a:r>
            <a:r>
              <a:rPr lang="ko-KR" altLang="en-US" dirty="0"/>
              <a:t>이라고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</a:t>
            </a:r>
            <a:r>
              <a:rPr lang="en-US" altLang="ko-KR" dirty="0"/>
              <a:t>pre[]%m</a:t>
            </a:r>
            <a:r>
              <a:rPr lang="ko-KR" altLang="en-US" dirty="0"/>
              <a:t>값의 차이가 </a:t>
            </a:r>
            <a:r>
              <a:rPr lang="en-US" altLang="ko-KR" dirty="0"/>
              <a:t>tot’</a:t>
            </a:r>
            <a:r>
              <a:rPr lang="ko-KR" altLang="en-US" dirty="0"/>
              <a:t>인 지역의 조합을 찾으면 되겠죠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03796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9F892-DB37-B775-3A91-6E28EF1DC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3FB77DD7-DABC-9DF7-2002-06C69F855AA6}"/>
              </a:ext>
            </a:extLst>
          </p:cNvPr>
          <p:cNvSpPr/>
          <p:nvPr/>
        </p:nvSpPr>
        <p:spPr>
          <a:xfrm>
            <a:off x="1636143" y="2443432"/>
            <a:ext cx="1518250" cy="19711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호수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0DDDE7E-682C-2F19-2E64-AB8B8941988C}"/>
              </a:ext>
            </a:extLst>
          </p:cNvPr>
          <p:cNvSpPr/>
          <p:nvPr/>
        </p:nvSpPr>
        <p:spPr>
          <a:xfrm>
            <a:off x="3473571" y="1671368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4BBDA3A-C4EE-1BAA-F398-6C3E1C420FB1}"/>
              </a:ext>
            </a:extLst>
          </p:cNvPr>
          <p:cNvSpPr/>
          <p:nvPr/>
        </p:nvSpPr>
        <p:spPr>
          <a:xfrm>
            <a:off x="3473571" y="2867565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74532C8-4053-4D47-D05E-696DA703A2B2}"/>
              </a:ext>
            </a:extLst>
          </p:cNvPr>
          <p:cNvSpPr/>
          <p:nvPr/>
        </p:nvSpPr>
        <p:spPr>
          <a:xfrm>
            <a:off x="2959783" y="4085328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0789D46-3CE3-CCB3-6B5C-DDA8C959044E}"/>
              </a:ext>
            </a:extLst>
          </p:cNvPr>
          <p:cNvSpPr/>
          <p:nvPr/>
        </p:nvSpPr>
        <p:spPr>
          <a:xfrm>
            <a:off x="1345721" y="1589173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9D84510-83AD-4B87-ABB0-10E9AEB99606}"/>
              </a:ext>
            </a:extLst>
          </p:cNvPr>
          <p:cNvSpPr/>
          <p:nvPr/>
        </p:nvSpPr>
        <p:spPr>
          <a:xfrm>
            <a:off x="577970" y="3795393"/>
            <a:ext cx="966158" cy="8583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D55900-0C1C-4409-C8C8-FD61DF71D859}"/>
              </a:ext>
            </a:extLst>
          </p:cNvPr>
          <p:cNvSpPr txBox="1"/>
          <p:nvPr/>
        </p:nvSpPr>
        <p:spPr>
          <a:xfrm>
            <a:off x="5216038" y="966104"/>
            <a:ext cx="59320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지금 </a:t>
            </a:r>
            <a:r>
              <a:rPr lang="en-US" altLang="ko-KR" dirty="0"/>
              <a:t>b[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에는 </a:t>
            </a:r>
            <a:r>
              <a:rPr lang="en-US" altLang="ko-KR" dirty="0"/>
              <a:t>pre[]%m </a:t>
            </a:r>
            <a:r>
              <a:rPr lang="ko-KR" altLang="en-US" dirty="0"/>
              <a:t>값이 </a:t>
            </a:r>
            <a:r>
              <a:rPr lang="en-US" altLang="ko-KR" dirty="0" err="1"/>
              <a:t>i</a:t>
            </a:r>
            <a:r>
              <a:rPr lang="ko-KR" altLang="en-US" dirty="0"/>
              <a:t>인 지역이 다 </a:t>
            </a:r>
            <a:r>
              <a:rPr lang="ko-KR" altLang="en-US" dirty="0" err="1"/>
              <a:t>모여있습니다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</a:t>
            </a:r>
            <a:endParaRPr lang="en-US" altLang="ko-KR" dirty="0"/>
          </a:p>
          <a:p>
            <a:r>
              <a:rPr lang="en-US" altLang="ko-KR" dirty="0"/>
              <a:t>b[</a:t>
            </a:r>
            <a:r>
              <a:rPr lang="en-US" altLang="ko-KR" dirty="0" err="1"/>
              <a:t>i+tot</a:t>
            </a:r>
            <a:r>
              <a:rPr lang="en-US" altLang="ko-KR" dirty="0"/>
              <a:t>’]</a:t>
            </a:r>
            <a:r>
              <a:rPr lang="ko-KR" altLang="en-US" dirty="0"/>
              <a:t>안에 있는 지역 </a:t>
            </a:r>
            <a:r>
              <a:rPr lang="en-US" altLang="ko-KR" dirty="0"/>
              <a:t>-&gt; b[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안에 있는 지역</a:t>
            </a:r>
            <a:endParaRPr lang="en-US" altLang="ko-KR" dirty="0"/>
          </a:p>
          <a:p>
            <a:r>
              <a:rPr lang="ko-KR" altLang="en-US" dirty="0"/>
              <a:t>이 거리는 </a:t>
            </a:r>
            <a:r>
              <a:rPr lang="en-US" altLang="ko-KR" dirty="0"/>
              <a:t>m</a:t>
            </a:r>
            <a:r>
              <a:rPr lang="ko-KR" altLang="en-US" dirty="0"/>
              <a:t>의 배수가 될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근데</a:t>
            </a:r>
            <a:r>
              <a:rPr lang="en-US" altLang="ko-KR" dirty="0"/>
              <a:t>? </a:t>
            </a:r>
            <a:r>
              <a:rPr lang="ko-KR" altLang="en-US" dirty="0"/>
              <a:t>이번에는 </a:t>
            </a:r>
            <a:r>
              <a:rPr lang="en-US" altLang="ko-KR" dirty="0"/>
              <a:t>s&gt;t</a:t>
            </a:r>
            <a:r>
              <a:rPr lang="ko-KR" altLang="en-US" dirty="0"/>
              <a:t>라는 조건을 생각해줘야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32572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E3ECB-D289-4EE4-7E5C-FF98B8F1D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8B2439B-786A-238C-2D0F-B849E9FEB4EE}"/>
              </a:ext>
            </a:extLst>
          </p:cNvPr>
          <p:cNvSpPr/>
          <p:nvPr/>
        </p:nvSpPr>
        <p:spPr>
          <a:xfrm>
            <a:off x="1287624" y="1259633"/>
            <a:ext cx="1464906" cy="1296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EB0F1B-BAA2-7B87-60EC-A41E120625F3}"/>
              </a:ext>
            </a:extLst>
          </p:cNvPr>
          <p:cNvSpPr/>
          <p:nvPr/>
        </p:nvSpPr>
        <p:spPr>
          <a:xfrm>
            <a:off x="1287623" y="2780522"/>
            <a:ext cx="1464907" cy="1296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b[</a:t>
            </a:r>
            <a:r>
              <a:rPr lang="en-US" altLang="ko-KR" dirty="0" err="1"/>
              <a:t>i+tot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880B37-BC0D-E545-618B-B923261C0530}"/>
              </a:ext>
            </a:extLst>
          </p:cNvPr>
          <p:cNvSpPr txBox="1"/>
          <p:nvPr/>
        </p:nvSpPr>
        <p:spPr>
          <a:xfrm>
            <a:off x="1678284" y="5136702"/>
            <a:ext cx="8835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b[</a:t>
            </a:r>
            <a:r>
              <a:rPr lang="en-US" altLang="ko-KR" dirty="0" err="1"/>
              <a:t>i</a:t>
            </a:r>
            <a:r>
              <a:rPr lang="en-US" altLang="ko-KR" dirty="0"/>
              <a:t>] </a:t>
            </a:r>
            <a:r>
              <a:rPr lang="ko-KR" altLang="en-US" dirty="0"/>
              <a:t>배열과 </a:t>
            </a:r>
            <a:r>
              <a:rPr lang="en-US" altLang="ko-KR" dirty="0"/>
              <a:t>b[</a:t>
            </a:r>
            <a:r>
              <a:rPr lang="en-US" altLang="ko-KR" dirty="0" err="1"/>
              <a:t>i+tot</a:t>
            </a:r>
            <a:r>
              <a:rPr lang="en-US" altLang="ko-KR" dirty="0"/>
              <a:t>’] </a:t>
            </a:r>
            <a:r>
              <a:rPr lang="ko-KR" altLang="en-US" dirty="0"/>
              <a:t>배열 안에 위의 예시와 같이 지역이 들어가 있다고 가정하겠습니다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</a:t>
            </a:r>
            <a:r>
              <a:rPr lang="ko-KR" altLang="en-US" dirty="0"/>
              <a:t>를 만드는 과정상 지역들이 오름차순으로 들어가 있다는 사실을 참고하세요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CD686-0FD3-A773-61DB-348051F86BCE}"/>
              </a:ext>
            </a:extLst>
          </p:cNvPr>
          <p:cNvSpPr txBox="1"/>
          <p:nvPr/>
        </p:nvSpPr>
        <p:spPr>
          <a:xfrm>
            <a:off x="3284376" y="1723444"/>
            <a:ext cx="62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지역 </a:t>
            </a:r>
            <a:r>
              <a:rPr lang="en-US" altLang="ko-KR" dirty="0"/>
              <a:t>1, </a:t>
            </a:r>
            <a:r>
              <a:rPr lang="ko-KR" altLang="en-US" dirty="0"/>
              <a:t>지역 </a:t>
            </a:r>
            <a:r>
              <a:rPr lang="en-US" altLang="ko-KR" dirty="0"/>
              <a:t>4, </a:t>
            </a:r>
            <a:r>
              <a:rPr lang="ko-KR" altLang="en-US" dirty="0"/>
              <a:t>지역 </a:t>
            </a:r>
            <a:r>
              <a:rPr lang="en-US" altLang="ko-KR" dirty="0"/>
              <a:t>8, </a:t>
            </a:r>
            <a:r>
              <a:rPr lang="ko-KR" altLang="en-US" dirty="0"/>
              <a:t>지역 </a:t>
            </a:r>
            <a:r>
              <a:rPr lang="en-US" altLang="ko-KR" dirty="0"/>
              <a:t>13, </a:t>
            </a:r>
            <a:r>
              <a:rPr lang="ko-KR" altLang="en-US" dirty="0"/>
              <a:t>지역 </a:t>
            </a:r>
            <a:r>
              <a:rPr lang="en-US" altLang="ko-KR" dirty="0"/>
              <a:t>31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A69CF0-D8F5-DD20-FA51-F59168C488F3}"/>
              </a:ext>
            </a:extLst>
          </p:cNvPr>
          <p:cNvSpPr txBox="1"/>
          <p:nvPr/>
        </p:nvSpPr>
        <p:spPr>
          <a:xfrm>
            <a:off x="3284376" y="3244333"/>
            <a:ext cx="62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지역 </a:t>
            </a:r>
            <a:r>
              <a:rPr lang="en-US" altLang="ko-KR" dirty="0"/>
              <a:t>2, </a:t>
            </a:r>
            <a:r>
              <a:rPr lang="ko-KR" altLang="en-US" dirty="0"/>
              <a:t>지역 </a:t>
            </a:r>
            <a:r>
              <a:rPr lang="en-US" altLang="ko-KR" dirty="0"/>
              <a:t>5, </a:t>
            </a:r>
            <a:r>
              <a:rPr lang="ko-KR" altLang="en-US" dirty="0"/>
              <a:t>지역 </a:t>
            </a:r>
            <a:r>
              <a:rPr lang="en-US" altLang="ko-KR" dirty="0"/>
              <a:t>6, </a:t>
            </a:r>
            <a:r>
              <a:rPr lang="ko-KR" altLang="en-US" dirty="0"/>
              <a:t>지역 </a:t>
            </a:r>
            <a:r>
              <a:rPr lang="en-US" altLang="ko-KR" dirty="0"/>
              <a:t>10, </a:t>
            </a:r>
            <a:r>
              <a:rPr lang="ko-KR" altLang="en-US" dirty="0"/>
              <a:t>지역 </a:t>
            </a:r>
            <a:r>
              <a:rPr lang="en-US" altLang="ko-KR" dirty="0"/>
              <a:t>20, </a:t>
            </a:r>
            <a:r>
              <a:rPr lang="ko-KR" altLang="en-US" dirty="0"/>
              <a:t>지역 </a:t>
            </a:r>
            <a:r>
              <a:rPr lang="en-US" altLang="ko-KR" dirty="0"/>
              <a:t>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3578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68538-6300-3E6A-7FD9-82599687A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FCDC35-56AC-778E-59C5-ABD4C902E7C2}"/>
              </a:ext>
            </a:extLst>
          </p:cNvPr>
          <p:cNvSpPr/>
          <p:nvPr/>
        </p:nvSpPr>
        <p:spPr>
          <a:xfrm>
            <a:off x="1931436" y="877078"/>
            <a:ext cx="1464906" cy="1296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1B2FB4-43A5-E6CA-0404-FAE70A62FC87}"/>
              </a:ext>
            </a:extLst>
          </p:cNvPr>
          <p:cNvSpPr/>
          <p:nvPr/>
        </p:nvSpPr>
        <p:spPr>
          <a:xfrm>
            <a:off x="1931435" y="2397967"/>
            <a:ext cx="1464907" cy="1296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b[</a:t>
            </a:r>
            <a:r>
              <a:rPr lang="en-US" altLang="ko-KR" dirty="0" err="1"/>
              <a:t>i+tot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D5ABB8-458A-E327-39A7-B882977DF6EB}"/>
              </a:ext>
            </a:extLst>
          </p:cNvPr>
          <p:cNvSpPr txBox="1"/>
          <p:nvPr/>
        </p:nvSpPr>
        <p:spPr>
          <a:xfrm>
            <a:off x="3928188" y="1340889"/>
            <a:ext cx="62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지역 </a:t>
            </a:r>
            <a:r>
              <a:rPr lang="en-US" altLang="ko-KR" dirty="0"/>
              <a:t>1, </a:t>
            </a:r>
            <a:r>
              <a:rPr lang="ko-KR" altLang="en-US" dirty="0"/>
              <a:t>지역 </a:t>
            </a:r>
            <a:r>
              <a:rPr lang="en-US" altLang="ko-KR" dirty="0"/>
              <a:t>4, </a:t>
            </a:r>
            <a:r>
              <a:rPr lang="ko-KR" altLang="en-US" dirty="0"/>
              <a:t>지역 </a:t>
            </a:r>
            <a:r>
              <a:rPr lang="en-US" altLang="ko-KR" dirty="0"/>
              <a:t>8, </a:t>
            </a:r>
            <a:r>
              <a:rPr lang="ko-KR" altLang="en-US" dirty="0"/>
              <a:t>지역 </a:t>
            </a:r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52B088-EBC1-B261-A6F6-B1B67AF88619}"/>
              </a:ext>
            </a:extLst>
          </p:cNvPr>
          <p:cNvSpPr txBox="1"/>
          <p:nvPr/>
        </p:nvSpPr>
        <p:spPr>
          <a:xfrm>
            <a:off x="3928188" y="2861778"/>
            <a:ext cx="62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지역 </a:t>
            </a:r>
            <a:r>
              <a:rPr lang="en-US" altLang="ko-KR" dirty="0"/>
              <a:t>2, </a:t>
            </a:r>
            <a:r>
              <a:rPr lang="ko-KR" altLang="en-US" dirty="0"/>
              <a:t>지역 </a:t>
            </a:r>
            <a:r>
              <a:rPr lang="en-US" altLang="ko-KR" dirty="0"/>
              <a:t>5, </a:t>
            </a:r>
            <a:r>
              <a:rPr lang="ko-KR" altLang="en-US" dirty="0"/>
              <a:t>지역 </a:t>
            </a:r>
            <a:r>
              <a:rPr lang="en-US" altLang="ko-KR" dirty="0"/>
              <a:t>6, </a:t>
            </a:r>
            <a:r>
              <a:rPr lang="ko-KR" altLang="en-US" dirty="0"/>
              <a:t>지역 </a:t>
            </a: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45CB5-BE8F-4008-540D-14C5EC5DB167}"/>
              </a:ext>
            </a:extLst>
          </p:cNvPr>
          <p:cNvSpPr txBox="1"/>
          <p:nvPr/>
        </p:nvSpPr>
        <p:spPr>
          <a:xfrm>
            <a:off x="1800808" y="3984171"/>
            <a:ext cx="57983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안에서 </a:t>
            </a:r>
            <a:r>
              <a:rPr lang="en-US" altLang="ko-KR" dirty="0"/>
              <a:t>s&gt;t</a:t>
            </a:r>
            <a:r>
              <a:rPr lang="ko-KR" altLang="en-US" dirty="0"/>
              <a:t>를 </a:t>
            </a:r>
            <a:r>
              <a:rPr lang="ko-KR" altLang="en-US" dirty="0" err="1"/>
              <a:t>염두했을</a:t>
            </a:r>
            <a:r>
              <a:rPr lang="ko-KR" altLang="en-US" dirty="0"/>
              <a:t> 때 거리가 </a:t>
            </a:r>
            <a:r>
              <a:rPr lang="en-US" altLang="ko-KR" dirty="0"/>
              <a:t>m</a:t>
            </a:r>
            <a:r>
              <a:rPr lang="ko-KR" altLang="en-US" dirty="0"/>
              <a:t>의 배수인 구간은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지역 </a:t>
            </a:r>
            <a:r>
              <a:rPr lang="en-US" altLang="ko-KR" dirty="0"/>
              <a:t>2-&gt;1, 5-&gt;1, 6-&gt;1, 10-&gt;1</a:t>
            </a:r>
          </a:p>
          <a:p>
            <a:r>
              <a:rPr lang="en-US" altLang="ko-KR" dirty="0"/>
              <a:t>5-&gt;4, 6-&gt;4, 10-&gt;4</a:t>
            </a:r>
          </a:p>
          <a:p>
            <a:r>
              <a:rPr lang="en-US" altLang="ko-KR" dirty="0"/>
              <a:t>10-&gt;8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2526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81926-C473-8328-C6D3-6D570D63B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824F86-6006-4015-DBEB-D6338EB96324}"/>
              </a:ext>
            </a:extLst>
          </p:cNvPr>
          <p:cNvSpPr/>
          <p:nvPr/>
        </p:nvSpPr>
        <p:spPr>
          <a:xfrm>
            <a:off x="1931436" y="877078"/>
            <a:ext cx="1464906" cy="1296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A3AF64-6825-78C8-302A-D4D30B42784D}"/>
              </a:ext>
            </a:extLst>
          </p:cNvPr>
          <p:cNvSpPr/>
          <p:nvPr/>
        </p:nvSpPr>
        <p:spPr>
          <a:xfrm>
            <a:off x="1931435" y="2397967"/>
            <a:ext cx="1464907" cy="1296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b[</a:t>
            </a:r>
            <a:r>
              <a:rPr lang="en-US" altLang="ko-KR" dirty="0" err="1"/>
              <a:t>i+tot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E9B36E-32F4-0604-D786-154F6354C77E}"/>
              </a:ext>
            </a:extLst>
          </p:cNvPr>
          <p:cNvSpPr txBox="1"/>
          <p:nvPr/>
        </p:nvSpPr>
        <p:spPr>
          <a:xfrm>
            <a:off x="3928188" y="1340889"/>
            <a:ext cx="62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지역 </a:t>
            </a:r>
            <a:r>
              <a:rPr lang="en-US" altLang="ko-KR" dirty="0"/>
              <a:t>1, </a:t>
            </a:r>
            <a:r>
              <a:rPr lang="ko-KR" altLang="en-US" dirty="0"/>
              <a:t>지역 </a:t>
            </a:r>
            <a:r>
              <a:rPr lang="en-US" altLang="ko-KR" dirty="0"/>
              <a:t>4, </a:t>
            </a:r>
            <a:r>
              <a:rPr lang="ko-KR" altLang="en-US" dirty="0"/>
              <a:t>지역 </a:t>
            </a:r>
            <a:r>
              <a:rPr lang="en-US" altLang="ko-KR" dirty="0"/>
              <a:t>8, </a:t>
            </a:r>
            <a:r>
              <a:rPr lang="ko-KR" altLang="en-US" dirty="0"/>
              <a:t>지역 </a:t>
            </a:r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F3B735-0BB9-6FBE-0BCE-109034145E02}"/>
              </a:ext>
            </a:extLst>
          </p:cNvPr>
          <p:cNvSpPr txBox="1"/>
          <p:nvPr/>
        </p:nvSpPr>
        <p:spPr>
          <a:xfrm>
            <a:off x="3928188" y="2861778"/>
            <a:ext cx="62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지역 </a:t>
            </a:r>
            <a:r>
              <a:rPr lang="en-US" altLang="ko-KR" dirty="0"/>
              <a:t>2, </a:t>
            </a:r>
            <a:r>
              <a:rPr lang="ko-KR" altLang="en-US" dirty="0"/>
              <a:t>지역 </a:t>
            </a:r>
            <a:r>
              <a:rPr lang="en-US" altLang="ko-KR" dirty="0"/>
              <a:t>5, </a:t>
            </a:r>
            <a:r>
              <a:rPr lang="ko-KR" altLang="en-US" dirty="0"/>
              <a:t>지역 </a:t>
            </a:r>
            <a:r>
              <a:rPr lang="en-US" altLang="ko-KR" dirty="0"/>
              <a:t>6, </a:t>
            </a:r>
            <a:r>
              <a:rPr lang="ko-KR" altLang="en-US" dirty="0"/>
              <a:t>지역 </a:t>
            </a: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A58884-2E82-6E2F-E2A3-67DF9CF699CA}"/>
              </a:ext>
            </a:extLst>
          </p:cNvPr>
          <p:cNvSpPr txBox="1"/>
          <p:nvPr/>
        </p:nvSpPr>
        <p:spPr>
          <a:xfrm>
            <a:off x="1800808" y="3984171"/>
            <a:ext cx="94897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일반적인 상황에서 어떻게 구해야 할 지 감이 오시나요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b[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의 원소 각각마다 </a:t>
            </a:r>
            <a:r>
              <a:rPr lang="en-US" altLang="ko-KR" dirty="0"/>
              <a:t>b[</a:t>
            </a:r>
            <a:r>
              <a:rPr lang="en-US" altLang="ko-KR" dirty="0" err="1"/>
              <a:t>i+tot</a:t>
            </a:r>
            <a:r>
              <a:rPr lang="en-US" altLang="ko-KR" dirty="0"/>
              <a:t>]</a:t>
            </a:r>
            <a:r>
              <a:rPr lang="ko-KR" altLang="en-US" dirty="0"/>
              <a:t>안에 자기보다 큰 수의 개수를 모두 더해주면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이는 지역들이 오름차순으로 들어있다는 사실을 활용하여 </a:t>
            </a:r>
            <a:r>
              <a:rPr lang="en-US" altLang="ko-KR" dirty="0"/>
              <a:t>two pointer</a:t>
            </a:r>
            <a:r>
              <a:rPr lang="ko-KR" altLang="en-US" dirty="0"/>
              <a:t>로 해결을 할 수도 있고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 err="1"/>
              <a:t>c++</a:t>
            </a:r>
            <a:r>
              <a:rPr lang="ko-KR" altLang="en-US" dirty="0"/>
              <a:t>의 경우에는 </a:t>
            </a:r>
            <a:r>
              <a:rPr lang="en-US" altLang="ko-KR" dirty="0" err="1"/>
              <a:t>lower_bound</a:t>
            </a:r>
            <a:r>
              <a:rPr lang="en-US" altLang="ko-KR" dirty="0"/>
              <a:t>, </a:t>
            </a:r>
            <a:r>
              <a:rPr lang="en-US" altLang="ko-KR" dirty="0" err="1"/>
              <a:t>upper_bound</a:t>
            </a:r>
            <a:r>
              <a:rPr lang="ko-KR" altLang="en-US" dirty="0"/>
              <a:t>라는 내장 함수를 이용해서 해결할 수도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32916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3A8F4-02A9-990E-C063-7B2A5109C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5707C4-8565-8F3C-0793-0A5007A6C5F4}"/>
              </a:ext>
            </a:extLst>
          </p:cNvPr>
          <p:cNvSpPr/>
          <p:nvPr/>
        </p:nvSpPr>
        <p:spPr>
          <a:xfrm>
            <a:off x="1931436" y="877078"/>
            <a:ext cx="1464906" cy="1296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027558-8429-E158-A7A8-61F5B6C12631}"/>
              </a:ext>
            </a:extLst>
          </p:cNvPr>
          <p:cNvSpPr/>
          <p:nvPr/>
        </p:nvSpPr>
        <p:spPr>
          <a:xfrm>
            <a:off x="1931435" y="2397967"/>
            <a:ext cx="1464907" cy="1296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b[</a:t>
            </a:r>
            <a:r>
              <a:rPr lang="en-US" altLang="ko-KR" dirty="0" err="1"/>
              <a:t>i+tot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46B8F8-6264-2BAD-EACD-C618BF0DDCFE}"/>
              </a:ext>
            </a:extLst>
          </p:cNvPr>
          <p:cNvSpPr txBox="1"/>
          <p:nvPr/>
        </p:nvSpPr>
        <p:spPr>
          <a:xfrm>
            <a:off x="3928188" y="1340889"/>
            <a:ext cx="62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지역 </a:t>
            </a:r>
            <a:r>
              <a:rPr lang="en-US" altLang="ko-KR" dirty="0"/>
              <a:t>1, </a:t>
            </a:r>
            <a:r>
              <a:rPr lang="ko-KR" altLang="en-US" dirty="0"/>
              <a:t>지역 </a:t>
            </a:r>
            <a:r>
              <a:rPr lang="en-US" altLang="ko-KR" dirty="0"/>
              <a:t>4, </a:t>
            </a:r>
            <a:r>
              <a:rPr lang="ko-KR" altLang="en-US" dirty="0"/>
              <a:t>지역 </a:t>
            </a:r>
            <a:r>
              <a:rPr lang="en-US" altLang="ko-KR" dirty="0"/>
              <a:t>8, </a:t>
            </a:r>
            <a:r>
              <a:rPr lang="ko-KR" altLang="en-US" dirty="0"/>
              <a:t>지역 </a:t>
            </a:r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8B35A-C42A-8B2E-76C2-AD3CFF2D49D1}"/>
              </a:ext>
            </a:extLst>
          </p:cNvPr>
          <p:cNvSpPr txBox="1"/>
          <p:nvPr/>
        </p:nvSpPr>
        <p:spPr>
          <a:xfrm>
            <a:off x="3928188" y="2861778"/>
            <a:ext cx="62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지역 </a:t>
            </a:r>
            <a:r>
              <a:rPr lang="en-US" altLang="ko-KR" dirty="0"/>
              <a:t>2, </a:t>
            </a:r>
            <a:r>
              <a:rPr lang="ko-KR" altLang="en-US" dirty="0"/>
              <a:t>지역 </a:t>
            </a:r>
            <a:r>
              <a:rPr lang="en-US" altLang="ko-KR" dirty="0"/>
              <a:t>5, </a:t>
            </a:r>
            <a:r>
              <a:rPr lang="ko-KR" altLang="en-US" dirty="0"/>
              <a:t>지역 </a:t>
            </a:r>
            <a:r>
              <a:rPr lang="en-US" altLang="ko-KR" dirty="0"/>
              <a:t>6, </a:t>
            </a:r>
            <a:r>
              <a:rPr lang="ko-KR" altLang="en-US" dirty="0"/>
              <a:t>지역 </a:t>
            </a: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9A769D-B1A7-5DF9-C331-46C11FE8AB00}"/>
              </a:ext>
            </a:extLst>
          </p:cNvPr>
          <p:cNvSpPr txBox="1"/>
          <p:nvPr/>
        </p:nvSpPr>
        <p:spPr>
          <a:xfrm>
            <a:off x="3181900" y="4236097"/>
            <a:ext cx="58281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 그럼 코드는 다음과 같이 짜면 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=0,1,…, m-1</a:t>
            </a:r>
          </a:p>
          <a:p>
            <a:r>
              <a:rPr lang="en-US" altLang="ko-KR" dirty="0"/>
              <a:t>	for j = 0,1,…,b[</a:t>
            </a:r>
            <a:r>
              <a:rPr lang="en-US" altLang="ko-KR" dirty="0" err="1"/>
              <a:t>i</a:t>
            </a:r>
            <a:r>
              <a:rPr lang="en-US" altLang="ko-KR" dirty="0"/>
              <a:t>].size()-1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ans</a:t>
            </a:r>
            <a:r>
              <a:rPr lang="en-US" altLang="ko-KR" dirty="0"/>
              <a:t> += b[(</a:t>
            </a:r>
            <a:r>
              <a:rPr lang="en-US" altLang="ko-KR" dirty="0" err="1"/>
              <a:t>i+tot</a:t>
            </a:r>
            <a:r>
              <a:rPr lang="en-US" altLang="ko-KR" dirty="0"/>
              <a:t>’)%m]</a:t>
            </a:r>
            <a:r>
              <a:rPr lang="ko-KR" altLang="en-US" dirty="0"/>
              <a:t>안에 </a:t>
            </a:r>
            <a:r>
              <a:rPr lang="en-US" altLang="ko-KR" dirty="0"/>
              <a:t>b[</a:t>
            </a:r>
            <a:r>
              <a:rPr lang="en-US" altLang="ko-KR" dirty="0" err="1"/>
              <a:t>i</a:t>
            </a:r>
            <a:r>
              <a:rPr lang="en-US" altLang="ko-KR" dirty="0"/>
              <a:t>][j]</a:t>
            </a:r>
            <a:r>
              <a:rPr lang="ko-KR" altLang="en-US" dirty="0"/>
              <a:t>보다 큰 수의 개수</a:t>
            </a:r>
          </a:p>
        </p:txBody>
      </p:sp>
    </p:spTree>
    <p:extLst>
      <p:ext uri="{BB962C8B-B14F-4D97-AF65-F5344CB8AC3E}">
        <p14:creationId xmlns:p14="http://schemas.microsoft.com/office/powerpoint/2010/main" val="835960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D7A55-93A3-A8A6-35C7-5C7D34402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C58F44-E5DA-0529-848C-27B0D7643571}"/>
              </a:ext>
            </a:extLst>
          </p:cNvPr>
          <p:cNvSpPr txBox="1"/>
          <p:nvPr/>
        </p:nvSpPr>
        <p:spPr>
          <a:xfrm>
            <a:off x="2017479" y="1483565"/>
            <a:ext cx="815704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 코드 링크를 남깁니다</a:t>
            </a:r>
            <a:r>
              <a:rPr lang="en-US" altLang="ko-KR" dirty="0"/>
              <a:t>.</a:t>
            </a:r>
            <a:r>
              <a:rPr lang="ko-KR" altLang="en-US" dirty="0"/>
              <a:t> 참고하세요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hlinkClick r:id="rId2"/>
              </a:rPr>
              <a:t>https://atcoder.jp/contests/abc367/submissions/58857166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참고로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- Line 11</a:t>
            </a:r>
            <a:r>
              <a:rPr lang="ko-KR" altLang="en-US" dirty="0"/>
              <a:t>의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tot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저는 쓸데없이 </a:t>
            </a:r>
            <a:r>
              <a:rPr lang="en-US" altLang="ko-KR" dirty="0"/>
              <a:t>b[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를 정렬하는 과정도 넣었네요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en-US" altLang="ko-KR" dirty="0"/>
              <a:t> - ‘b[(</a:t>
            </a:r>
            <a:r>
              <a:rPr lang="en-US" altLang="ko-KR" dirty="0" err="1"/>
              <a:t>i+tot</a:t>
            </a:r>
            <a:r>
              <a:rPr lang="en-US" altLang="ko-KR" dirty="0"/>
              <a:t>’)%m]</a:t>
            </a:r>
            <a:r>
              <a:rPr lang="ko-KR" altLang="en-US" dirty="0"/>
              <a:t>안에 </a:t>
            </a:r>
            <a:r>
              <a:rPr lang="en-US" altLang="ko-KR" dirty="0"/>
              <a:t>b[</a:t>
            </a:r>
            <a:r>
              <a:rPr lang="en-US" altLang="ko-KR" dirty="0" err="1"/>
              <a:t>i</a:t>
            </a:r>
            <a:r>
              <a:rPr lang="en-US" altLang="ko-KR" dirty="0"/>
              <a:t>][j]</a:t>
            </a:r>
            <a:r>
              <a:rPr lang="ko-KR" altLang="en-US" dirty="0"/>
              <a:t>보다 큰 수의 개수</a:t>
            </a:r>
            <a:r>
              <a:rPr lang="en-US" altLang="ko-KR" dirty="0"/>
              <a:t>’</a:t>
            </a:r>
            <a:r>
              <a:rPr lang="ko-KR" altLang="en-US" dirty="0"/>
              <a:t>를 저는 </a:t>
            </a:r>
            <a:r>
              <a:rPr lang="en-US" altLang="ko-KR" dirty="0"/>
              <a:t>two pointer</a:t>
            </a:r>
            <a:r>
              <a:rPr lang="ko-KR" altLang="en-US" dirty="0"/>
              <a:t>로 구현했습니다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970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8F5723-4BF8-4959-42D0-77842DAE26D0}"/>
              </a:ext>
            </a:extLst>
          </p:cNvPr>
          <p:cNvSpPr txBox="1"/>
          <p:nvPr/>
        </p:nvSpPr>
        <p:spPr>
          <a:xfrm>
            <a:off x="1506746" y="733441"/>
            <a:ext cx="917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각각의 경우 </a:t>
            </a:r>
            <a:r>
              <a:rPr lang="en-US" altLang="ko-KR" dirty="0"/>
              <a:t>Yes</a:t>
            </a:r>
            <a:r>
              <a:rPr lang="ko-KR" altLang="en-US" dirty="0"/>
              <a:t>가 도출되기 위한 조건을 찾아볼 수 있겠습니다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A8691F-6572-4B9E-6C1E-32913DABBED8}"/>
              </a:ext>
            </a:extLst>
          </p:cNvPr>
          <p:cNvSpPr/>
          <p:nvPr/>
        </p:nvSpPr>
        <p:spPr>
          <a:xfrm>
            <a:off x="1597324" y="2799271"/>
            <a:ext cx="8997351" cy="4399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24</a:t>
            </a:r>
            <a:r>
              <a:rPr lang="ko-KR" altLang="en-US" dirty="0">
                <a:solidFill>
                  <a:schemeClr val="bg1"/>
                </a:solidFill>
              </a:rPr>
              <a:t>시간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576476-CCF2-E0A7-F3D6-A7493A01D8DE}"/>
              </a:ext>
            </a:extLst>
          </p:cNvPr>
          <p:cNvSpPr txBox="1"/>
          <p:nvPr/>
        </p:nvSpPr>
        <p:spPr>
          <a:xfrm>
            <a:off x="1597324" y="185467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Case 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BDB255-9927-6EC5-5ABF-489C188E516C}"/>
              </a:ext>
            </a:extLst>
          </p:cNvPr>
          <p:cNvSpPr txBox="1"/>
          <p:nvPr/>
        </p:nvSpPr>
        <p:spPr>
          <a:xfrm>
            <a:off x="3155829" y="232697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일어나는 시간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0AFEF2-E1C0-90CE-35C3-9D89DEF837A8}"/>
              </a:ext>
            </a:extLst>
          </p:cNvPr>
          <p:cNvSpPr txBox="1"/>
          <p:nvPr/>
        </p:nvSpPr>
        <p:spPr>
          <a:xfrm>
            <a:off x="7604184" y="2326975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잠 드는 시간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8E413F-3206-5A4E-D54B-B13873F213E7}"/>
              </a:ext>
            </a:extLst>
          </p:cNvPr>
          <p:cNvSpPr/>
          <p:nvPr/>
        </p:nvSpPr>
        <p:spPr>
          <a:xfrm>
            <a:off x="1687901" y="5410199"/>
            <a:ext cx="8997351" cy="4399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24</a:t>
            </a:r>
            <a:r>
              <a:rPr lang="ko-KR" altLang="en-US" dirty="0">
                <a:solidFill>
                  <a:schemeClr val="bg1"/>
                </a:solidFill>
              </a:rPr>
              <a:t>시간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8B3910-B6A1-D2B4-2E58-4A23B3582B9A}"/>
              </a:ext>
            </a:extLst>
          </p:cNvPr>
          <p:cNvSpPr txBox="1"/>
          <p:nvPr/>
        </p:nvSpPr>
        <p:spPr>
          <a:xfrm>
            <a:off x="1687901" y="446560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Case 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B6B781-526C-B374-64E2-83C388E4A6EF}"/>
              </a:ext>
            </a:extLst>
          </p:cNvPr>
          <p:cNvSpPr txBox="1"/>
          <p:nvPr/>
        </p:nvSpPr>
        <p:spPr>
          <a:xfrm>
            <a:off x="3246406" y="4937903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잠 드는 시간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706458-8BD1-96A6-FBE0-B6AC1904E3AA}"/>
              </a:ext>
            </a:extLst>
          </p:cNvPr>
          <p:cNvSpPr txBox="1"/>
          <p:nvPr/>
        </p:nvSpPr>
        <p:spPr>
          <a:xfrm>
            <a:off x="7694761" y="4937903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일어나는 시간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0D5BCE-1DA5-F68D-EA62-5D703E4D3FF3}"/>
              </a:ext>
            </a:extLst>
          </p:cNvPr>
          <p:cNvSpPr txBox="1"/>
          <p:nvPr/>
        </p:nvSpPr>
        <p:spPr>
          <a:xfrm>
            <a:off x="4459180" y="1670013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외치는 시간이 이 사이여야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40D603B-4CAA-95D8-71F6-71312AFAC423}"/>
              </a:ext>
            </a:extLst>
          </p:cNvPr>
          <p:cNvCxnSpPr>
            <a:stCxn id="4" idx="3"/>
          </p:cNvCxnSpPr>
          <p:nvPr/>
        </p:nvCxnSpPr>
        <p:spPr>
          <a:xfrm>
            <a:off x="4778389" y="2511641"/>
            <a:ext cx="282579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C61EE6-4592-AADE-CAE9-C1E3E327066B}"/>
              </a:ext>
            </a:extLst>
          </p:cNvPr>
          <p:cNvSpPr txBox="1"/>
          <p:nvPr/>
        </p:nvSpPr>
        <p:spPr>
          <a:xfrm>
            <a:off x="4239969" y="4204034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외치는 시간이 이 사이면 안된다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1A92690-6E64-E3F9-E17B-0E7DEE8071D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701634" y="5105316"/>
            <a:ext cx="1544772" cy="17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70D68EE-6C25-D80D-7A9E-0760CBC5A451}"/>
              </a:ext>
            </a:extLst>
          </p:cNvPr>
          <p:cNvCxnSpPr>
            <a:cxnSpLocks/>
          </p:cNvCxnSpPr>
          <p:nvPr/>
        </p:nvCxnSpPr>
        <p:spPr>
          <a:xfrm>
            <a:off x="9384894" y="5122569"/>
            <a:ext cx="1544772" cy="17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6923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5E332-1CC0-0260-C4C0-D5A9C66E8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제목 127">
            <a:extLst>
              <a:ext uri="{FF2B5EF4-FFF2-40B4-BE49-F238E27FC236}">
                <a16:creationId xmlns:a16="http://schemas.microsoft.com/office/drawing/2014/main" id="{4FED7F23-D6C9-B8D9-7264-08047E71F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63508"/>
            <a:ext cx="12191999" cy="1026033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altLang="ko-KR" sz="4800" i="0" dirty="0">
                <a:latin typeface="Verdana" panose="020B0604030504040204" pitchFamily="34" charset="0"/>
              </a:rPr>
              <a:t>E</a:t>
            </a:r>
            <a:endParaRPr lang="ko-KR" altLang="en-US" sz="4800" i="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027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A6559-5B53-C6A2-2A5F-F938B4BFA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40C5EF-8062-BB55-0E6D-37BA7D8A455C}"/>
              </a:ext>
            </a:extLst>
          </p:cNvPr>
          <p:cNvSpPr txBox="1"/>
          <p:nvPr/>
        </p:nvSpPr>
        <p:spPr>
          <a:xfrm>
            <a:off x="2017478" y="1483565"/>
            <a:ext cx="7975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r>
              <a:rPr lang="ko-KR" altLang="en-US" dirty="0"/>
              <a:t>보다 </a:t>
            </a:r>
            <a:r>
              <a:rPr lang="en-US" altLang="ko-KR" dirty="0"/>
              <a:t>‘</a:t>
            </a:r>
            <a:r>
              <a:rPr lang="ko-KR" altLang="en-US" dirty="0"/>
              <a:t>어떤 개념을 알아야 풀 수 있는 문제</a:t>
            </a:r>
            <a:r>
              <a:rPr lang="en-US" altLang="ko-KR" dirty="0"/>
              <a:t>’ </a:t>
            </a:r>
            <a:r>
              <a:rPr lang="ko-KR" altLang="en-US" dirty="0"/>
              <a:t>느낌은 강하지만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개인적으로 </a:t>
            </a:r>
            <a:r>
              <a:rPr lang="en-US" altLang="ko-KR" dirty="0"/>
              <a:t>E</a:t>
            </a:r>
            <a:r>
              <a:rPr lang="ko-KR" altLang="en-US" dirty="0"/>
              <a:t>가 </a:t>
            </a:r>
            <a:r>
              <a:rPr lang="en-US" altLang="ko-KR" dirty="0"/>
              <a:t>D</a:t>
            </a:r>
            <a:r>
              <a:rPr lang="ko-KR" altLang="en-US" dirty="0"/>
              <a:t>보다 더 쉽다고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한번 스스로 풀어보려고 시도 </a:t>
            </a:r>
            <a:r>
              <a:rPr lang="en-US" altLang="ko-KR" dirty="0"/>
              <a:t>10</a:t>
            </a:r>
            <a:r>
              <a:rPr lang="ko-KR" altLang="en-US" dirty="0" err="1"/>
              <a:t>분정도</a:t>
            </a:r>
            <a:r>
              <a:rPr lang="ko-KR" altLang="en-US" dirty="0"/>
              <a:t> 해본 다음 풀이를 </a:t>
            </a:r>
            <a:r>
              <a:rPr lang="ko-KR" altLang="en-US" dirty="0" err="1"/>
              <a:t>보시길</a:t>
            </a:r>
            <a:r>
              <a:rPr lang="ko-KR" altLang="en-US" dirty="0"/>
              <a:t> 바랍니다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5885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526EF-29B3-8450-AB6A-B16804C7D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F3C99D4-DBDB-E42F-C774-2C31B2C68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734" y="1147635"/>
            <a:ext cx="3086531" cy="18195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CB67BF-1C8E-0B26-5563-2E2919DA1615}"/>
                  </a:ext>
                </a:extLst>
              </p:cNvPr>
              <p:cNvSpPr txBox="1"/>
              <p:nvPr/>
            </p:nvSpPr>
            <p:spPr>
              <a:xfrm>
                <a:off x="1629745" y="3526969"/>
                <a:ext cx="893250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K</a:t>
                </a:r>
                <a:r>
                  <a:rPr lang="ko-KR" altLang="en-US" dirty="0"/>
                  <a:t>의 범위가 무려 </a:t>
                </a:r>
                <a:r>
                  <a:rPr lang="en-US" altLang="ko-KR" dirty="0"/>
                  <a:t>10^18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dirty="0"/>
                  <a:t> 2^60 </a:t>
                </a:r>
                <a:r>
                  <a:rPr lang="ko-KR" altLang="en-US" dirty="0"/>
                  <a:t>입니다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이런 경우</a:t>
                </a:r>
                <a:r>
                  <a:rPr lang="en-US" altLang="ko-KR" dirty="0"/>
                  <a:t>, 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단 한번의 연산으로 답을 구할 수 있거나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예를 들어 답이 </a:t>
                </a:r>
                <a:r>
                  <a:rPr lang="en-US" altLang="ko-KR" dirty="0"/>
                  <a:t>2*n*k+5*k </a:t>
                </a:r>
                <a:r>
                  <a:rPr lang="ko-KR" altLang="en-US" dirty="0"/>
                  <a:t>이런 식인 경우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비트 별로 쪼개서 </a:t>
                </a:r>
                <a:r>
                  <a:rPr lang="en-US" altLang="ko-KR" dirty="0"/>
                  <a:t>(2^i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=0,1,…,60) </a:t>
                </a:r>
                <a:r>
                  <a:rPr lang="ko-KR" altLang="en-US" dirty="0"/>
                  <a:t>푸는 문제이지 않을까 의심해볼 수 있습니다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CB67BF-1C8E-0B26-5563-2E2919DA1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745" y="3526969"/>
                <a:ext cx="8932508" cy="2031325"/>
              </a:xfrm>
              <a:prstGeom prst="rect">
                <a:avLst/>
              </a:prstGeom>
              <a:blipFill>
                <a:blip r:embed="rId3"/>
                <a:stretch>
                  <a:fillRect l="-546" t="-2402" b="-3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2511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790B9-57C6-8CF2-7168-17C0047FF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C3EC50-D4ED-9148-7A31-CD8096CC2555}"/>
              </a:ext>
            </a:extLst>
          </p:cNvPr>
          <p:cNvSpPr txBox="1"/>
          <p:nvPr/>
        </p:nvSpPr>
        <p:spPr>
          <a:xfrm>
            <a:off x="1629746" y="951720"/>
            <a:ext cx="893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한번 </a:t>
            </a:r>
            <a:r>
              <a:rPr lang="en-US" altLang="ko-KR" dirty="0"/>
              <a:t>k=3 </a:t>
            </a:r>
            <a:r>
              <a:rPr lang="ko-KR" altLang="en-US" dirty="0"/>
              <a:t>밖에 안되는 문제의 </a:t>
            </a:r>
            <a:r>
              <a:rPr lang="en-US" altLang="ko-KR" dirty="0"/>
              <a:t>sample 1</a:t>
            </a:r>
            <a:r>
              <a:rPr lang="ko-KR" altLang="en-US" dirty="0"/>
              <a:t>을 손으로 풀어보겠습니다</a:t>
            </a:r>
            <a:r>
              <a:rPr lang="en-US" altLang="ko-KR" dirty="0"/>
              <a:t>.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C6EEE88-909A-E64F-0C40-59728514885A}"/>
              </a:ext>
            </a:extLst>
          </p:cNvPr>
          <p:cNvSpPr/>
          <p:nvPr/>
        </p:nvSpPr>
        <p:spPr>
          <a:xfrm>
            <a:off x="1738604" y="1738604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876A2B7-52BB-A699-156A-04EC909A4B9F}"/>
              </a:ext>
            </a:extLst>
          </p:cNvPr>
          <p:cNvSpPr/>
          <p:nvPr/>
        </p:nvSpPr>
        <p:spPr>
          <a:xfrm>
            <a:off x="4283788" y="1738604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A1E1EB1-20ED-0B9E-C7FE-55ED10CA955D}"/>
              </a:ext>
            </a:extLst>
          </p:cNvPr>
          <p:cNvSpPr/>
          <p:nvPr/>
        </p:nvSpPr>
        <p:spPr>
          <a:xfrm>
            <a:off x="6828972" y="1738604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7</a:t>
            </a:r>
            <a:endParaRPr lang="ko-KR" altLang="en-US" sz="2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54231B6-2ED4-E315-F986-76B047A28F5E}"/>
              </a:ext>
            </a:extLst>
          </p:cNvPr>
          <p:cNvSpPr/>
          <p:nvPr/>
        </p:nvSpPr>
        <p:spPr>
          <a:xfrm>
            <a:off x="3011196" y="1738604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2D1FC38-C16C-F47E-DC64-B341225473AC}"/>
              </a:ext>
            </a:extLst>
          </p:cNvPr>
          <p:cNvSpPr/>
          <p:nvPr/>
        </p:nvSpPr>
        <p:spPr>
          <a:xfrm>
            <a:off x="5556380" y="1738604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626735D-B796-6601-9755-7D9B9E646B1E}"/>
              </a:ext>
            </a:extLst>
          </p:cNvPr>
          <p:cNvSpPr/>
          <p:nvPr/>
        </p:nvSpPr>
        <p:spPr>
          <a:xfrm>
            <a:off x="8101564" y="1738604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9</a:t>
            </a:r>
            <a:endParaRPr lang="ko-KR" altLang="en-US" sz="2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5A0C708-AF06-D40B-BDC9-D90A0D5398A8}"/>
              </a:ext>
            </a:extLst>
          </p:cNvPr>
          <p:cNvSpPr/>
          <p:nvPr/>
        </p:nvSpPr>
        <p:spPr>
          <a:xfrm>
            <a:off x="9374155" y="1738604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11</a:t>
            </a:r>
            <a:endParaRPr lang="ko-KR" altLang="en-US" sz="2400" b="1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6DBB85C4-0C67-7831-245F-D52B5E2CAEBD}"/>
              </a:ext>
            </a:extLst>
          </p:cNvPr>
          <p:cNvSpPr/>
          <p:nvPr/>
        </p:nvSpPr>
        <p:spPr>
          <a:xfrm>
            <a:off x="1738604" y="290571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7</a:t>
            </a:r>
            <a:endParaRPr lang="ko-KR" altLang="en-US" sz="2400" b="1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4D6B999-A87A-F64C-C1AA-7D0410A7361A}"/>
              </a:ext>
            </a:extLst>
          </p:cNvPr>
          <p:cNvSpPr/>
          <p:nvPr/>
        </p:nvSpPr>
        <p:spPr>
          <a:xfrm>
            <a:off x="4283788" y="290571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9</a:t>
            </a:r>
            <a:endParaRPr lang="ko-KR" altLang="en-US" sz="2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3CE140C-4118-4DBB-6664-50CCEB2DFAEF}"/>
              </a:ext>
            </a:extLst>
          </p:cNvPr>
          <p:cNvSpPr/>
          <p:nvPr/>
        </p:nvSpPr>
        <p:spPr>
          <a:xfrm>
            <a:off x="6828972" y="290571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27A3948E-A2AA-5996-246F-F64664A630F2}"/>
              </a:ext>
            </a:extLst>
          </p:cNvPr>
          <p:cNvSpPr/>
          <p:nvPr/>
        </p:nvSpPr>
        <p:spPr>
          <a:xfrm>
            <a:off x="3011196" y="290571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BF1F8829-6D0B-50E5-1F07-395F9AC5BFD0}"/>
              </a:ext>
            </a:extLst>
          </p:cNvPr>
          <p:cNvSpPr/>
          <p:nvPr/>
        </p:nvSpPr>
        <p:spPr>
          <a:xfrm>
            <a:off x="5556380" y="290571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B13D0ED8-C046-FD47-DA95-02D6AEEE1DE2}"/>
              </a:ext>
            </a:extLst>
          </p:cNvPr>
          <p:cNvSpPr/>
          <p:nvPr/>
        </p:nvSpPr>
        <p:spPr>
          <a:xfrm>
            <a:off x="8101564" y="290571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48846F41-A816-8D5A-A428-1A9EF227F42A}"/>
              </a:ext>
            </a:extLst>
          </p:cNvPr>
          <p:cNvSpPr/>
          <p:nvPr/>
        </p:nvSpPr>
        <p:spPr>
          <a:xfrm>
            <a:off x="9374155" y="290571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9</a:t>
            </a:r>
            <a:endParaRPr lang="ko-KR" altLang="en-US" sz="2400" b="1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EF46052-3A1A-AB24-F786-4D18F38462CD}"/>
              </a:ext>
            </a:extLst>
          </p:cNvPr>
          <p:cNvSpPr/>
          <p:nvPr/>
        </p:nvSpPr>
        <p:spPr>
          <a:xfrm>
            <a:off x="1738604" y="4072828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DE789EAA-1194-51F8-8F85-BCED402D9DC3}"/>
              </a:ext>
            </a:extLst>
          </p:cNvPr>
          <p:cNvSpPr/>
          <p:nvPr/>
        </p:nvSpPr>
        <p:spPr>
          <a:xfrm>
            <a:off x="4283788" y="4072828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00010A20-4416-0CB7-3C4C-E04102ACB861}"/>
              </a:ext>
            </a:extLst>
          </p:cNvPr>
          <p:cNvSpPr/>
          <p:nvPr/>
        </p:nvSpPr>
        <p:spPr>
          <a:xfrm>
            <a:off x="6828972" y="4072828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7</a:t>
            </a:r>
            <a:endParaRPr lang="ko-KR" altLang="en-US" sz="2400" b="1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2812A0C3-090B-4CB7-5040-AF36C1342A85}"/>
              </a:ext>
            </a:extLst>
          </p:cNvPr>
          <p:cNvSpPr/>
          <p:nvPr/>
        </p:nvSpPr>
        <p:spPr>
          <a:xfrm>
            <a:off x="3011196" y="4072828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E28D5471-E963-648B-2A21-D780A24891E3}"/>
              </a:ext>
            </a:extLst>
          </p:cNvPr>
          <p:cNvSpPr/>
          <p:nvPr/>
        </p:nvSpPr>
        <p:spPr>
          <a:xfrm>
            <a:off x="5556380" y="4072828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9</a:t>
            </a:r>
            <a:endParaRPr lang="ko-KR" altLang="en-US" sz="2400" b="1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8E9DBDFC-537F-0035-12F4-5EDD6C6D7395}"/>
              </a:ext>
            </a:extLst>
          </p:cNvPr>
          <p:cNvSpPr/>
          <p:nvPr/>
        </p:nvSpPr>
        <p:spPr>
          <a:xfrm>
            <a:off x="8101564" y="4072828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C3255E21-30C6-4BC1-ECCF-838583EE7097}"/>
              </a:ext>
            </a:extLst>
          </p:cNvPr>
          <p:cNvSpPr/>
          <p:nvPr/>
        </p:nvSpPr>
        <p:spPr>
          <a:xfrm>
            <a:off x="9374155" y="4072828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6E113E8-809C-353C-3A58-5075B37B3E94}"/>
              </a:ext>
            </a:extLst>
          </p:cNvPr>
          <p:cNvSpPr/>
          <p:nvPr/>
        </p:nvSpPr>
        <p:spPr>
          <a:xfrm>
            <a:off x="1791478" y="5239940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7</a:t>
            </a:r>
            <a:endParaRPr lang="ko-KR" altLang="en-US" sz="2400" b="1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70FAFC73-7026-523F-2B7C-81B2206F3773}"/>
              </a:ext>
            </a:extLst>
          </p:cNvPr>
          <p:cNvSpPr/>
          <p:nvPr/>
        </p:nvSpPr>
        <p:spPr>
          <a:xfrm>
            <a:off x="4336662" y="5239940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896B2E88-41A6-EE0F-52ED-CA66D28E1F8B}"/>
              </a:ext>
            </a:extLst>
          </p:cNvPr>
          <p:cNvSpPr/>
          <p:nvPr/>
        </p:nvSpPr>
        <p:spPr>
          <a:xfrm>
            <a:off x="6881846" y="5239940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A441B2F6-501E-AF92-899A-4917B2D0A7A2}"/>
              </a:ext>
            </a:extLst>
          </p:cNvPr>
          <p:cNvSpPr/>
          <p:nvPr/>
        </p:nvSpPr>
        <p:spPr>
          <a:xfrm>
            <a:off x="3064070" y="5239940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26B07F27-C357-84EF-9B02-073A16945779}"/>
              </a:ext>
            </a:extLst>
          </p:cNvPr>
          <p:cNvSpPr/>
          <p:nvPr/>
        </p:nvSpPr>
        <p:spPr>
          <a:xfrm>
            <a:off x="5609254" y="5239940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7B564DDA-43D3-F54D-B19B-33916FAD3DD2}"/>
              </a:ext>
            </a:extLst>
          </p:cNvPr>
          <p:cNvSpPr/>
          <p:nvPr/>
        </p:nvSpPr>
        <p:spPr>
          <a:xfrm>
            <a:off x="8154438" y="5239940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9</a:t>
            </a:r>
            <a:endParaRPr lang="ko-KR" altLang="en-US" sz="2400" b="1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32568987-21F5-34EF-C310-D8EAFF9D1700}"/>
              </a:ext>
            </a:extLst>
          </p:cNvPr>
          <p:cNvSpPr/>
          <p:nvPr/>
        </p:nvSpPr>
        <p:spPr>
          <a:xfrm>
            <a:off x="9427029" y="5239940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19911AC-0A09-3214-3559-779EEE522D54}"/>
              </a:ext>
            </a:extLst>
          </p:cNvPr>
          <p:cNvCxnSpPr>
            <a:cxnSpLocks/>
            <a:stCxn id="7" idx="3"/>
            <a:endCxn id="75" idx="7"/>
          </p:cNvCxnSpPr>
          <p:nvPr/>
        </p:nvCxnSpPr>
        <p:spPr>
          <a:xfrm flipH="1">
            <a:off x="2378393" y="2378393"/>
            <a:ext cx="4560350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3ED3F7F-F06B-0945-2F88-F79D5E58B267}"/>
              </a:ext>
            </a:extLst>
          </p:cNvPr>
          <p:cNvCxnSpPr>
            <a:stCxn id="8" idx="4"/>
            <a:endCxn id="78" idx="0"/>
          </p:cNvCxnSpPr>
          <p:nvPr/>
        </p:nvCxnSpPr>
        <p:spPr>
          <a:xfrm>
            <a:off x="3385976" y="2488164"/>
            <a:ext cx="0" cy="41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CCCAAAF-2229-F09E-0692-FF22A5A37E33}"/>
              </a:ext>
            </a:extLst>
          </p:cNvPr>
          <p:cNvCxnSpPr>
            <a:stCxn id="10" idx="3"/>
            <a:endCxn id="76" idx="7"/>
          </p:cNvCxnSpPr>
          <p:nvPr/>
        </p:nvCxnSpPr>
        <p:spPr>
          <a:xfrm flipH="1">
            <a:off x="4923577" y="2378393"/>
            <a:ext cx="3287758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7EDA8A19-BAE9-B879-C26C-A3C69135F062}"/>
              </a:ext>
            </a:extLst>
          </p:cNvPr>
          <p:cNvCxnSpPr>
            <a:stCxn id="6" idx="5"/>
            <a:endCxn id="79" idx="1"/>
          </p:cNvCxnSpPr>
          <p:nvPr/>
        </p:nvCxnSpPr>
        <p:spPr>
          <a:xfrm>
            <a:off x="4923577" y="2378393"/>
            <a:ext cx="742574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510F1F1-AB97-0ED8-B3F8-FBDDD1432DE1}"/>
              </a:ext>
            </a:extLst>
          </p:cNvPr>
          <p:cNvCxnSpPr>
            <a:stCxn id="3" idx="5"/>
            <a:endCxn id="77" idx="1"/>
          </p:cNvCxnSpPr>
          <p:nvPr/>
        </p:nvCxnSpPr>
        <p:spPr>
          <a:xfrm>
            <a:off x="2378393" y="2378393"/>
            <a:ext cx="4560350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E648FB2-4B73-2ACB-27C0-BC9F4ED46093}"/>
              </a:ext>
            </a:extLst>
          </p:cNvPr>
          <p:cNvCxnSpPr>
            <a:stCxn id="9" idx="5"/>
            <a:endCxn id="80" idx="1"/>
          </p:cNvCxnSpPr>
          <p:nvPr/>
        </p:nvCxnSpPr>
        <p:spPr>
          <a:xfrm>
            <a:off x="6196169" y="2378393"/>
            <a:ext cx="2015166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D446AE0E-16FE-FA7E-07B1-4403B21603F5}"/>
              </a:ext>
            </a:extLst>
          </p:cNvPr>
          <p:cNvCxnSpPr>
            <a:stCxn id="10" idx="5"/>
            <a:endCxn id="81" idx="1"/>
          </p:cNvCxnSpPr>
          <p:nvPr/>
        </p:nvCxnSpPr>
        <p:spPr>
          <a:xfrm>
            <a:off x="8741353" y="2378393"/>
            <a:ext cx="742573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FA23D93E-5F5C-E759-3408-5A82C0982B39}"/>
              </a:ext>
            </a:extLst>
          </p:cNvPr>
          <p:cNvCxnSpPr>
            <a:cxnSpLocks/>
          </p:cNvCxnSpPr>
          <p:nvPr/>
        </p:nvCxnSpPr>
        <p:spPr>
          <a:xfrm flipH="1">
            <a:off x="2394464" y="3545505"/>
            <a:ext cx="4560350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783B95E-6796-685C-C884-20C34FDFDBA5}"/>
              </a:ext>
            </a:extLst>
          </p:cNvPr>
          <p:cNvCxnSpPr/>
          <p:nvPr/>
        </p:nvCxnSpPr>
        <p:spPr>
          <a:xfrm>
            <a:off x="3402047" y="3655276"/>
            <a:ext cx="0" cy="41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5B563578-E091-4489-11A3-B024953DA5F4}"/>
              </a:ext>
            </a:extLst>
          </p:cNvPr>
          <p:cNvCxnSpPr/>
          <p:nvPr/>
        </p:nvCxnSpPr>
        <p:spPr>
          <a:xfrm flipH="1">
            <a:off x="4939648" y="3545505"/>
            <a:ext cx="3287758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9DA2E1F-9246-C40A-5F6E-B5C696F4B7CA}"/>
              </a:ext>
            </a:extLst>
          </p:cNvPr>
          <p:cNvCxnSpPr/>
          <p:nvPr/>
        </p:nvCxnSpPr>
        <p:spPr>
          <a:xfrm>
            <a:off x="4939648" y="3545505"/>
            <a:ext cx="742574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77716644-EA96-ED62-B52F-88BCA56DAE57}"/>
              </a:ext>
            </a:extLst>
          </p:cNvPr>
          <p:cNvCxnSpPr/>
          <p:nvPr/>
        </p:nvCxnSpPr>
        <p:spPr>
          <a:xfrm>
            <a:off x="2394464" y="3545505"/>
            <a:ext cx="4560350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ADCE7A86-D2AF-6C7A-F4A8-00893488EC4F}"/>
              </a:ext>
            </a:extLst>
          </p:cNvPr>
          <p:cNvCxnSpPr/>
          <p:nvPr/>
        </p:nvCxnSpPr>
        <p:spPr>
          <a:xfrm>
            <a:off x="6212240" y="3545505"/>
            <a:ext cx="2015166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3545824-D580-4F21-E46B-D7B97A407C65}"/>
              </a:ext>
            </a:extLst>
          </p:cNvPr>
          <p:cNvCxnSpPr/>
          <p:nvPr/>
        </p:nvCxnSpPr>
        <p:spPr>
          <a:xfrm>
            <a:off x="8757424" y="3545505"/>
            <a:ext cx="742573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2E86BEB8-F56E-58A6-B402-241CC78FBA31}"/>
              </a:ext>
            </a:extLst>
          </p:cNvPr>
          <p:cNvCxnSpPr>
            <a:cxnSpLocks/>
          </p:cNvCxnSpPr>
          <p:nvPr/>
        </p:nvCxnSpPr>
        <p:spPr>
          <a:xfrm flipH="1">
            <a:off x="2394464" y="4712617"/>
            <a:ext cx="4560350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7CDA4458-05C7-CF18-B4DA-B26CE4DB1C50}"/>
              </a:ext>
            </a:extLst>
          </p:cNvPr>
          <p:cNvCxnSpPr/>
          <p:nvPr/>
        </p:nvCxnSpPr>
        <p:spPr>
          <a:xfrm>
            <a:off x="3402047" y="4822388"/>
            <a:ext cx="0" cy="41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A175DABE-6342-D03A-650A-6BFDB82DF863}"/>
              </a:ext>
            </a:extLst>
          </p:cNvPr>
          <p:cNvCxnSpPr/>
          <p:nvPr/>
        </p:nvCxnSpPr>
        <p:spPr>
          <a:xfrm flipH="1">
            <a:off x="4939648" y="4712617"/>
            <a:ext cx="3287758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B4920C53-065F-B564-3CF3-7DF25D7EBD83}"/>
              </a:ext>
            </a:extLst>
          </p:cNvPr>
          <p:cNvCxnSpPr/>
          <p:nvPr/>
        </p:nvCxnSpPr>
        <p:spPr>
          <a:xfrm>
            <a:off x="4939648" y="4712617"/>
            <a:ext cx="742574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AD59E7BD-87D6-49F1-28A3-C643893F3FB0}"/>
              </a:ext>
            </a:extLst>
          </p:cNvPr>
          <p:cNvCxnSpPr/>
          <p:nvPr/>
        </p:nvCxnSpPr>
        <p:spPr>
          <a:xfrm>
            <a:off x="2394464" y="4712617"/>
            <a:ext cx="4560350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69B70C0F-B377-0996-6AD9-9BA4998618FA}"/>
              </a:ext>
            </a:extLst>
          </p:cNvPr>
          <p:cNvCxnSpPr/>
          <p:nvPr/>
        </p:nvCxnSpPr>
        <p:spPr>
          <a:xfrm>
            <a:off x="6212240" y="4712617"/>
            <a:ext cx="2015166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DA0763B2-AF1F-DCDA-E2C0-6A27B09E3DA2}"/>
              </a:ext>
            </a:extLst>
          </p:cNvPr>
          <p:cNvCxnSpPr/>
          <p:nvPr/>
        </p:nvCxnSpPr>
        <p:spPr>
          <a:xfrm>
            <a:off x="8757424" y="4712617"/>
            <a:ext cx="742573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4554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78E21-9D42-2B3E-40D2-F207AFF3F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20C0E1-045F-1238-5D49-0FD25370F394}"/>
              </a:ext>
            </a:extLst>
          </p:cNvPr>
          <p:cNvSpPr txBox="1"/>
          <p:nvPr/>
        </p:nvSpPr>
        <p:spPr>
          <a:xfrm>
            <a:off x="1247192" y="951720"/>
            <a:ext cx="969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만약에 여기서 </a:t>
            </a:r>
            <a:r>
              <a:rPr lang="en-US" altLang="ko-KR" dirty="0"/>
              <a:t>k</a:t>
            </a:r>
            <a:r>
              <a:rPr lang="ko-KR" altLang="en-US" dirty="0"/>
              <a:t>가 더 커지더라도 단계와 단계 사이에 화살표의 배치는 계속 똑같을 겁니다</a:t>
            </a:r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EB00924-7C64-52F3-FDCA-27667D1DD44A}"/>
              </a:ext>
            </a:extLst>
          </p:cNvPr>
          <p:cNvSpPr/>
          <p:nvPr/>
        </p:nvSpPr>
        <p:spPr>
          <a:xfrm>
            <a:off x="1738604" y="1738604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309CF5C-CBA6-8556-316D-AA4A69FCCEE4}"/>
              </a:ext>
            </a:extLst>
          </p:cNvPr>
          <p:cNvSpPr/>
          <p:nvPr/>
        </p:nvSpPr>
        <p:spPr>
          <a:xfrm>
            <a:off x="4283788" y="1738604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90D39A9-D349-926C-6961-1BF1CE929F55}"/>
              </a:ext>
            </a:extLst>
          </p:cNvPr>
          <p:cNvSpPr/>
          <p:nvPr/>
        </p:nvSpPr>
        <p:spPr>
          <a:xfrm>
            <a:off x="6828972" y="1738604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7</a:t>
            </a:r>
            <a:endParaRPr lang="ko-KR" altLang="en-US" sz="2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7D34F84-8725-5B78-34B4-FCCD4679AE4F}"/>
              </a:ext>
            </a:extLst>
          </p:cNvPr>
          <p:cNvSpPr/>
          <p:nvPr/>
        </p:nvSpPr>
        <p:spPr>
          <a:xfrm>
            <a:off x="3011196" y="1738604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E60A405-572D-F0D4-DD3A-DBE635B92EC2}"/>
              </a:ext>
            </a:extLst>
          </p:cNvPr>
          <p:cNvSpPr/>
          <p:nvPr/>
        </p:nvSpPr>
        <p:spPr>
          <a:xfrm>
            <a:off x="5556380" y="1738604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04DDA2C-AA5F-6EFB-E454-A210A9CAD429}"/>
              </a:ext>
            </a:extLst>
          </p:cNvPr>
          <p:cNvSpPr/>
          <p:nvPr/>
        </p:nvSpPr>
        <p:spPr>
          <a:xfrm>
            <a:off x="8101564" y="1738604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9</a:t>
            </a:r>
            <a:endParaRPr lang="ko-KR" altLang="en-US" sz="2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ABFE7D7-A898-426D-CC0B-6CC16A9AB718}"/>
              </a:ext>
            </a:extLst>
          </p:cNvPr>
          <p:cNvSpPr/>
          <p:nvPr/>
        </p:nvSpPr>
        <p:spPr>
          <a:xfrm>
            <a:off x="9374155" y="1738604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11</a:t>
            </a:r>
            <a:endParaRPr lang="ko-KR" altLang="en-US" sz="2400" b="1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5CDA0FF-65F2-9EE4-592F-68B0BB00D295}"/>
              </a:ext>
            </a:extLst>
          </p:cNvPr>
          <p:cNvSpPr/>
          <p:nvPr/>
        </p:nvSpPr>
        <p:spPr>
          <a:xfrm>
            <a:off x="1738604" y="290571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7</a:t>
            </a:r>
            <a:endParaRPr lang="ko-KR" altLang="en-US" sz="2400" b="1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6F4417B-FA6C-ADD7-5DD6-3F61FC9D90E7}"/>
              </a:ext>
            </a:extLst>
          </p:cNvPr>
          <p:cNvSpPr/>
          <p:nvPr/>
        </p:nvSpPr>
        <p:spPr>
          <a:xfrm>
            <a:off x="4283788" y="290571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9</a:t>
            </a:r>
            <a:endParaRPr lang="ko-KR" altLang="en-US" sz="2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F654C124-1FCB-97A0-4D9A-802DC632F43B}"/>
              </a:ext>
            </a:extLst>
          </p:cNvPr>
          <p:cNvSpPr/>
          <p:nvPr/>
        </p:nvSpPr>
        <p:spPr>
          <a:xfrm>
            <a:off x="6828972" y="290571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FD728098-03CB-36F2-FD9F-7E6CAABCB39F}"/>
              </a:ext>
            </a:extLst>
          </p:cNvPr>
          <p:cNvSpPr/>
          <p:nvPr/>
        </p:nvSpPr>
        <p:spPr>
          <a:xfrm>
            <a:off x="3011196" y="290571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4B6E070-4940-19EA-B682-508C1D93D747}"/>
              </a:ext>
            </a:extLst>
          </p:cNvPr>
          <p:cNvSpPr/>
          <p:nvPr/>
        </p:nvSpPr>
        <p:spPr>
          <a:xfrm>
            <a:off x="5556380" y="290571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03EE9215-8701-32FE-15A3-E7718DB51688}"/>
              </a:ext>
            </a:extLst>
          </p:cNvPr>
          <p:cNvSpPr/>
          <p:nvPr/>
        </p:nvSpPr>
        <p:spPr>
          <a:xfrm>
            <a:off x="8101564" y="290571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0EC30081-D60A-6853-A32F-DF3B3CAD8D04}"/>
              </a:ext>
            </a:extLst>
          </p:cNvPr>
          <p:cNvSpPr/>
          <p:nvPr/>
        </p:nvSpPr>
        <p:spPr>
          <a:xfrm>
            <a:off x="9374155" y="290571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9</a:t>
            </a:r>
            <a:endParaRPr lang="ko-KR" altLang="en-US" sz="2400" b="1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0EBBB69-3638-2FD5-3532-A1D2AD02583B}"/>
              </a:ext>
            </a:extLst>
          </p:cNvPr>
          <p:cNvSpPr/>
          <p:nvPr/>
        </p:nvSpPr>
        <p:spPr>
          <a:xfrm>
            <a:off x="1738604" y="4072828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70A3DCB2-A2B3-249D-D250-5C21E66954CA}"/>
              </a:ext>
            </a:extLst>
          </p:cNvPr>
          <p:cNvSpPr/>
          <p:nvPr/>
        </p:nvSpPr>
        <p:spPr>
          <a:xfrm>
            <a:off x="4283788" y="4072828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44A29767-3EF0-7F36-611D-86497EEA2034}"/>
              </a:ext>
            </a:extLst>
          </p:cNvPr>
          <p:cNvSpPr/>
          <p:nvPr/>
        </p:nvSpPr>
        <p:spPr>
          <a:xfrm>
            <a:off x="6828972" y="4072828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7</a:t>
            </a:r>
            <a:endParaRPr lang="ko-KR" altLang="en-US" sz="2400" b="1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4C27F4ED-C8F3-5BF6-3173-6B79B883B24D}"/>
              </a:ext>
            </a:extLst>
          </p:cNvPr>
          <p:cNvSpPr/>
          <p:nvPr/>
        </p:nvSpPr>
        <p:spPr>
          <a:xfrm>
            <a:off x="3011196" y="4072828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04C876F-DE69-FB5C-3A38-65DA6BDCC1B7}"/>
              </a:ext>
            </a:extLst>
          </p:cNvPr>
          <p:cNvSpPr/>
          <p:nvPr/>
        </p:nvSpPr>
        <p:spPr>
          <a:xfrm>
            <a:off x="5556380" y="4072828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9</a:t>
            </a:r>
            <a:endParaRPr lang="ko-KR" altLang="en-US" sz="2400" b="1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80400B06-808C-8DB6-3B4A-EAFE18CE5027}"/>
              </a:ext>
            </a:extLst>
          </p:cNvPr>
          <p:cNvSpPr/>
          <p:nvPr/>
        </p:nvSpPr>
        <p:spPr>
          <a:xfrm>
            <a:off x="8101564" y="4072828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04A2B6C9-85D1-57C4-1838-39AFD31873B9}"/>
              </a:ext>
            </a:extLst>
          </p:cNvPr>
          <p:cNvSpPr/>
          <p:nvPr/>
        </p:nvSpPr>
        <p:spPr>
          <a:xfrm>
            <a:off x="9374155" y="4072828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CB58A2C-0E95-23FF-29DA-CF776305EF2F}"/>
              </a:ext>
            </a:extLst>
          </p:cNvPr>
          <p:cNvSpPr/>
          <p:nvPr/>
        </p:nvSpPr>
        <p:spPr>
          <a:xfrm>
            <a:off x="1791478" y="5239940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7</a:t>
            </a:r>
            <a:endParaRPr lang="ko-KR" altLang="en-US" sz="2400" b="1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1337FE01-92F1-C911-D7B7-FF9C5EA2071F}"/>
              </a:ext>
            </a:extLst>
          </p:cNvPr>
          <p:cNvSpPr/>
          <p:nvPr/>
        </p:nvSpPr>
        <p:spPr>
          <a:xfrm>
            <a:off x="4336662" y="5239940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D5D4DB87-212F-8AF7-0EF3-9E6D893167F7}"/>
              </a:ext>
            </a:extLst>
          </p:cNvPr>
          <p:cNvSpPr/>
          <p:nvPr/>
        </p:nvSpPr>
        <p:spPr>
          <a:xfrm>
            <a:off x="6881846" y="5239940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6E18FBD-50D1-B6A6-DBAA-472B884C747C}"/>
              </a:ext>
            </a:extLst>
          </p:cNvPr>
          <p:cNvSpPr/>
          <p:nvPr/>
        </p:nvSpPr>
        <p:spPr>
          <a:xfrm>
            <a:off x="3064070" y="5239940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A197C48-93E6-0909-3908-58CC0C45F7DB}"/>
              </a:ext>
            </a:extLst>
          </p:cNvPr>
          <p:cNvSpPr/>
          <p:nvPr/>
        </p:nvSpPr>
        <p:spPr>
          <a:xfrm>
            <a:off x="5609254" y="5239940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41553AC0-A2F9-01BB-D261-923EB41B010B}"/>
              </a:ext>
            </a:extLst>
          </p:cNvPr>
          <p:cNvSpPr/>
          <p:nvPr/>
        </p:nvSpPr>
        <p:spPr>
          <a:xfrm>
            <a:off x="8154438" y="5239940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9</a:t>
            </a:r>
            <a:endParaRPr lang="ko-KR" altLang="en-US" sz="2400" b="1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2103257C-FD22-B90C-2B50-7D960342763D}"/>
              </a:ext>
            </a:extLst>
          </p:cNvPr>
          <p:cNvSpPr/>
          <p:nvPr/>
        </p:nvSpPr>
        <p:spPr>
          <a:xfrm>
            <a:off x="9427029" y="5239940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0CBF182-9095-EFE5-3C15-040C84EBC9C3}"/>
              </a:ext>
            </a:extLst>
          </p:cNvPr>
          <p:cNvCxnSpPr>
            <a:cxnSpLocks/>
            <a:stCxn id="7" idx="3"/>
            <a:endCxn id="75" idx="7"/>
          </p:cNvCxnSpPr>
          <p:nvPr/>
        </p:nvCxnSpPr>
        <p:spPr>
          <a:xfrm flipH="1">
            <a:off x="2378393" y="2378393"/>
            <a:ext cx="4560350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7FEBB00-05F3-D109-AC41-D3A32D838F6B}"/>
              </a:ext>
            </a:extLst>
          </p:cNvPr>
          <p:cNvCxnSpPr>
            <a:stCxn id="8" idx="4"/>
            <a:endCxn id="78" idx="0"/>
          </p:cNvCxnSpPr>
          <p:nvPr/>
        </p:nvCxnSpPr>
        <p:spPr>
          <a:xfrm>
            <a:off x="3385976" y="2488164"/>
            <a:ext cx="0" cy="41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242F85EA-B4D2-D2BE-67EC-65DF7DE3F472}"/>
              </a:ext>
            </a:extLst>
          </p:cNvPr>
          <p:cNvCxnSpPr>
            <a:stCxn id="10" idx="3"/>
            <a:endCxn id="76" idx="7"/>
          </p:cNvCxnSpPr>
          <p:nvPr/>
        </p:nvCxnSpPr>
        <p:spPr>
          <a:xfrm flipH="1">
            <a:off x="4923577" y="2378393"/>
            <a:ext cx="3287758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626BE51C-F17E-0A46-EADE-B3FC3910B5E2}"/>
              </a:ext>
            </a:extLst>
          </p:cNvPr>
          <p:cNvCxnSpPr>
            <a:stCxn id="6" idx="5"/>
            <a:endCxn id="79" idx="1"/>
          </p:cNvCxnSpPr>
          <p:nvPr/>
        </p:nvCxnSpPr>
        <p:spPr>
          <a:xfrm>
            <a:off x="4923577" y="2378393"/>
            <a:ext cx="742574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17229C89-E502-60C1-BF19-271C722B088D}"/>
              </a:ext>
            </a:extLst>
          </p:cNvPr>
          <p:cNvCxnSpPr>
            <a:stCxn id="3" idx="5"/>
            <a:endCxn id="77" idx="1"/>
          </p:cNvCxnSpPr>
          <p:nvPr/>
        </p:nvCxnSpPr>
        <p:spPr>
          <a:xfrm>
            <a:off x="2378393" y="2378393"/>
            <a:ext cx="4560350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6B53587-88B4-59C5-6948-61D5F744DBD3}"/>
              </a:ext>
            </a:extLst>
          </p:cNvPr>
          <p:cNvCxnSpPr>
            <a:stCxn id="9" idx="5"/>
            <a:endCxn id="80" idx="1"/>
          </p:cNvCxnSpPr>
          <p:nvPr/>
        </p:nvCxnSpPr>
        <p:spPr>
          <a:xfrm>
            <a:off x="6196169" y="2378393"/>
            <a:ext cx="2015166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9D2EFA5-98E6-CF7B-9AC5-DB40B6C00673}"/>
              </a:ext>
            </a:extLst>
          </p:cNvPr>
          <p:cNvCxnSpPr>
            <a:stCxn id="10" idx="5"/>
            <a:endCxn id="81" idx="1"/>
          </p:cNvCxnSpPr>
          <p:nvPr/>
        </p:nvCxnSpPr>
        <p:spPr>
          <a:xfrm>
            <a:off x="8741353" y="2378393"/>
            <a:ext cx="742573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DA11F20-72C2-749B-F556-5E16D81AAE88}"/>
              </a:ext>
            </a:extLst>
          </p:cNvPr>
          <p:cNvCxnSpPr>
            <a:cxnSpLocks/>
          </p:cNvCxnSpPr>
          <p:nvPr/>
        </p:nvCxnSpPr>
        <p:spPr>
          <a:xfrm flipH="1">
            <a:off x="2394464" y="3545505"/>
            <a:ext cx="4560350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E330C2B-02A1-7B6A-235C-B53C4286FF82}"/>
              </a:ext>
            </a:extLst>
          </p:cNvPr>
          <p:cNvCxnSpPr/>
          <p:nvPr/>
        </p:nvCxnSpPr>
        <p:spPr>
          <a:xfrm>
            <a:off x="3402047" y="3655276"/>
            <a:ext cx="0" cy="41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95F17157-0F38-13DC-25D3-0739F0F90532}"/>
              </a:ext>
            </a:extLst>
          </p:cNvPr>
          <p:cNvCxnSpPr/>
          <p:nvPr/>
        </p:nvCxnSpPr>
        <p:spPr>
          <a:xfrm flipH="1">
            <a:off x="4939648" y="3545505"/>
            <a:ext cx="3287758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D89942B-3F30-283B-F88D-317326CEFE56}"/>
              </a:ext>
            </a:extLst>
          </p:cNvPr>
          <p:cNvCxnSpPr/>
          <p:nvPr/>
        </p:nvCxnSpPr>
        <p:spPr>
          <a:xfrm>
            <a:off x="4939648" y="3545505"/>
            <a:ext cx="742574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4826BC46-06B8-8914-4A88-C6FA6B08ABC0}"/>
              </a:ext>
            </a:extLst>
          </p:cNvPr>
          <p:cNvCxnSpPr/>
          <p:nvPr/>
        </p:nvCxnSpPr>
        <p:spPr>
          <a:xfrm>
            <a:off x="2394464" y="3545505"/>
            <a:ext cx="4560350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34942CF1-B6C3-694B-B8A4-E0D3A4862740}"/>
              </a:ext>
            </a:extLst>
          </p:cNvPr>
          <p:cNvCxnSpPr/>
          <p:nvPr/>
        </p:nvCxnSpPr>
        <p:spPr>
          <a:xfrm>
            <a:off x="6212240" y="3545505"/>
            <a:ext cx="2015166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1B7B6BD5-D72D-611B-2911-65743B4D0539}"/>
              </a:ext>
            </a:extLst>
          </p:cNvPr>
          <p:cNvCxnSpPr/>
          <p:nvPr/>
        </p:nvCxnSpPr>
        <p:spPr>
          <a:xfrm>
            <a:off x="8757424" y="3545505"/>
            <a:ext cx="742573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08D5826-C0E4-B3F3-7C0B-986528EE0600}"/>
              </a:ext>
            </a:extLst>
          </p:cNvPr>
          <p:cNvCxnSpPr>
            <a:cxnSpLocks/>
          </p:cNvCxnSpPr>
          <p:nvPr/>
        </p:nvCxnSpPr>
        <p:spPr>
          <a:xfrm flipH="1">
            <a:off x="2394464" y="4712617"/>
            <a:ext cx="4560350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818D5B4A-0A1D-CF45-1396-489F6611319D}"/>
              </a:ext>
            </a:extLst>
          </p:cNvPr>
          <p:cNvCxnSpPr/>
          <p:nvPr/>
        </p:nvCxnSpPr>
        <p:spPr>
          <a:xfrm>
            <a:off x="3402047" y="4822388"/>
            <a:ext cx="0" cy="41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A5F101B4-DCE6-4211-084F-B97C766C0EEB}"/>
              </a:ext>
            </a:extLst>
          </p:cNvPr>
          <p:cNvCxnSpPr/>
          <p:nvPr/>
        </p:nvCxnSpPr>
        <p:spPr>
          <a:xfrm flipH="1">
            <a:off x="4939648" y="4712617"/>
            <a:ext cx="3287758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F9E14A10-8C1A-B8E8-75CB-CA615B8E05C6}"/>
              </a:ext>
            </a:extLst>
          </p:cNvPr>
          <p:cNvCxnSpPr/>
          <p:nvPr/>
        </p:nvCxnSpPr>
        <p:spPr>
          <a:xfrm>
            <a:off x="4939648" y="4712617"/>
            <a:ext cx="742574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B1FD253-031D-3D1F-EEE6-4038B920C2A5}"/>
              </a:ext>
            </a:extLst>
          </p:cNvPr>
          <p:cNvCxnSpPr/>
          <p:nvPr/>
        </p:nvCxnSpPr>
        <p:spPr>
          <a:xfrm>
            <a:off x="2394464" y="4712617"/>
            <a:ext cx="4560350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EEFA86B-A6D4-F7CB-2601-0678E39937DB}"/>
              </a:ext>
            </a:extLst>
          </p:cNvPr>
          <p:cNvCxnSpPr/>
          <p:nvPr/>
        </p:nvCxnSpPr>
        <p:spPr>
          <a:xfrm>
            <a:off x="6212240" y="4712617"/>
            <a:ext cx="2015166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8D2D17AA-B099-E2B2-8EF9-D3C67ABB8A5A}"/>
              </a:ext>
            </a:extLst>
          </p:cNvPr>
          <p:cNvCxnSpPr/>
          <p:nvPr/>
        </p:nvCxnSpPr>
        <p:spPr>
          <a:xfrm>
            <a:off x="8757424" y="4712617"/>
            <a:ext cx="742573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1483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F7556-67F1-8AC8-5D13-024032227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4C7F9A-6C97-36F9-76DA-E5A5B81B1649}"/>
              </a:ext>
            </a:extLst>
          </p:cNvPr>
          <p:cNvSpPr txBox="1"/>
          <p:nvPr/>
        </p:nvSpPr>
        <p:spPr>
          <a:xfrm>
            <a:off x="1247192" y="715706"/>
            <a:ext cx="9697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문제를 한 번 거꾸로 </a:t>
            </a:r>
            <a:r>
              <a:rPr lang="ko-KR" altLang="en-US" dirty="0" err="1"/>
              <a:t>풀어볼게요</a:t>
            </a:r>
            <a:r>
              <a:rPr lang="en-US" altLang="ko-KR" dirty="0"/>
              <a:t>. </a:t>
            </a:r>
            <a:r>
              <a:rPr lang="ko-KR" altLang="en-US" dirty="0"/>
              <a:t>그니까 화살표를 거꾸로 해서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현재 위치의 값을 전 단계의 어디서 가져 오는지를 보는 겁니다</a:t>
            </a:r>
            <a:r>
              <a:rPr lang="en-US" altLang="ko-KR" dirty="0"/>
              <a:t>.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0193CE-BDFB-EA02-D73A-2D3C90D06207}"/>
              </a:ext>
            </a:extLst>
          </p:cNvPr>
          <p:cNvSpPr/>
          <p:nvPr/>
        </p:nvSpPr>
        <p:spPr>
          <a:xfrm>
            <a:off x="1738604" y="161730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4F470F2-A975-FA92-9BCC-BB730182F8B3}"/>
              </a:ext>
            </a:extLst>
          </p:cNvPr>
          <p:cNvSpPr/>
          <p:nvPr/>
        </p:nvSpPr>
        <p:spPr>
          <a:xfrm>
            <a:off x="4283788" y="161730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53B1B92-9456-77F4-1A96-ECC558ABB26D}"/>
              </a:ext>
            </a:extLst>
          </p:cNvPr>
          <p:cNvSpPr/>
          <p:nvPr/>
        </p:nvSpPr>
        <p:spPr>
          <a:xfrm>
            <a:off x="6828972" y="161730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7</a:t>
            </a:r>
            <a:endParaRPr lang="ko-KR" altLang="en-US" sz="2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8C869EE-FA0A-2E37-E002-A459C30B2D8F}"/>
              </a:ext>
            </a:extLst>
          </p:cNvPr>
          <p:cNvSpPr/>
          <p:nvPr/>
        </p:nvSpPr>
        <p:spPr>
          <a:xfrm>
            <a:off x="3011196" y="161730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057B0C3-E682-A2B3-C974-7355F60A8856}"/>
              </a:ext>
            </a:extLst>
          </p:cNvPr>
          <p:cNvSpPr/>
          <p:nvPr/>
        </p:nvSpPr>
        <p:spPr>
          <a:xfrm>
            <a:off x="5556380" y="161730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A43D2CB-CC31-22FE-3294-B686D5E529C8}"/>
              </a:ext>
            </a:extLst>
          </p:cNvPr>
          <p:cNvSpPr/>
          <p:nvPr/>
        </p:nvSpPr>
        <p:spPr>
          <a:xfrm>
            <a:off x="8101564" y="161730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9</a:t>
            </a:r>
            <a:endParaRPr lang="ko-KR" altLang="en-US" sz="2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4D08F8B-1149-9724-0D71-97F9AC2F6337}"/>
              </a:ext>
            </a:extLst>
          </p:cNvPr>
          <p:cNvSpPr/>
          <p:nvPr/>
        </p:nvSpPr>
        <p:spPr>
          <a:xfrm>
            <a:off x="9374155" y="161730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11</a:t>
            </a:r>
            <a:endParaRPr lang="ko-KR" altLang="en-US" sz="2400" b="1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1BB9754E-9AD1-8C88-9FFF-2C98394D34D8}"/>
              </a:ext>
            </a:extLst>
          </p:cNvPr>
          <p:cNvSpPr/>
          <p:nvPr/>
        </p:nvSpPr>
        <p:spPr>
          <a:xfrm>
            <a:off x="1738604" y="2784418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39F5134-8A14-BA5E-F2D3-A759ACFDC6E7}"/>
              </a:ext>
            </a:extLst>
          </p:cNvPr>
          <p:cNvSpPr/>
          <p:nvPr/>
        </p:nvSpPr>
        <p:spPr>
          <a:xfrm>
            <a:off x="4283788" y="2784418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504FE0F-5D5D-DE11-ADAF-E522D0765263}"/>
              </a:ext>
            </a:extLst>
          </p:cNvPr>
          <p:cNvSpPr/>
          <p:nvPr/>
        </p:nvSpPr>
        <p:spPr>
          <a:xfrm>
            <a:off x="6828972" y="2784418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A9737C9-3D5B-3BD8-462C-8BCDB349E76B}"/>
              </a:ext>
            </a:extLst>
          </p:cNvPr>
          <p:cNvSpPr/>
          <p:nvPr/>
        </p:nvSpPr>
        <p:spPr>
          <a:xfrm>
            <a:off x="3011196" y="2784418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CBF94BDB-1FB2-7EC7-0CF4-C0AC28FA9429}"/>
              </a:ext>
            </a:extLst>
          </p:cNvPr>
          <p:cNvSpPr/>
          <p:nvPr/>
        </p:nvSpPr>
        <p:spPr>
          <a:xfrm>
            <a:off x="5556380" y="2784418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? </a:t>
            </a:r>
            <a:endParaRPr lang="ko-KR" altLang="en-US" sz="2400" b="1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AB187F93-E15D-65B3-3B48-0403AC8B8D0B}"/>
              </a:ext>
            </a:extLst>
          </p:cNvPr>
          <p:cNvSpPr/>
          <p:nvPr/>
        </p:nvSpPr>
        <p:spPr>
          <a:xfrm>
            <a:off x="8101564" y="2784418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387FD6BC-AA44-7376-28D1-8F15ACABCCAA}"/>
              </a:ext>
            </a:extLst>
          </p:cNvPr>
          <p:cNvSpPr/>
          <p:nvPr/>
        </p:nvSpPr>
        <p:spPr>
          <a:xfrm>
            <a:off x="9374155" y="2784418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CDD6895-74E2-63DD-99F4-090C402B3D17}"/>
              </a:ext>
            </a:extLst>
          </p:cNvPr>
          <p:cNvSpPr/>
          <p:nvPr/>
        </p:nvSpPr>
        <p:spPr>
          <a:xfrm>
            <a:off x="1738604" y="3951530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69031B3C-C899-857E-6202-489591E0EC84}"/>
              </a:ext>
            </a:extLst>
          </p:cNvPr>
          <p:cNvSpPr/>
          <p:nvPr/>
        </p:nvSpPr>
        <p:spPr>
          <a:xfrm>
            <a:off x="4283788" y="3951530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85F5C7FB-5BC7-6A0A-ECDE-ABB7CF7BAD9C}"/>
              </a:ext>
            </a:extLst>
          </p:cNvPr>
          <p:cNvSpPr/>
          <p:nvPr/>
        </p:nvSpPr>
        <p:spPr>
          <a:xfrm>
            <a:off x="6828972" y="3951530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C89A4D1E-2522-7FAF-D7FD-4B4360F5B2C7}"/>
              </a:ext>
            </a:extLst>
          </p:cNvPr>
          <p:cNvSpPr/>
          <p:nvPr/>
        </p:nvSpPr>
        <p:spPr>
          <a:xfrm>
            <a:off x="3011196" y="3951530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56ABA27-BB50-8658-CED1-1CDBE610B18A}"/>
              </a:ext>
            </a:extLst>
          </p:cNvPr>
          <p:cNvSpPr/>
          <p:nvPr/>
        </p:nvSpPr>
        <p:spPr>
          <a:xfrm>
            <a:off x="5556380" y="3951530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AAA690FC-32E6-8D3C-61DC-F2C26C9B5D74}"/>
              </a:ext>
            </a:extLst>
          </p:cNvPr>
          <p:cNvSpPr/>
          <p:nvPr/>
        </p:nvSpPr>
        <p:spPr>
          <a:xfrm>
            <a:off x="8101564" y="3951530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2CFB8879-1AF4-4DCA-F7C0-1BB2B9DC7747}"/>
              </a:ext>
            </a:extLst>
          </p:cNvPr>
          <p:cNvSpPr/>
          <p:nvPr/>
        </p:nvSpPr>
        <p:spPr>
          <a:xfrm>
            <a:off x="9374155" y="3951530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A46A1EC-AA57-EB19-FC1F-245FF472FFCE}"/>
              </a:ext>
            </a:extLst>
          </p:cNvPr>
          <p:cNvSpPr/>
          <p:nvPr/>
        </p:nvSpPr>
        <p:spPr>
          <a:xfrm>
            <a:off x="1791478" y="5118642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F034951F-D033-140E-7C41-BD822D8EE6D3}"/>
              </a:ext>
            </a:extLst>
          </p:cNvPr>
          <p:cNvSpPr/>
          <p:nvPr/>
        </p:nvSpPr>
        <p:spPr>
          <a:xfrm>
            <a:off x="4336662" y="5118642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C9F7555D-EC55-60C7-37D7-BC3F86D26E8D}"/>
              </a:ext>
            </a:extLst>
          </p:cNvPr>
          <p:cNvSpPr/>
          <p:nvPr/>
        </p:nvSpPr>
        <p:spPr>
          <a:xfrm>
            <a:off x="6881846" y="5118642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61ECC305-024C-555D-AC97-272C49401148}"/>
              </a:ext>
            </a:extLst>
          </p:cNvPr>
          <p:cNvSpPr/>
          <p:nvPr/>
        </p:nvSpPr>
        <p:spPr>
          <a:xfrm>
            <a:off x="3064070" y="5118642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B6BE92E-1594-D2E3-2048-606D154FDAFD}"/>
              </a:ext>
            </a:extLst>
          </p:cNvPr>
          <p:cNvSpPr/>
          <p:nvPr/>
        </p:nvSpPr>
        <p:spPr>
          <a:xfrm>
            <a:off x="5609254" y="5118642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2C0AEA9F-0577-DA69-4C64-0A42BA10C3D3}"/>
              </a:ext>
            </a:extLst>
          </p:cNvPr>
          <p:cNvSpPr/>
          <p:nvPr/>
        </p:nvSpPr>
        <p:spPr>
          <a:xfrm>
            <a:off x="8154438" y="5118642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74C46D9B-25AA-9809-A6DB-704DB65B3539}"/>
              </a:ext>
            </a:extLst>
          </p:cNvPr>
          <p:cNvSpPr/>
          <p:nvPr/>
        </p:nvSpPr>
        <p:spPr>
          <a:xfrm>
            <a:off x="9427029" y="5118642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3C96C65-7BBF-E918-E35F-34ECC653C1F8}"/>
              </a:ext>
            </a:extLst>
          </p:cNvPr>
          <p:cNvCxnSpPr>
            <a:cxnSpLocks/>
            <a:stCxn id="82" idx="7"/>
            <a:endCxn id="77" idx="3"/>
          </p:cNvCxnSpPr>
          <p:nvPr/>
        </p:nvCxnSpPr>
        <p:spPr>
          <a:xfrm flipV="1">
            <a:off x="2378393" y="3424207"/>
            <a:ext cx="4560350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28687B7-A6C0-7848-FF39-61F1EE69789C}"/>
              </a:ext>
            </a:extLst>
          </p:cNvPr>
          <p:cNvCxnSpPr>
            <a:stCxn id="85" idx="0"/>
            <a:endCxn id="78" idx="4"/>
          </p:cNvCxnSpPr>
          <p:nvPr/>
        </p:nvCxnSpPr>
        <p:spPr>
          <a:xfrm flipV="1">
            <a:off x="3385976" y="3533978"/>
            <a:ext cx="0" cy="41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834CA21-786D-EB31-E5BF-7DC4FDC72FC5}"/>
              </a:ext>
            </a:extLst>
          </p:cNvPr>
          <p:cNvCxnSpPr>
            <a:stCxn id="83" idx="7"/>
            <a:endCxn id="80" idx="3"/>
          </p:cNvCxnSpPr>
          <p:nvPr/>
        </p:nvCxnSpPr>
        <p:spPr>
          <a:xfrm flipV="1">
            <a:off x="4923577" y="3424207"/>
            <a:ext cx="3287758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53AA50B-00A3-C9B5-4C01-8E552B1C310B}"/>
              </a:ext>
            </a:extLst>
          </p:cNvPr>
          <p:cNvCxnSpPr>
            <a:stCxn id="86" idx="1"/>
            <a:endCxn id="76" idx="5"/>
          </p:cNvCxnSpPr>
          <p:nvPr/>
        </p:nvCxnSpPr>
        <p:spPr>
          <a:xfrm flipH="1" flipV="1">
            <a:off x="4923577" y="3424207"/>
            <a:ext cx="742574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5D3B3B2-4D93-8379-3BD3-ADD47240641D}"/>
              </a:ext>
            </a:extLst>
          </p:cNvPr>
          <p:cNvCxnSpPr>
            <a:cxnSpLocks/>
            <a:stCxn id="84" idx="1"/>
            <a:endCxn id="75" idx="5"/>
          </p:cNvCxnSpPr>
          <p:nvPr/>
        </p:nvCxnSpPr>
        <p:spPr>
          <a:xfrm flipH="1" flipV="1">
            <a:off x="2378393" y="3424207"/>
            <a:ext cx="4560350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1DE1B9C-8100-74FE-3388-838A59D851C0}"/>
              </a:ext>
            </a:extLst>
          </p:cNvPr>
          <p:cNvCxnSpPr>
            <a:stCxn id="87" idx="1"/>
            <a:endCxn id="79" idx="5"/>
          </p:cNvCxnSpPr>
          <p:nvPr/>
        </p:nvCxnSpPr>
        <p:spPr>
          <a:xfrm flipH="1" flipV="1">
            <a:off x="6196169" y="3424207"/>
            <a:ext cx="2015166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0F8D92D-9BB7-88C8-8CA1-13218E112A30}"/>
              </a:ext>
            </a:extLst>
          </p:cNvPr>
          <p:cNvCxnSpPr>
            <a:stCxn id="88" idx="1"/>
            <a:endCxn id="80" idx="5"/>
          </p:cNvCxnSpPr>
          <p:nvPr/>
        </p:nvCxnSpPr>
        <p:spPr>
          <a:xfrm flipH="1" flipV="1">
            <a:off x="8741353" y="3424207"/>
            <a:ext cx="742573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623E589-7EB1-2007-ADFC-E01699957456}"/>
              </a:ext>
            </a:extLst>
          </p:cNvPr>
          <p:cNvCxnSpPr/>
          <p:nvPr/>
        </p:nvCxnSpPr>
        <p:spPr>
          <a:xfrm flipV="1">
            <a:off x="2358437" y="4603888"/>
            <a:ext cx="4560350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B29FE77-5CDD-75B9-D0DC-16E36E7ABB03}"/>
              </a:ext>
            </a:extLst>
          </p:cNvPr>
          <p:cNvCxnSpPr/>
          <p:nvPr/>
        </p:nvCxnSpPr>
        <p:spPr>
          <a:xfrm flipV="1">
            <a:off x="3366020" y="4713659"/>
            <a:ext cx="0" cy="41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8132BDC-EE07-3157-013C-35466D2FAB34}"/>
              </a:ext>
            </a:extLst>
          </p:cNvPr>
          <p:cNvCxnSpPr/>
          <p:nvPr/>
        </p:nvCxnSpPr>
        <p:spPr>
          <a:xfrm flipV="1">
            <a:off x="4903621" y="4603888"/>
            <a:ext cx="3287758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5BDFF14-20E6-78F6-1794-47EF126DDD55}"/>
              </a:ext>
            </a:extLst>
          </p:cNvPr>
          <p:cNvCxnSpPr/>
          <p:nvPr/>
        </p:nvCxnSpPr>
        <p:spPr>
          <a:xfrm flipH="1" flipV="1">
            <a:off x="4903621" y="4603888"/>
            <a:ext cx="742574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36EA2BA-EA25-5CEA-F02F-C47B34B10199}"/>
              </a:ext>
            </a:extLst>
          </p:cNvPr>
          <p:cNvCxnSpPr>
            <a:cxnSpLocks/>
          </p:cNvCxnSpPr>
          <p:nvPr/>
        </p:nvCxnSpPr>
        <p:spPr>
          <a:xfrm flipH="1" flipV="1">
            <a:off x="2358437" y="4603888"/>
            <a:ext cx="4560350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B26132E-5181-5776-C5DE-E6D6DC95DD5D}"/>
              </a:ext>
            </a:extLst>
          </p:cNvPr>
          <p:cNvCxnSpPr/>
          <p:nvPr/>
        </p:nvCxnSpPr>
        <p:spPr>
          <a:xfrm flipH="1" flipV="1">
            <a:off x="6176213" y="4603888"/>
            <a:ext cx="2015166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C35EB69-686C-FAC1-C612-8E000D50CAA4}"/>
              </a:ext>
            </a:extLst>
          </p:cNvPr>
          <p:cNvCxnSpPr/>
          <p:nvPr/>
        </p:nvCxnSpPr>
        <p:spPr>
          <a:xfrm flipH="1" flipV="1">
            <a:off x="8721397" y="4603888"/>
            <a:ext cx="742573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3319114-8A11-9924-4B78-2788D97B6592}"/>
              </a:ext>
            </a:extLst>
          </p:cNvPr>
          <p:cNvCxnSpPr/>
          <p:nvPr/>
        </p:nvCxnSpPr>
        <p:spPr>
          <a:xfrm flipV="1">
            <a:off x="2378393" y="2263713"/>
            <a:ext cx="4560350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AE98B9C-FB46-7093-87AB-1540D6D8FE9C}"/>
              </a:ext>
            </a:extLst>
          </p:cNvPr>
          <p:cNvCxnSpPr/>
          <p:nvPr/>
        </p:nvCxnSpPr>
        <p:spPr>
          <a:xfrm flipV="1">
            <a:off x="3385976" y="2373484"/>
            <a:ext cx="0" cy="41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1D98272-AEA3-86E7-8560-E406C7FD4790}"/>
              </a:ext>
            </a:extLst>
          </p:cNvPr>
          <p:cNvCxnSpPr/>
          <p:nvPr/>
        </p:nvCxnSpPr>
        <p:spPr>
          <a:xfrm flipV="1">
            <a:off x="4923577" y="2263713"/>
            <a:ext cx="3287758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4F7ACA4-B991-19F5-753A-B3DF7527AA6B}"/>
              </a:ext>
            </a:extLst>
          </p:cNvPr>
          <p:cNvCxnSpPr/>
          <p:nvPr/>
        </p:nvCxnSpPr>
        <p:spPr>
          <a:xfrm flipH="1" flipV="1">
            <a:off x="4923577" y="2263713"/>
            <a:ext cx="742574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C04516A-2AF8-A080-CB0E-BA320DEFE1FB}"/>
              </a:ext>
            </a:extLst>
          </p:cNvPr>
          <p:cNvCxnSpPr>
            <a:cxnSpLocks/>
          </p:cNvCxnSpPr>
          <p:nvPr/>
        </p:nvCxnSpPr>
        <p:spPr>
          <a:xfrm flipH="1" flipV="1">
            <a:off x="2378393" y="2263713"/>
            <a:ext cx="4560350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CD9A5D1-30DC-F055-1147-FB873AA00CBF}"/>
              </a:ext>
            </a:extLst>
          </p:cNvPr>
          <p:cNvCxnSpPr/>
          <p:nvPr/>
        </p:nvCxnSpPr>
        <p:spPr>
          <a:xfrm flipH="1" flipV="1">
            <a:off x="6196169" y="2263713"/>
            <a:ext cx="2015166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FC789C6-E8BD-BEAD-5A14-46F923CAE96A}"/>
              </a:ext>
            </a:extLst>
          </p:cNvPr>
          <p:cNvCxnSpPr/>
          <p:nvPr/>
        </p:nvCxnSpPr>
        <p:spPr>
          <a:xfrm flipH="1" flipV="1">
            <a:off x="8741353" y="2263713"/>
            <a:ext cx="742573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3384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A9842-585E-078D-7054-99BD84A93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EAD369-9FA5-8E47-78E3-17498750EF1C}"/>
              </a:ext>
            </a:extLst>
          </p:cNvPr>
          <p:cNvSpPr txBox="1"/>
          <p:nvPr/>
        </p:nvSpPr>
        <p:spPr>
          <a:xfrm>
            <a:off x="1247192" y="553423"/>
            <a:ext cx="9697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그럼 마지막 결과에서 </a:t>
            </a:r>
            <a:r>
              <a:rPr lang="en-US" altLang="ko-KR" dirty="0"/>
              <a:t>4</a:t>
            </a:r>
            <a:r>
              <a:rPr lang="ko-KR" altLang="en-US" dirty="0" err="1"/>
              <a:t>번째의</a:t>
            </a:r>
            <a:r>
              <a:rPr lang="ko-KR" altLang="en-US" dirty="0"/>
              <a:t> 원소를 찾고 싶으면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빨간 선을 따라가서 </a:t>
            </a:r>
            <a:r>
              <a:rPr lang="en-US" altLang="ko-KR" dirty="0"/>
              <a:t>5</a:t>
            </a:r>
            <a:r>
              <a:rPr lang="ko-KR" altLang="en-US" dirty="0"/>
              <a:t>라는 값을 찾을 수 있을 겁니다</a:t>
            </a:r>
            <a:r>
              <a:rPr lang="en-US" altLang="ko-KR" dirty="0"/>
              <a:t>.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450BA4F-F9E4-B8E4-2650-A85D30E2AA71}"/>
              </a:ext>
            </a:extLst>
          </p:cNvPr>
          <p:cNvSpPr/>
          <p:nvPr/>
        </p:nvSpPr>
        <p:spPr>
          <a:xfrm>
            <a:off x="1738604" y="161730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96DFDFC-90A3-9A2E-BCAB-46F248F6AF05}"/>
              </a:ext>
            </a:extLst>
          </p:cNvPr>
          <p:cNvSpPr/>
          <p:nvPr/>
        </p:nvSpPr>
        <p:spPr>
          <a:xfrm>
            <a:off x="4283788" y="161730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476BE65-876E-1967-CCC5-BA577948832C}"/>
              </a:ext>
            </a:extLst>
          </p:cNvPr>
          <p:cNvSpPr/>
          <p:nvPr/>
        </p:nvSpPr>
        <p:spPr>
          <a:xfrm>
            <a:off x="6828972" y="161730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7</a:t>
            </a:r>
            <a:endParaRPr lang="ko-KR" altLang="en-US" sz="2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67E0D5-524E-C20D-2F32-D8A1BAC1527A}"/>
              </a:ext>
            </a:extLst>
          </p:cNvPr>
          <p:cNvSpPr/>
          <p:nvPr/>
        </p:nvSpPr>
        <p:spPr>
          <a:xfrm>
            <a:off x="3011196" y="161730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6AD0A89-0AC2-99E3-16B3-3322F5C9B9B6}"/>
              </a:ext>
            </a:extLst>
          </p:cNvPr>
          <p:cNvSpPr/>
          <p:nvPr/>
        </p:nvSpPr>
        <p:spPr>
          <a:xfrm>
            <a:off x="5556380" y="161730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7B21E3A-AE93-73BA-65EB-4A9FE5400015}"/>
              </a:ext>
            </a:extLst>
          </p:cNvPr>
          <p:cNvSpPr/>
          <p:nvPr/>
        </p:nvSpPr>
        <p:spPr>
          <a:xfrm>
            <a:off x="8101564" y="161730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9</a:t>
            </a:r>
            <a:endParaRPr lang="ko-KR" altLang="en-US" sz="2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9840ADB-1304-A399-87CD-78F5A6035B9B}"/>
              </a:ext>
            </a:extLst>
          </p:cNvPr>
          <p:cNvSpPr/>
          <p:nvPr/>
        </p:nvSpPr>
        <p:spPr>
          <a:xfrm>
            <a:off x="9374155" y="161730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11</a:t>
            </a:r>
            <a:endParaRPr lang="ko-KR" altLang="en-US" sz="2400" b="1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FF83242E-88B3-93F7-16BE-4C2BEAFACC4B}"/>
              </a:ext>
            </a:extLst>
          </p:cNvPr>
          <p:cNvSpPr/>
          <p:nvPr/>
        </p:nvSpPr>
        <p:spPr>
          <a:xfrm>
            <a:off x="1738604" y="2784418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8230782-1B4A-AEC5-4809-022062AE291E}"/>
              </a:ext>
            </a:extLst>
          </p:cNvPr>
          <p:cNvSpPr/>
          <p:nvPr/>
        </p:nvSpPr>
        <p:spPr>
          <a:xfrm>
            <a:off x="4283788" y="2784418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14B85BC7-512C-778D-00A2-A3F389E62EF3}"/>
              </a:ext>
            </a:extLst>
          </p:cNvPr>
          <p:cNvSpPr/>
          <p:nvPr/>
        </p:nvSpPr>
        <p:spPr>
          <a:xfrm>
            <a:off x="6828972" y="2784418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2F447FD7-1339-3929-EFA1-5683047BAFAC}"/>
              </a:ext>
            </a:extLst>
          </p:cNvPr>
          <p:cNvSpPr/>
          <p:nvPr/>
        </p:nvSpPr>
        <p:spPr>
          <a:xfrm>
            <a:off x="3011196" y="2784418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8BFB79F-3DDA-3684-626D-C3B6E09B38EA}"/>
              </a:ext>
            </a:extLst>
          </p:cNvPr>
          <p:cNvSpPr/>
          <p:nvPr/>
        </p:nvSpPr>
        <p:spPr>
          <a:xfrm>
            <a:off x="5556380" y="2784418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? </a:t>
            </a:r>
            <a:endParaRPr lang="ko-KR" altLang="en-US" sz="2400" b="1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40008FEC-FB61-7211-507E-6D080AABAB42}"/>
              </a:ext>
            </a:extLst>
          </p:cNvPr>
          <p:cNvSpPr/>
          <p:nvPr/>
        </p:nvSpPr>
        <p:spPr>
          <a:xfrm>
            <a:off x="8101564" y="2784418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323BF28-8514-1F24-96FD-4F7D7475324C}"/>
              </a:ext>
            </a:extLst>
          </p:cNvPr>
          <p:cNvSpPr/>
          <p:nvPr/>
        </p:nvSpPr>
        <p:spPr>
          <a:xfrm>
            <a:off x="9374155" y="2784418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7D1F563D-AAFA-B773-93CA-858BE23DC562}"/>
              </a:ext>
            </a:extLst>
          </p:cNvPr>
          <p:cNvSpPr/>
          <p:nvPr/>
        </p:nvSpPr>
        <p:spPr>
          <a:xfrm>
            <a:off x="1738604" y="3951530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ADC50023-FAE8-0D01-9A4A-5778C5600E1C}"/>
              </a:ext>
            </a:extLst>
          </p:cNvPr>
          <p:cNvSpPr/>
          <p:nvPr/>
        </p:nvSpPr>
        <p:spPr>
          <a:xfrm>
            <a:off x="4283788" y="3951530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1DC6B7C8-0B51-8D53-FC10-7438C3652E6F}"/>
              </a:ext>
            </a:extLst>
          </p:cNvPr>
          <p:cNvSpPr/>
          <p:nvPr/>
        </p:nvSpPr>
        <p:spPr>
          <a:xfrm>
            <a:off x="6828972" y="3951530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C94C64A8-8FEB-E18B-7F46-4D905FF70E91}"/>
              </a:ext>
            </a:extLst>
          </p:cNvPr>
          <p:cNvSpPr/>
          <p:nvPr/>
        </p:nvSpPr>
        <p:spPr>
          <a:xfrm>
            <a:off x="3011196" y="3951530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1CF41731-EF2D-29F9-1C4F-744C96B57139}"/>
              </a:ext>
            </a:extLst>
          </p:cNvPr>
          <p:cNvSpPr/>
          <p:nvPr/>
        </p:nvSpPr>
        <p:spPr>
          <a:xfrm>
            <a:off x="5556380" y="3951530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6442CE6D-38A7-3C70-B110-E6638C529BF0}"/>
              </a:ext>
            </a:extLst>
          </p:cNvPr>
          <p:cNvSpPr/>
          <p:nvPr/>
        </p:nvSpPr>
        <p:spPr>
          <a:xfrm>
            <a:off x="8101564" y="3951530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7EDB959B-14DB-0D28-A3D7-A6BCE9F471C3}"/>
              </a:ext>
            </a:extLst>
          </p:cNvPr>
          <p:cNvSpPr/>
          <p:nvPr/>
        </p:nvSpPr>
        <p:spPr>
          <a:xfrm>
            <a:off x="9374155" y="3951530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E2ABBA22-664D-4B7C-AF13-B29A7A9163E2}"/>
              </a:ext>
            </a:extLst>
          </p:cNvPr>
          <p:cNvSpPr/>
          <p:nvPr/>
        </p:nvSpPr>
        <p:spPr>
          <a:xfrm>
            <a:off x="1791478" y="5118642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E9B8F5B6-AC0F-4E8B-AD96-61FA16155966}"/>
              </a:ext>
            </a:extLst>
          </p:cNvPr>
          <p:cNvSpPr/>
          <p:nvPr/>
        </p:nvSpPr>
        <p:spPr>
          <a:xfrm>
            <a:off x="4336662" y="5118642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E224731F-1C92-F1B8-13CE-E13FC962AE11}"/>
              </a:ext>
            </a:extLst>
          </p:cNvPr>
          <p:cNvSpPr/>
          <p:nvPr/>
        </p:nvSpPr>
        <p:spPr>
          <a:xfrm>
            <a:off x="6881846" y="5118642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04E2D80A-585B-CEBF-93F1-9F666DD2560E}"/>
              </a:ext>
            </a:extLst>
          </p:cNvPr>
          <p:cNvSpPr/>
          <p:nvPr/>
        </p:nvSpPr>
        <p:spPr>
          <a:xfrm>
            <a:off x="3064070" y="5118642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3004B898-9EA4-0F16-DBD7-C8053235F4D9}"/>
              </a:ext>
            </a:extLst>
          </p:cNvPr>
          <p:cNvSpPr/>
          <p:nvPr/>
        </p:nvSpPr>
        <p:spPr>
          <a:xfrm>
            <a:off x="5609254" y="5118642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D37C7DC-E515-8E38-9C38-3EE536045106}"/>
              </a:ext>
            </a:extLst>
          </p:cNvPr>
          <p:cNvSpPr/>
          <p:nvPr/>
        </p:nvSpPr>
        <p:spPr>
          <a:xfrm>
            <a:off x="8154438" y="5118642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0CBA509F-4410-F4C9-FE90-24BC5E8C8A4C}"/>
              </a:ext>
            </a:extLst>
          </p:cNvPr>
          <p:cNvSpPr/>
          <p:nvPr/>
        </p:nvSpPr>
        <p:spPr>
          <a:xfrm>
            <a:off x="9427029" y="5118642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88B6E15-64E1-EBFD-FA11-C6F3DD711801}"/>
              </a:ext>
            </a:extLst>
          </p:cNvPr>
          <p:cNvCxnSpPr>
            <a:cxnSpLocks/>
            <a:stCxn id="82" idx="7"/>
            <a:endCxn id="77" idx="3"/>
          </p:cNvCxnSpPr>
          <p:nvPr/>
        </p:nvCxnSpPr>
        <p:spPr>
          <a:xfrm flipV="1">
            <a:off x="2378393" y="3424207"/>
            <a:ext cx="4560350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C31DB57-F283-6410-B6FE-B18585B63220}"/>
              </a:ext>
            </a:extLst>
          </p:cNvPr>
          <p:cNvCxnSpPr>
            <a:stCxn id="85" idx="0"/>
            <a:endCxn id="78" idx="4"/>
          </p:cNvCxnSpPr>
          <p:nvPr/>
        </p:nvCxnSpPr>
        <p:spPr>
          <a:xfrm flipV="1">
            <a:off x="3385976" y="3533978"/>
            <a:ext cx="0" cy="41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48FFC33-0891-9BF9-7920-016A9412EDD5}"/>
              </a:ext>
            </a:extLst>
          </p:cNvPr>
          <p:cNvCxnSpPr>
            <a:stCxn id="83" idx="7"/>
            <a:endCxn id="80" idx="3"/>
          </p:cNvCxnSpPr>
          <p:nvPr/>
        </p:nvCxnSpPr>
        <p:spPr>
          <a:xfrm flipV="1">
            <a:off x="4923577" y="3424207"/>
            <a:ext cx="3287758" cy="6370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49DC976-3ED8-35E8-9096-A61DD39C423F}"/>
              </a:ext>
            </a:extLst>
          </p:cNvPr>
          <p:cNvCxnSpPr>
            <a:stCxn id="86" idx="1"/>
            <a:endCxn id="76" idx="5"/>
          </p:cNvCxnSpPr>
          <p:nvPr/>
        </p:nvCxnSpPr>
        <p:spPr>
          <a:xfrm flipH="1" flipV="1">
            <a:off x="4923577" y="3424207"/>
            <a:ext cx="742574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3403CC3-EC04-20CA-533B-CEA996B216D5}"/>
              </a:ext>
            </a:extLst>
          </p:cNvPr>
          <p:cNvCxnSpPr>
            <a:cxnSpLocks/>
            <a:stCxn id="84" idx="1"/>
            <a:endCxn id="75" idx="5"/>
          </p:cNvCxnSpPr>
          <p:nvPr/>
        </p:nvCxnSpPr>
        <p:spPr>
          <a:xfrm flipH="1" flipV="1">
            <a:off x="2378393" y="3424207"/>
            <a:ext cx="4560350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7954163-2C3F-748A-9F43-E3FF875089A0}"/>
              </a:ext>
            </a:extLst>
          </p:cNvPr>
          <p:cNvCxnSpPr>
            <a:stCxn id="87" idx="1"/>
            <a:endCxn id="79" idx="5"/>
          </p:cNvCxnSpPr>
          <p:nvPr/>
        </p:nvCxnSpPr>
        <p:spPr>
          <a:xfrm flipH="1" flipV="1">
            <a:off x="6196169" y="3424207"/>
            <a:ext cx="2015166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2D6DB95-5CD9-9119-DB40-318025FB0ADC}"/>
              </a:ext>
            </a:extLst>
          </p:cNvPr>
          <p:cNvCxnSpPr>
            <a:stCxn id="88" idx="1"/>
            <a:endCxn id="80" idx="5"/>
          </p:cNvCxnSpPr>
          <p:nvPr/>
        </p:nvCxnSpPr>
        <p:spPr>
          <a:xfrm flipH="1" flipV="1">
            <a:off x="8741353" y="3424207"/>
            <a:ext cx="742573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0A83737-129F-1DDE-F9B1-23CA112700AA}"/>
              </a:ext>
            </a:extLst>
          </p:cNvPr>
          <p:cNvCxnSpPr/>
          <p:nvPr/>
        </p:nvCxnSpPr>
        <p:spPr>
          <a:xfrm flipV="1">
            <a:off x="2358437" y="4603888"/>
            <a:ext cx="4560350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51D1E3B-A532-59E0-8C9D-B9B78A67C810}"/>
              </a:ext>
            </a:extLst>
          </p:cNvPr>
          <p:cNvCxnSpPr/>
          <p:nvPr/>
        </p:nvCxnSpPr>
        <p:spPr>
          <a:xfrm flipV="1">
            <a:off x="3366020" y="4713659"/>
            <a:ext cx="0" cy="41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F51E983-0853-A971-AB24-7E79B4EEF4B3}"/>
              </a:ext>
            </a:extLst>
          </p:cNvPr>
          <p:cNvCxnSpPr/>
          <p:nvPr/>
        </p:nvCxnSpPr>
        <p:spPr>
          <a:xfrm flipV="1">
            <a:off x="4903621" y="4603888"/>
            <a:ext cx="3287758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D46EDE9-6827-B399-20AA-9833B328C47B}"/>
              </a:ext>
            </a:extLst>
          </p:cNvPr>
          <p:cNvCxnSpPr/>
          <p:nvPr/>
        </p:nvCxnSpPr>
        <p:spPr>
          <a:xfrm flipH="1" flipV="1">
            <a:off x="4903621" y="4603888"/>
            <a:ext cx="742574" cy="6370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B3ED041-EF15-EF4B-5213-357DEFD6AAC0}"/>
              </a:ext>
            </a:extLst>
          </p:cNvPr>
          <p:cNvCxnSpPr>
            <a:cxnSpLocks/>
          </p:cNvCxnSpPr>
          <p:nvPr/>
        </p:nvCxnSpPr>
        <p:spPr>
          <a:xfrm flipH="1" flipV="1">
            <a:off x="2358437" y="4603888"/>
            <a:ext cx="4560350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5249D2E-A41F-E85F-EA0A-5F3174C780C3}"/>
              </a:ext>
            </a:extLst>
          </p:cNvPr>
          <p:cNvCxnSpPr/>
          <p:nvPr/>
        </p:nvCxnSpPr>
        <p:spPr>
          <a:xfrm flipH="1" flipV="1">
            <a:off x="6176213" y="4603888"/>
            <a:ext cx="2015166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3D99A59-8527-0C6E-A808-AA8C72E0F5C0}"/>
              </a:ext>
            </a:extLst>
          </p:cNvPr>
          <p:cNvCxnSpPr/>
          <p:nvPr/>
        </p:nvCxnSpPr>
        <p:spPr>
          <a:xfrm flipH="1" flipV="1">
            <a:off x="8721397" y="4603888"/>
            <a:ext cx="742573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192C1F4-BF93-A2F6-3DFF-972EC964C69C}"/>
              </a:ext>
            </a:extLst>
          </p:cNvPr>
          <p:cNvCxnSpPr/>
          <p:nvPr/>
        </p:nvCxnSpPr>
        <p:spPr>
          <a:xfrm flipV="1">
            <a:off x="2378393" y="2263713"/>
            <a:ext cx="4560350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27C9239-8E21-774C-011A-192150E64A7D}"/>
              </a:ext>
            </a:extLst>
          </p:cNvPr>
          <p:cNvCxnSpPr/>
          <p:nvPr/>
        </p:nvCxnSpPr>
        <p:spPr>
          <a:xfrm flipV="1">
            <a:off x="3385976" y="2373484"/>
            <a:ext cx="0" cy="41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E40154D-6930-C483-839E-5D2E0EF15EEA}"/>
              </a:ext>
            </a:extLst>
          </p:cNvPr>
          <p:cNvCxnSpPr/>
          <p:nvPr/>
        </p:nvCxnSpPr>
        <p:spPr>
          <a:xfrm flipV="1">
            <a:off x="4923577" y="2263713"/>
            <a:ext cx="3287758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996F24A-4540-A33D-B4A8-15EEBE7141D9}"/>
              </a:ext>
            </a:extLst>
          </p:cNvPr>
          <p:cNvCxnSpPr/>
          <p:nvPr/>
        </p:nvCxnSpPr>
        <p:spPr>
          <a:xfrm flipH="1" flipV="1">
            <a:off x="4923577" y="2263713"/>
            <a:ext cx="742574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0F3BFAD-91CF-A8F5-78DC-4A90C96CB654}"/>
              </a:ext>
            </a:extLst>
          </p:cNvPr>
          <p:cNvCxnSpPr>
            <a:cxnSpLocks/>
          </p:cNvCxnSpPr>
          <p:nvPr/>
        </p:nvCxnSpPr>
        <p:spPr>
          <a:xfrm flipH="1" flipV="1">
            <a:off x="2378393" y="2263713"/>
            <a:ext cx="4560350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3025DA7-38EE-9185-D699-1336666FC80D}"/>
              </a:ext>
            </a:extLst>
          </p:cNvPr>
          <p:cNvCxnSpPr/>
          <p:nvPr/>
        </p:nvCxnSpPr>
        <p:spPr>
          <a:xfrm flipH="1" flipV="1">
            <a:off x="6196169" y="2263713"/>
            <a:ext cx="2015166" cy="6370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20A2B08-1186-1FBE-E537-8EAB7EEB8828}"/>
              </a:ext>
            </a:extLst>
          </p:cNvPr>
          <p:cNvCxnSpPr/>
          <p:nvPr/>
        </p:nvCxnSpPr>
        <p:spPr>
          <a:xfrm flipH="1" flipV="1">
            <a:off x="8741353" y="2263713"/>
            <a:ext cx="742573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7757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7B5CB-7D1E-36F2-339F-8C36074D7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D69193-DB51-5BFD-A672-2D11612F9AD7}"/>
              </a:ext>
            </a:extLst>
          </p:cNvPr>
          <p:cNvSpPr txBox="1"/>
          <p:nvPr/>
        </p:nvSpPr>
        <p:spPr>
          <a:xfrm>
            <a:off x="1247192" y="553423"/>
            <a:ext cx="969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혹은</a:t>
            </a:r>
            <a:r>
              <a:rPr lang="en-US" altLang="ko-KR" dirty="0"/>
              <a:t>? index</a:t>
            </a:r>
            <a:r>
              <a:rPr lang="ko-KR" altLang="en-US" dirty="0"/>
              <a:t>로 </a:t>
            </a:r>
            <a:r>
              <a:rPr lang="ko-KR" altLang="en-US" dirty="0" err="1"/>
              <a:t>따진다음</a:t>
            </a:r>
            <a:r>
              <a:rPr lang="ko-KR" altLang="en-US" dirty="0"/>
              <a:t> 원래 배열의 </a:t>
            </a:r>
            <a:r>
              <a:rPr lang="en-US" altLang="ko-KR" dirty="0"/>
              <a:t>4</a:t>
            </a:r>
            <a:r>
              <a:rPr lang="ko-KR" altLang="en-US" dirty="0" err="1"/>
              <a:t>번째에</a:t>
            </a:r>
            <a:r>
              <a:rPr lang="ko-KR" altLang="en-US" dirty="0"/>
              <a:t> 있는 원소이다</a:t>
            </a:r>
            <a:r>
              <a:rPr lang="en-US" altLang="ko-KR" dirty="0"/>
              <a:t>. </a:t>
            </a:r>
            <a:r>
              <a:rPr lang="ko-KR" altLang="en-US" dirty="0"/>
              <a:t>라고 할 수도 있겠습니다</a:t>
            </a:r>
            <a:r>
              <a:rPr lang="en-US" altLang="ko-KR" dirty="0"/>
              <a:t>.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488C228-FC96-D7FA-A285-864118445FD5}"/>
              </a:ext>
            </a:extLst>
          </p:cNvPr>
          <p:cNvSpPr/>
          <p:nvPr/>
        </p:nvSpPr>
        <p:spPr>
          <a:xfrm>
            <a:off x="1738604" y="161730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B1BAFBC-2BFD-2178-6490-7834AC5FA4B5}"/>
              </a:ext>
            </a:extLst>
          </p:cNvPr>
          <p:cNvSpPr/>
          <p:nvPr/>
        </p:nvSpPr>
        <p:spPr>
          <a:xfrm>
            <a:off x="4283788" y="161730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52BF396-CF42-323F-F414-10FAC8651212}"/>
              </a:ext>
            </a:extLst>
          </p:cNvPr>
          <p:cNvSpPr/>
          <p:nvPr/>
        </p:nvSpPr>
        <p:spPr>
          <a:xfrm>
            <a:off x="6828972" y="161730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4A58436-C1E9-0A94-452A-B327B4A29ABD}"/>
              </a:ext>
            </a:extLst>
          </p:cNvPr>
          <p:cNvSpPr/>
          <p:nvPr/>
        </p:nvSpPr>
        <p:spPr>
          <a:xfrm>
            <a:off x="3011196" y="161730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DCD06CE-F67C-A885-09DE-92CCA91A614F}"/>
              </a:ext>
            </a:extLst>
          </p:cNvPr>
          <p:cNvSpPr/>
          <p:nvPr/>
        </p:nvSpPr>
        <p:spPr>
          <a:xfrm>
            <a:off x="5556380" y="161730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91358C8-5523-C4A4-3F81-ED69669DA23E}"/>
              </a:ext>
            </a:extLst>
          </p:cNvPr>
          <p:cNvSpPr/>
          <p:nvPr/>
        </p:nvSpPr>
        <p:spPr>
          <a:xfrm>
            <a:off x="8101564" y="161730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6</a:t>
            </a:r>
            <a:endParaRPr lang="ko-KR" altLang="en-US" sz="2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3902C3F-67DE-A18A-45D1-16ED61BDC9F9}"/>
              </a:ext>
            </a:extLst>
          </p:cNvPr>
          <p:cNvSpPr/>
          <p:nvPr/>
        </p:nvSpPr>
        <p:spPr>
          <a:xfrm>
            <a:off x="9374155" y="161730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7</a:t>
            </a:r>
            <a:endParaRPr lang="ko-KR" altLang="en-US" sz="2400" b="1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F7B31C4-0487-D127-2A76-B248B39E27FA}"/>
              </a:ext>
            </a:extLst>
          </p:cNvPr>
          <p:cNvSpPr/>
          <p:nvPr/>
        </p:nvSpPr>
        <p:spPr>
          <a:xfrm>
            <a:off x="1738604" y="2784418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5D53D4E0-3B23-8988-6A7F-0D6DC9004C4E}"/>
              </a:ext>
            </a:extLst>
          </p:cNvPr>
          <p:cNvSpPr/>
          <p:nvPr/>
        </p:nvSpPr>
        <p:spPr>
          <a:xfrm>
            <a:off x="4283788" y="2784418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A1976BC9-FE45-5955-5612-7EC82B7F43DC}"/>
              </a:ext>
            </a:extLst>
          </p:cNvPr>
          <p:cNvSpPr/>
          <p:nvPr/>
        </p:nvSpPr>
        <p:spPr>
          <a:xfrm>
            <a:off x="6828972" y="2784418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3A4529A2-9D92-7832-A496-E3AEC71B35FF}"/>
              </a:ext>
            </a:extLst>
          </p:cNvPr>
          <p:cNvSpPr/>
          <p:nvPr/>
        </p:nvSpPr>
        <p:spPr>
          <a:xfrm>
            <a:off x="3011196" y="2784418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E4F9EEC-DCE1-4180-82FD-91903F3E5CFD}"/>
              </a:ext>
            </a:extLst>
          </p:cNvPr>
          <p:cNvSpPr/>
          <p:nvPr/>
        </p:nvSpPr>
        <p:spPr>
          <a:xfrm>
            <a:off x="5556380" y="2784418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? </a:t>
            </a:r>
            <a:endParaRPr lang="ko-KR" altLang="en-US" sz="2400" b="1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07C7680-0E79-DC24-E7C7-3549ABCA4112}"/>
              </a:ext>
            </a:extLst>
          </p:cNvPr>
          <p:cNvSpPr/>
          <p:nvPr/>
        </p:nvSpPr>
        <p:spPr>
          <a:xfrm>
            <a:off x="8101564" y="2784418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B065957-5762-D4CE-7C40-85C0E80243AC}"/>
              </a:ext>
            </a:extLst>
          </p:cNvPr>
          <p:cNvSpPr/>
          <p:nvPr/>
        </p:nvSpPr>
        <p:spPr>
          <a:xfrm>
            <a:off x="9374155" y="2784418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71A8F132-EAF7-D1C5-6A37-1EC5224F37EF}"/>
              </a:ext>
            </a:extLst>
          </p:cNvPr>
          <p:cNvSpPr/>
          <p:nvPr/>
        </p:nvSpPr>
        <p:spPr>
          <a:xfrm>
            <a:off x="1738604" y="3951530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6696549F-EEAE-303A-41EF-D9C172D85E4F}"/>
              </a:ext>
            </a:extLst>
          </p:cNvPr>
          <p:cNvSpPr/>
          <p:nvPr/>
        </p:nvSpPr>
        <p:spPr>
          <a:xfrm>
            <a:off x="4283788" y="3951530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E233CC93-6DE9-A5E0-6BA9-ED872D222F03}"/>
              </a:ext>
            </a:extLst>
          </p:cNvPr>
          <p:cNvSpPr/>
          <p:nvPr/>
        </p:nvSpPr>
        <p:spPr>
          <a:xfrm>
            <a:off x="6828972" y="3951530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E6C6A4A8-3A4D-F6E3-7388-9EACB56BC8C1}"/>
              </a:ext>
            </a:extLst>
          </p:cNvPr>
          <p:cNvSpPr/>
          <p:nvPr/>
        </p:nvSpPr>
        <p:spPr>
          <a:xfrm>
            <a:off x="3011196" y="3951530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C931903E-7AA2-64C1-426C-C2EAF2D971ED}"/>
              </a:ext>
            </a:extLst>
          </p:cNvPr>
          <p:cNvSpPr/>
          <p:nvPr/>
        </p:nvSpPr>
        <p:spPr>
          <a:xfrm>
            <a:off x="5556380" y="3951530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FE74EB31-7F7B-3854-6749-2F0107F92E56}"/>
              </a:ext>
            </a:extLst>
          </p:cNvPr>
          <p:cNvSpPr/>
          <p:nvPr/>
        </p:nvSpPr>
        <p:spPr>
          <a:xfrm>
            <a:off x="8101564" y="3951530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77E1EF7-D377-E25E-6F76-00FB3B25A648}"/>
              </a:ext>
            </a:extLst>
          </p:cNvPr>
          <p:cNvSpPr/>
          <p:nvPr/>
        </p:nvSpPr>
        <p:spPr>
          <a:xfrm>
            <a:off x="9374155" y="3951530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EDC00118-0B13-A96F-570C-50E0E5093713}"/>
              </a:ext>
            </a:extLst>
          </p:cNvPr>
          <p:cNvSpPr/>
          <p:nvPr/>
        </p:nvSpPr>
        <p:spPr>
          <a:xfrm>
            <a:off x="1791478" y="5118642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F08341EC-FAF9-5978-F6AC-2A11E840F5F6}"/>
              </a:ext>
            </a:extLst>
          </p:cNvPr>
          <p:cNvSpPr/>
          <p:nvPr/>
        </p:nvSpPr>
        <p:spPr>
          <a:xfrm>
            <a:off x="4336662" y="5118642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D36D2BD6-B747-2655-AC69-19518D1050E7}"/>
              </a:ext>
            </a:extLst>
          </p:cNvPr>
          <p:cNvSpPr/>
          <p:nvPr/>
        </p:nvSpPr>
        <p:spPr>
          <a:xfrm>
            <a:off x="6881846" y="5118642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E7FD594-4133-6A7F-EE08-4319D8C2649F}"/>
              </a:ext>
            </a:extLst>
          </p:cNvPr>
          <p:cNvSpPr/>
          <p:nvPr/>
        </p:nvSpPr>
        <p:spPr>
          <a:xfrm>
            <a:off x="3064070" y="5118642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877B144E-FF5B-2BDC-5526-BB39263FC842}"/>
              </a:ext>
            </a:extLst>
          </p:cNvPr>
          <p:cNvSpPr/>
          <p:nvPr/>
        </p:nvSpPr>
        <p:spPr>
          <a:xfrm>
            <a:off x="5609254" y="5118642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FA6F0DA9-25DE-86E6-2D5F-5C8E748799DB}"/>
              </a:ext>
            </a:extLst>
          </p:cNvPr>
          <p:cNvSpPr/>
          <p:nvPr/>
        </p:nvSpPr>
        <p:spPr>
          <a:xfrm>
            <a:off x="8154438" y="5118642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FDC9862A-7370-F301-510B-2D1BBFE9E872}"/>
              </a:ext>
            </a:extLst>
          </p:cNvPr>
          <p:cNvSpPr/>
          <p:nvPr/>
        </p:nvSpPr>
        <p:spPr>
          <a:xfrm>
            <a:off x="9427029" y="5118642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/>
              <a:t>?</a:t>
            </a:r>
            <a:endParaRPr lang="ko-KR" altLang="en-US" sz="2400" b="1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786FB0F-FC7F-1CEA-611A-A4AF622542F1}"/>
              </a:ext>
            </a:extLst>
          </p:cNvPr>
          <p:cNvCxnSpPr>
            <a:cxnSpLocks/>
            <a:stCxn id="82" idx="7"/>
            <a:endCxn id="77" idx="3"/>
          </p:cNvCxnSpPr>
          <p:nvPr/>
        </p:nvCxnSpPr>
        <p:spPr>
          <a:xfrm flipV="1">
            <a:off x="2378393" y="3424207"/>
            <a:ext cx="4560350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3F7A90C-B94E-B823-DF66-AB390C05CC96}"/>
              </a:ext>
            </a:extLst>
          </p:cNvPr>
          <p:cNvCxnSpPr>
            <a:stCxn id="85" idx="0"/>
            <a:endCxn id="78" idx="4"/>
          </p:cNvCxnSpPr>
          <p:nvPr/>
        </p:nvCxnSpPr>
        <p:spPr>
          <a:xfrm flipV="1">
            <a:off x="3385976" y="3533978"/>
            <a:ext cx="0" cy="41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9819E22-05E4-9242-C6F1-473C780F6983}"/>
              </a:ext>
            </a:extLst>
          </p:cNvPr>
          <p:cNvCxnSpPr>
            <a:stCxn id="83" idx="7"/>
            <a:endCxn id="80" idx="3"/>
          </p:cNvCxnSpPr>
          <p:nvPr/>
        </p:nvCxnSpPr>
        <p:spPr>
          <a:xfrm flipV="1">
            <a:off x="4923577" y="3424207"/>
            <a:ext cx="3287758" cy="6370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C779A04-C7D6-1A65-069D-EA5243D35D15}"/>
              </a:ext>
            </a:extLst>
          </p:cNvPr>
          <p:cNvCxnSpPr>
            <a:stCxn id="86" idx="1"/>
            <a:endCxn id="76" idx="5"/>
          </p:cNvCxnSpPr>
          <p:nvPr/>
        </p:nvCxnSpPr>
        <p:spPr>
          <a:xfrm flipH="1" flipV="1">
            <a:off x="4923577" y="3424207"/>
            <a:ext cx="742574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1D4620E-338A-51DF-F0D4-9AEBBC36EF53}"/>
              </a:ext>
            </a:extLst>
          </p:cNvPr>
          <p:cNvCxnSpPr>
            <a:cxnSpLocks/>
            <a:stCxn id="84" idx="1"/>
            <a:endCxn id="75" idx="5"/>
          </p:cNvCxnSpPr>
          <p:nvPr/>
        </p:nvCxnSpPr>
        <p:spPr>
          <a:xfrm flipH="1" flipV="1">
            <a:off x="2378393" y="3424207"/>
            <a:ext cx="4560350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CE82E28-DA7B-F59B-87F8-24FB44F6E3E7}"/>
              </a:ext>
            </a:extLst>
          </p:cNvPr>
          <p:cNvCxnSpPr>
            <a:stCxn id="87" idx="1"/>
            <a:endCxn id="79" idx="5"/>
          </p:cNvCxnSpPr>
          <p:nvPr/>
        </p:nvCxnSpPr>
        <p:spPr>
          <a:xfrm flipH="1" flipV="1">
            <a:off x="6196169" y="3424207"/>
            <a:ext cx="2015166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FE295E0-F2E9-C754-3436-C7009030C390}"/>
              </a:ext>
            </a:extLst>
          </p:cNvPr>
          <p:cNvCxnSpPr>
            <a:stCxn id="88" idx="1"/>
            <a:endCxn id="80" idx="5"/>
          </p:cNvCxnSpPr>
          <p:nvPr/>
        </p:nvCxnSpPr>
        <p:spPr>
          <a:xfrm flipH="1" flipV="1">
            <a:off x="8741353" y="3424207"/>
            <a:ext cx="742573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A822588-59A3-1766-D5C7-0B19652A6D2D}"/>
              </a:ext>
            </a:extLst>
          </p:cNvPr>
          <p:cNvCxnSpPr/>
          <p:nvPr/>
        </p:nvCxnSpPr>
        <p:spPr>
          <a:xfrm flipV="1">
            <a:off x="2358437" y="4603888"/>
            <a:ext cx="4560350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FCFCEE5-258E-6820-19AB-BFF512FE596F}"/>
              </a:ext>
            </a:extLst>
          </p:cNvPr>
          <p:cNvCxnSpPr/>
          <p:nvPr/>
        </p:nvCxnSpPr>
        <p:spPr>
          <a:xfrm flipV="1">
            <a:off x="3366020" y="4713659"/>
            <a:ext cx="0" cy="41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C0F3178-7602-B2D3-84F8-EA4F77A27311}"/>
              </a:ext>
            </a:extLst>
          </p:cNvPr>
          <p:cNvCxnSpPr/>
          <p:nvPr/>
        </p:nvCxnSpPr>
        <p:spPr>
          <a:xfrm flipV="1">
            <a:off x="4903621" y="4603888"/>
            <a:ext cx="3287758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EB2882C-77B8-9569-D047-A44FC8080466}"/>
              </a:ext>
            </a:extLst>
          </p:cNvPr>
          <p:cNvCxnSpPr/>
          <p:nvPr/>
        </p:nvCxnSpPr>
        <p:spPr>
          <a:xfrm flipH="1" flipV="1">
            <a:off x="4903621" y="4603888"/>
            <a:ext cx="742574" cy="6370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004C2C5-CF4F-0E87-40C4-F522283B0AE1}"/>
              </a:ext>
            </a:extLst>
          </p:cNvPr>
          <p:cNvCxnSpPr>
            <a:cxnSpLocks/>
          </p:cNvCxnSpPr>
          <p:nvPr/>
        </p:nvCxnSpPr>
        <p:spPr>
          <a:xfrm flipH="1" flipV="1">
            <a:off x="2358437" y="4603888"/>
            <a:ext cx="4560350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45C1732-190F-57F3-8FF8-1EAD2C5A8D2F}"/>
              </a:ext>
            </a:extLst>
          </p:cNvPr>
          <p:cNvCxnSpPr/>
          <p:nvPr/>
        </p:nvCxnSpPr>
        <p:spPr>
          <a:xfrm flipH="1" flipV="1">
            <a:off x="6176213" y="4603888"/>
            <a:ext cx="2015166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3963420-9ACA-ED88-1420-A73AB9F26E34}"/>
              </a:ext>
            </a:extLst>
          </p:cNvPr>
          <p:cNvCxnSpPr/>
          <p:nvPr/>
        </p:nvCxnSpPr>
        <p:spPr>
          <a:xfrm flipH="1" flipV="1">
            <a:off x="8721397" y="4603888"/>
            <a:ext cx="742573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928DD82-CAD6-7551-B8B9-8FE5E8A15F0E}"/>
              </a:ext>
            </a:extLst>
          </p:cNvPr>
          <p:cNvCxnSpPr/>
          <p:nvPr/>
        </p:nvCxnSpPr>
        <p:spPr>
          <a:xfrm flipV="1">
            <a:off x="2378393" y="2263713"/>
            <a:ext cx="4560350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FE48710-B33E-421F-91C8-DC31F4F70FD0}"/>
              </a:ext>
            </a:extLst>
          </p:cNvPr>
          <p:cNvCxnSpPr/>
          <p:nvPr/>
        </p:nvCxnSpPr>
        <p:spPr>
          <a:xfrm flipV="1">
            <a:off x="3385976" y="2373484"/>
            <a:ext cx="0" cy="41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A349E3B-8CD9-3FD1-FC13-8FFA66E4CA2F}"/>
              </a:ext>
            </a:extLst>
          </p:cNvPr>
          <p:cNvCxnSpPr/>
          <p:nvPr/>
        </p:nvCxnSpPr>
        <p:spPr>
          <a:xfrm flipV="1">
            <a:off x="4923577" y="2263713"/>
            <a:ext cx="3287758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83EC330-8DCD-764A-6899-01A935B4BB3C}"/>
              </a:ext>
            </a:extLst>
          </p:cNvPr>
          <p:cNvCxnSpPr/>
          <p:nvPr/>
        </p:nvCxnSpPr>
        <p:spPr>
          <a:xfrm flipH="1" flipV="1">
            <a:off x="4923577" y="2263713"/>
            <a:ext cx="742574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480EACA-8AE0-EB64-F7FC-06C58208144B}"/>
              </a:ext>
            </a:extLst>
          </p:cNvPr>
          <p:cNvCxnSpPr>
            <a:cxnSpLocks/>
          </p:cNvCxnSpPr>
          <p:nvPr/>
        </p:nvCxnSpPr>
        <p:spPr>
          <a:xfrm flipH="1" flipV="1">
            <a:off x="2378393" y="2263713"/>
            <a:ext cx="4560350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FCD8746-EAE7-B9C1-7447-B971540BC157}"/>
              </a:ext>
            </a:extLst>
          </p:cNvPr>
          <p:cNvCxnSpPr/>
          <p:nvPr/>
        </p:nvCxnSpPr>
        <p:spPr>
          <a:xfrm flipH="1" flipV="1">
            <a:off x="6196169" y="2263713"/>
            <a:ext cx="2015166" cy="6370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233CEF1-0FF0-859A-08E1-9E24E575F5DD}"/>
              </a:ext>
            </a:extLst>
          </p:cNvPr>
          <p:cNvCxnSpPr/>
          <p:nvPr/>
        </p:nvCxnSpPr>
        <p:spPr>
          <a:xfrm flipH="1" flipV="1">
            <a:off x="8741353" y="2263713"/>
            <a:ext cx="742573" cy="6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5566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A530E-8BDD-419C-49EF-5082E0759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01623E-D1A3-73EC-288D-A02FB67DC2FF}"/>
              </a:ext>
            </a:extLst>
          </p:cNvPr>
          <p:cNvSpPr txBox="1"/>
          <p:nvPr/>
        </p:nvSpPr>
        <p:spPr>
          <a:xfrm>
            <a:off x="1247192" y="553423"/>
            <a:ext cx="9697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근데 단계별로 화살표의 모양이 똑같고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중간 값을 우리는 몰라도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그래프를 이렇게 그린 다음 풀어보면 어떨까요</a:t>
            </a:r>
            <a:r>
              <a:rPr lang="en-US" altLang="ko-KR" dirty="0"/>
              <a:t>?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AE13574-169D-7A40-CF24-EF3E88F24F43}"/>
              </a:ext>
            </a:extLst>
          </p:cNvPr>
          <p:cNvSpPr/>
          <p:nvPr/>
        </p:nvSpPr>
        <p:spPr>
          <a:xfrm>
            <a:off x="1791478" y="2347451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FFC412DC-21C0-7EA6-13DC-F996827DC6BF}"/>
              </a:ext>
            </a:extLst>
          </p:cNvPr>
          <p:cNvSpPr/>
          <p:nvPr/>
        </p:nvSpPr>
        <p:spPr>
          <a:xfrm>
            <a:off x="4336662" y="2347451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EC1742F-65A2-E43F-0346-9ACE4B697A36}"/>
              </a:ext>
            </a:extLst>
          </p:cNvPr>
          <p:cNvSpPr/>
          <p:nvPr/>
        </p:nvSpPr>
        <p:spPr>
          <a:xfrm>
            <a:off x="6881846" y="2347451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B5D5599A-D47B-8068-8B34-64FA662A9900}"/>
              </a:ext>
            </a:extLst>
          </p:cNvPr>
          <p:cNvSpPr/>
          <p:nvPr/>
        </p:nvSpPr>
        <p:spPr>
          <a:xfrm>
            <a:off x="3064070" y="2347451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7CEA7B50-DDA7-1A0A-9536-3E58408EE807}"/>
              </a:ext>
            </a:extLst>
          </p:cNvPr>
          <p:cNvSpPr/>
          <p:nvPr/>
        </p:nvSpPr>
        <p:spPr>
          <a:xfrm>
            <a:off x="5609254" y="2347451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89016E77-8DCA-3A52-5A53-6FB9658ED7AE}"/>
              </a:ext>
            </a:extLst>
          </p:cNvPr>
          <p:cNvSpPr/>
          <p:nvPr/>
        </p:nvSpPr>
        <p:spPr>
          <a:xfrm>
            <a:off x="8154438" y="2347451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6</a:t>
            </a:r>
            <a:endParaRPr lang="ko-KR" altLang="en-US" sz="2400" b="1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5E651AE8-890F-E185-90CC-B6B1D9BD0990}"/>
              </a:ext>
            </a:extLst>
          </p:cNvPr>
          <p:cNvSpPr/>
          <p:nvPr/>
        </p:nvSpPr>
        <p:spPr>
          <a:xfrm>
            <a:off x="9427029" y="2347451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7</a:t>
            </a:r>
            <a:endParaRPr lang="ko-KR" altLang="en-US" sz="2400" b="1" dirty="0"/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5FB0758B-4E40-F215-D4B5-B9F3C3615EB0}"/>
              </a:ext>
            </a:extLst>
          </p:cNvPr>
          <p:cNvCxnSpPr>
            <a:stCxn id="89" idx="7"/>
            <a:endCxn id="91" idx="1"/>
          </p:cNvCxnSpPr>
          <p:nvPr/>
        </p:nvCxnSpPr>
        <p:spPr>
          <a:xfrm rot="5400000" flipH="1" flipV="1">
            <a:off x="4711442" y="177047"/>
            <a:ext cx="12700" cy="4560350"/>
          </a:xfrm>
          <a:prstGeom prst="curvedConnector3">
            <a:avLst>
              <a:gd name="adj1" fmla="val 26643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FDC4967E-2ABE-DC30-C9BE-5E50C0251F51}"/>
              </a:ext>
            </a:extLst>
          </p:cNvPr>
          <p:cNvCxnSpPr>
            <a:stCxn id="92" idx="1"/>
            <a:endCxn id="92" idx="7"/>
          </p:cNvCxnSpPr>
          <p:nvPr/>
        </p:nvCxnSpPr>
        <p:spPr>
          <a:xfrm rot="5400000" flipH="1" flipV="1">
            <a:off x="3438850" y="2192213"/>
            <a:ext cx="12700" cy="530018"/>
          </a:xfrm>
          <a:prstGeom prst="curvedConnector3">
            <a:avLst>
              <a:gd name="adj1" fmla="val 26643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346B2898-D3B5-4543-5CEC-FF6BFE1B8564}"/>
              </a:ext>
            </a:extLst>
          </p:cNvPr>
          <p:cNvCxnSpPr>
            <a:stCxn id="90" idx="7"/>
            <a:endCxn id="94" idx="1"/>
          </p:cNvCxnSpPr>
          <p:nvPr/>
        </p:nvCxnSpPr>
        <p:spPr>
          <a:xfrm rot="5400000" flipH="1" flipV="1">
            <a:off x="6620330" y="813343"/>
            <a:ext cx="12700" cy="3287758"/>
          </a:xfrm>
          <a:prstGeom prst="curvedConnector3">
            <a:avLst>
              <a:gd name="adj1" fmla="val 26643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108D955D-0864-5C7A-9101-82EEBF1D6BFE}"/>
              </a:ext>
            </a:extLst>
          </p:cNvPr>
          <p:cNvCxnSpPr>
            <a:stCxn id="93" idx="4"/>
            <a:endCxn id="90" idx="4"/>
          </p:cNvCxnSpPr>
          <p:nvPr/>
        </p:nvCxnSpPr>
        <p:spPr>
          <a:xfrm rot="5400000">
            <a:off x="5347738" y="2460715"/>
            <a:ext cx="12700" cy="127259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0DC302FA-F25C-76B7-D997-8B12EC530EA3}"/>
              </a:ext>
            </a:extLst>
          </p:cNvPr>
          <p:cNvCxnSpPr>
            <a:stCxn id="91" idx="4"/>
            <a:endCxn id="89" idx="4"/>
          </p:cNvCxnSpPr>
          <p:nvPr/>
        </p:nvCxnSpPr>
        <p:spPr>
          <a:xfrm rot="5400000">
            <a:off x="4711442" y="551827"/>
            <a:ext cx="12700" cy="5090368"/>
          </a:xfrm>
          <a:prstGeom prst="curvedConnector3">
            <a:avLst>
              <a:gd name="adj1" fmla="val 3710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E556FE70-F72D-FE7D-9785-F4F79DAE0CE2}"/>
              </a:ext>
            </a:extLst>
          </p:cNvPr>
          <p:cNvCxnSpPr>
            <a:stCxn id="94" idx="4"/>
            <a:endCxn id="91" idx="4"/>
          </p:cNvCxnSpPr>
          <p:nvPr/>
        </p:nvCxnSpPr>
        <p:spPr>
          <a:xfrm rot="5400000">
            <a:off x="7892922" y="2460715"/>
            <a:ext cx="12700" cy="127259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7C24C1DE-322C-B95A-019D-1C72CB5E1121}"/>
              </a:ext>
            </a:extLst>
          </p:cNvPr>
          <p:cNvCxnSpPr>
            <a:stCxn id="95" idx="4"/>
            <a:endCxn id="94" idx="4"/>
          </p:cNvCxnSpPr>
          <p:nvPr/>
        </p:nvCxnSpPr>
        <p:spPr>
          <a:xfrm rot="5400000">
            <a:off x="9165514" y="2460716"/>
            <a:ext cx="12700" cy="127259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E913FE2D-3FB3-9414-0D62-0F7615A856F4}"/>
              </a:ext>
            </a:extLst>
          </p:cNvPr>
          <p:cNvSpPr/>
          <p:nvPr/>
        </p:nvSpPr>
        <p:spPr>
          <a:xfrm>
            <a:off x="1791478" y="4981794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E688131-6DA6-A504-8F2B-A5B07352ECEE}"/>
              </a:ext>
            </a:extLst>
          </p:cNvPr>
          <p:cNvSpPr/>
          <p:nvPr/>
        </p:nvSpPr>
        <p:spPr>
          <a:xfrm>
            <a:off x="4336662" y="4981794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E54845B-C730-62DB-B83A-A4F8BEB06A4E}"/>
              </a:ext>
            </a:extLst>
          </p:cNvPr>
          <p:cNvSpPr/>
          <p:nvPr/>
        </p:nvSpPr>
        <p:spPr>
          <a:xfrm>
            <a:off x="6881846" y="4981794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73E18DF-C260-77E2-61CE-7AC1548182F8}"/>
              </a:ext>
            </a:extLst>
          </p:cNvPr>
          <p:cNvSpPr/>
          <p:nvPr/>
        </p:nvSpPr>
        <p:spPr>
          <a:xfrm>
            <a:off x="3064070" y="4981794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2C31583-717F-7C1C-7DA2-847F93ED373A}"/>
              </a:ext>
            </a:extLst>
          </p:cNvPr>
          <p:cNvSpPr/>
          <p:nvPr/>
        </p:nvSpPr>
        <p:spPr>
          <a:xfrm>
            <a:off x="5609254" y="4981794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AFE14AA-FB95-B781-F74D-BBDC5B934D1D}"/>
              </a:ext>
            </a:extLst>
          </p:cNvPr>
          <p:cNvSpPr/>
          <p:nvPr/>
        </p:nvSpPr>
        <p:spPr>
          <a:xfrm>
            <a:off x="8154438" y="4981794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6</a:t>
            </a:r>
            <a:endParaRPr lang="ko-KR" altLang="en-US" sz="2400" b="1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CB0DF69-5BCD-B60D-CCDC-587549EADEB7}"/>
              </a:ext>
            </a:extLst>
          </p:cNvPr>
          <p:cNvSpPr/>
          <p:nvPr/>
        </p:nvSpPr>
        <p:spPr>
          <a:xfrm>
            <a:off x="9427029" y="4981794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7</a:t>
            </a:r>
            <a:endParaRPr lang="ko-KR" altLang="en-US" sz="2400" b="1" dirty="0"/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D57581D6-3F0A-9455-4C50-72486A466A0F}"/>
              </a:ext>
            </a:extLst>
          </p:cNvPr>
          <p:cNvCxnSpPr>
            <a:stCxn id="38" idx="7"/>
            <a:endCxn id="40" idx="1"/>
          </p:cNvCxnSpPr>
          <p:nvPr/>
        </p:nvCxnSpPr>
        <p:spPr>
          <a:xfrm rot="5400000" flipH="1" flipV="1">
            <a:off x="4711442" y="2811390"/>
            <a:ext cx="12700" cy="4560350"/>
          </a:xfrm>
          <a:prstGeom prst="curvedConnector3">
            <a:avLst>
              <a:gd name="adj1" fmla="val 26643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617A0670-F517-5D43-A258-E6BCD0B03AB7}"/>
              </a:ext>
            </a:extLst>
          </p:cNvPr>
          <p:cNvCxnSpPr>
            <a:stCxn id="41" idx="1"/>
            <a:endCxn id="41" idx="7"/>
          </p:cNvCxnSpPr>
          <p:nvPr/>
        </p:nvCxnSpPr>
        <p:spPr>
          <a:xfrm rot="5400000" flipH="1" flipV="1">
            <a:off x="3438850" y="4826556"/>
            <a:ext cx="12700" cy="530018"/>
          </a:xfrm>
          <a:prstGeom prst="curvedConnector3">
            <a:avLst>
              <a:gd name="adj1" fmla="val 26643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94CF5868-66D4-B349-8B3A-FEB0B7FE2D46}"/>
              </a:ext>
            </a:extLst>
          </p:cNvPr>
          <p:cNvCxnSpPr>
            <a:stCxn id="39" idx="7"/>
            <a:endCxn id="43" idx="1"/>
          </p:cNvCxnSpPr>
          <p:nvPr/>
        </p:nvCxnSpPr>
        <p:spPr>
          <a:xfrm rot="5400000" flipH="1" flipV="1">
            <a:off x="6620330" y="3447686"/>
            <a:ext cx="12700" cy="3287758"/>
          </a:xfrm>
          <a:prstGeom prst="curvedConnector3">
            <a:avLst>
              <a:gd name="adj1" fmla="val 266433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364F0CB0-FFB2-6188-A8BC-BB9D53C459F9}"/>
              </a:ext>
            </a:extLst>
          </p:cNvPr>
          <p:cNvCxnSpPr>
            <a:stCxn id="42" idx="4"/>
            <a:endCxn id="39" idx="4"/>
          </p:cNvCxnSpPr>
          <p:nvPr/>
        </p:nvCxnSpPr>
        <p:spPr>
          <a:xfrm rot="5400000">
            <a:off x="5347738" y="5095058"/>
            <a:ext cx="12700" cy="1272592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4F6DFDF0-33D7-5EC1-AF71-5AA4A9E59C7D}"/>
              </a:ext>
            </a:extLst>
          </p:cNvPr>
          <p:cNvCxnSpPr>
            <a:stCxn id="40" idx="4"/>
            <a:endCxn id="38" idx="4"/>
          </p:cNvCxnSpPr>
          <p:nvPr/>
        </p:nvCxnSpPr>
        <p:spPr>
          <a:xfrm rot="5400000">
            <a:off x="4711442" y="3186170"/>
            <a:ext cx="12700" cy="5090368"/>
          </a:xfrm>
          <a:prstGeom prst="curvedConnector3">
            <a:avLst>
              <a:gd name="adj1" fmla="val 3710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95CE246D-D605-96C2-ABAD-D287311730B4}"/>
              </a:ext>
            </a:extLst>
          </p:cNvPr>
          <p:cNvCxnSpPr>
            <a:cxnSpLocks/>
            <a:stCxn id="43" idx="4"/>
            <a:endCxn id="42" idx="4"/>
          </p:cNvCxnSpPr>
          <p:nvPr/>
        </p:nvCxnSpPr>
        <p:spPr>
          <a:xfrm rot="5400000">
            <a:off x="7256626" y="4458762"/>
            <a:ext cx="12700" cy="2545184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3E4DCA72-B0F0-696D-FF36-BD5305CA1A6B}"/>
              </a:ext>
            </a:extLst>
          </p:cNvPr>
          <p:cNvCxnSpPr>
            <a:stCxn id="44" idx="4"/>
            <a:endCxn id="43" idx="4"/>
          </p:cNvCxnSpPr>
          <p:nvPr/>
        </p:nvCxnSpPr>
        <p:spPr>
          <a:xfrm rot="5400000">
            <a:off x="9165514" y="5095059"/>
            <a:ext cx="12700" cy="127259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1E6D07C-0051-1AE2-E075-4EA202732D21}"/>
              </a:ext>
            </a:extLst>
          </p:cNvPr>
          <p:cNvSpPr txBox="1"/>
          <p:nvPr/>
        </p:nvSpPr>
        <p:spPr>
          <a:xfrm>
            <a:off x="1287885" y="390962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똑같이 답을 구할 수 있다는 걸 알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72666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A52DB-4912-31F8-5712-64743CD39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3CB698-1C3F-3FE2-3721-6F6538777644}"/>
              </a:ext>
            </a:extLst>
          </p:cNvPr>
          <p:cNvSpPr txBox="1"/>
          <p:nvPr/>
        </p:nvSpPr>
        <p:spPr>
          <a:xfrm>
            <a:off x="1247192" y="553423"/>
            <a:ext cx="96976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 그럼 정답은</a:t>
            </a:r>
            <a:r>
              <a:rPr lang="en-US" altLang="ko-KR" dirty="0"/>
              <a:t>? </a:t>
            </a:r>
            <a:r>
              <a:rPr lang="ko-KR" altLang="en-US" dirty="0"/>
              <a:t>각각의 위치에서 화살표를 따를 </a:t>
            </a:r>
            <a:r>
              <a:rPr lang="en-US" altLang="ko-KR" dirty="0"/>
              <a:t>k</a:t>
            </a:r>
            <a:r>
              <a:rPr lang="ko-KR" altLang="en-US" dirty="0"/>
              <a:t>번 이동하면 어디로 가는가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이것만 구하면 문제는 해결됩니다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근데 무려 </a:t>
            </a:r>
            <a:r>
              <a:rPr lang="en-US" altLang="ko-KR" dirty="0"/>
              <a:t>k</a:t>
            </a:r>
            <a:r>
              <a:rPr lang="ko-KR" altLang="en-US" dirty="0"/>
              <a:t>가 </a:t>
            </a:r>
            <a:r>
              <a:rPr lang="en-US" altLang="ko-KR" dirty="0"/>
              <a:t>2^60 </a:t>
            </a:r>
            <a:r>
              <a:rPr lang="ko-KR" altLang="en-US" dirty="0"/>
              <a:t>이기 때문에 한번한번 이동을 해볼 수가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이걸 해결할 수 있는 방법이 바로 </a:t>
            </a:r>
            <a:r>
              <a:rPr lang="en-US" altLang="ko-KR" dirty="0"/>
              <a:t>binary lifting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90A64179-4BB2-5EF4-0466-62DF3A56A4E8}"/>
              </a:ext>
            </a:extLst>
          </p:cNvPr>
          <p:cNvSpPr/>
          <p:nvPr/>
        </p:nvSpPr>
        <p:spPr>
          <a:xfrm>
            <a:off x="1688841" y="3924324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54665FF5-5C41-9592-0C07-BE29ABDEE187}"/>
              </a:ext>
            </a:extLst>
          </p:cNvPr>
          <p:cNvSpPr/>
          <p:nvPr/>
        </p:nvSpPr>
        <p:spPr>
          <a:xfrm>
            <a:off x="4234025" y="3924324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9F764588-C8AB-BCE1-41B0-94786093903A}"/>
              </a:ext>
            </a:extLst>
          </p:cNvPr>
          <p:cNvSpPr/>
          <p:nvPr/>
        </p:nvSpPr>
        <p:spPr>
          <a:xfrm>
            <a:off x="6779209" y="3924324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3B04EE1E-F4B1-204E-CF01-BD5B5B87C676}"/>
              </a:ext>
            </a:extLst>
          </p:cNvPr>
          <p:cNvSpPr/>
          <p:nvPr/>
        </p:nvSpPr>
        <p:spPr>
          <a:xfrm>
            <a:off x="2961433" y="3924324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71326A3C-14EB-B58D-2783-8252116877A4}"/>
              </a:ext>
            </a:extLst>
          </p:cNvPr>
          <p:cNvSpPr/>
          <p:nvPr/>
        </p:nvSpPr>
        <p:spPr>
          <a:xfrm>
            <a:off x="5506617" y="3924324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58DF4D24-51CE-CC63-61BE-63D17C6C4553}"/>
              </a:ext>
            </a:extLst>
          </p:cNvPr>
          <p:cNvSpPr/>
          <p:nvPr/>
        </p:nvSpPr>
        <p:spPr>
          <a:xfrm>
            <a:off x="8051801" y="3924324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6</a:t>
            </a:r>
            <a:endParaRPr lang="ko-KR" altLang="en-US" sz="2400" b="1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158861A0-6912-7C60-D905-7DFD0794692D}"/>
              </a:ext>
            </a:extLst>
          </p:cNvPr>
          <p:cNvSpPr/>
          <p:nvPr/>
        </p:nvSpPr>
        <p:spPr>
          <a:xfrm>
            <a:off x="9324392" y="3924324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7</a:t>
            </a:r>
            <a:endParaRPr lang="ko-KR" altLang="en-US" sz="2400" b="1" dirty="0"/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D1AF60E9-67C7-331D-05E9-75DF8A5281D0}"/>
              </a:ext>
            </a:extLst>
          </p:cNvPr>
          <p:cNvCxnSpPr>
            <a:stCxn id="89" idx="7"/>
            <a:endCxn id="91" idx="1"/>
          </p:cNvCxnSpPr>
          <p:nvPr/>
        </p:nvCxnSpPr>
        <p:spPr>
          <a:xfrm rot="5400000" flipH="1" flipV="1">
            <a:off x="4608805" y="1753920"/>
            <a:ext cx="12700" cy="4560350"/>
          </a:xfrm>
          <a:prstGeom prst="curvedConnector3">
            <a:avLst>
              <a:gd name="adj1" fmla="val 26643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7F5B2283-CBB1-6728-FD10-0639D2DB5C5C}"/>
              </a:ext>
            </a:extLst>
          </p:cNvPr>
          <p:cNvCxnSpPr>
            <a:stCxn id="92" idx="1"/>
            <a:endCxn id="92" idx="7"/>
          </p:cNvCxnSpPr>
          <p:nvPr/>
        </p:nvCxnSpPr>
        <p:spPr>
          <a:xfrm rot="5400000" flipH="1" flipV="1">
            <a:off x="3336213" y="3769086"/>
            <a:ext cx="12700" cy="530018"/>
          </a:xfrm>
          <a:prstGeom prst="curvedConnector3">
            <a:avLst>
              <a:gd name="adj1" fmla="val 26643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3063EE68-701E-0420-95A0-19971796685E}"/>
              </a:ext>
            </a:extLst>
          </p:cNvPr>
          <p:cNvCxnSpPr>
            <a:stCxn id="90" idx="7"/>
            <a:endCxn id="94" idx="1"/>
          </p:cNvCxnSpPr>
          <p:nvPr/>
        </p:nvCxnSpPr>
        <p:spPr>
          <a:xfrm rot="5400000" flipH="1" flipV="1">
            <a:off x="6517693" y="2390216"/>
            <a:ext cx="12700" cy="3287758"/>
          </a:xfrm>
          <a:prstGeom prst="curvedConnector3">
            <a:avLst>
              <a:gd name="adj1" fmla="val 26643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1CD05AC2-727D-501F-2C06-CFA656D863AE}"/>
              </a:ext>
            </a:extLst>
          </p:cNvPr>
          <p:cNvCxnSpPr>
            <a:stCxn id="93" idx="4"/>
            <a:endCxn id="90" idx="4"/>
          </p:cNvCxnSpPr>
          <p:nvPr/>
        </p:nvCxnSpPr>
        <p:spPr>
          <a:xfrm rot="5400000">
            <a:off x="5245101" y="4037588"/>
            <a:ext cx="12700" cy="127259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1574DE77-1C9C-61C8-8D60-84B77485019D}"/>
              </a:ext>
            </a:extLst>
          </p:cNvPr>
          <p:cNvCxnSpPr>
            <a:stCxn id="91" idx="4"/>
            <a:endCxn id="89" idx="4"/>
          </p:cNvCxnSpPr>
          <p:nvPr/>
        </p:nvCxnSpPr>
        <p:spPr>
          <a:xfrm rot="5400000">
            <a:off x="4608805" y="2128700"/>
            <a:ext cx="12700" cy="5090368"/>
          </a:xfrm>
          <a:prstGeom prst="curvedConnector3">
            <a:avLst>
              <a:gd name="adj1" fmla="val 3710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3C16DC6B-62D1-C6DB-8304-A90A2F30D567}"/>
              </a:ext>
            </a:extLst>
          </p:cNvPr>
          <p:cNvCxnSpPr>
            <a:stCxn id="94" idx="4"/>
            <a:endCxn id="91" idx="4"/>
          </p:cNvCxnSpPr>
          <p:nvPr/>
        </p:nvCxnSpPr>
        <p:spPr>
          <a:xfrm rot="5400000">
            <a:off x="7790285" y="4037588"/>
            <a:ext cx="12700" cy="127259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E68227B4-55E4-2E98-BD1F-700A1321D82F}"/>
              </a:ext>
            </a:extLst>
          </p:cNvPr>
          <p:cNvCxnSpPr>
            <a:stCxn id="95" idx="4"/>
            <a:endCxn id="94" idx="4"/>
          </p:cNvCxnSpPr>
          <p:nvPr/>
        </p:nvCxnSpPr>
        <p:spPr>
          <a:xfrm rot="5400000">
            <a:off x="9062877" y="4037589"/>
            <a:ext cx="12700" cy="127259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20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제목 127"/>
          <p:cNvSpPr>
            <a:spLocks noGrp="1"/>
          </p:cNvSpPr>
          <p:nvPr>
            <p:ph type="ctrTitle"/>
          </p:nvPr>
        </p:nvSpPr>
        <p:spPr>
          <a:xfrm>
            <a:off x="0" y="2163508"/>
            <a:ext cx="12191999" cy="1026033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altLang="ko-KR" sz="4800" i="0" dirty="0">
                <a:latin typeface="Verdana" panose="020B0604030504040204" pitchFamily="34" charset="0"/>
              </a:rPr>
              <a:t>B</a:t>
            </a:r>
            <a:endParaRPr lang="ko-KR" altLang="en-US" sz="4800" i="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3795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497D2-CAD6-0A75-BBF5-EC150F2A7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552688-032C-D42E-F872-B60B2BF74577}"/>
              </a:ext>
            </a:extLst>
          </p:cNvPr>
          <p:cNvSpPr txBox="1"/>
          <p:nvPr/>
        </p:nvSpPr>
        <p:spPr>
          <a:xfrm>
            <a:off x="1247192" y="553423"/>
            <a:ext cx="96976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우리가 만약에 이 값들을 다 알고 있다고 </a:t>
            </a:r>
            <a:r>
              <a:rPr lang="ko-KR" altLang="en-US" dirty="0" err="1"/>
              <a:t>해볼게요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노드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2^0 </a:t>
            </a:r>
            <a:r>
              <a:rPr lang="ko-KR" altLang="en-US" dirty="0"/>
              <a:t>만큼 움직였을 때의 위치</a:t>
            </a:r>
            <a:endParaRPr lang="en-US" altLang="ko-KR" dirty="0"/>
          </a:p>
          <a:p>
            <a:r>
              <a:rPr lang="ko-KR" altLang="en-US" dirty="0"/>
              <a:t>노드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2^1 </a:t>
            </a:r>
            <a:r>
              <a:rPr lang="ko-KR" altLang="en-US" dirty="0"/>
              <a:t>만큼 움직였을 때의 위치</a:t>
            </a:r>
            <a:endParaRPr lang="en-US" altLang="ko-KR" dirty="0"/>
          </a:p>
          <a:p>
            <a:r>
              <a:rPr lang="ko-KR" altLang="en-US" dirty="0"/>
              <a:t>노드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2^2 </a:t>
            </a:r>
            <a:r>
              <a:rPr lang="ko-KR" altLang="en-US" dirty="0"/>
              <a:t>만큼 움직였을 때의 위치</a:t>
            </a:r>
            <a:endParaRPr lang="en-US" altLang="ko-KR" dirty="0"/>
          </a:p>
          <a:p>
            <a:r>
              <a:rPr lang="en-US" altLang="ko-KR" dirty="0"/>
              <a:t>…</a:t>
            </a:r>
          </a:p>
          <a:p>
            <a:r>
              <a:rPr lang="ko-KR" altLang="en-US" dirty="0"/>
              <a:t>노드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2^60 </a:t>
            </a:r>
            <a:r>
              <a:rPr lang="ko-KR" altLang="en-US" dirty="0"/>
              <a:t>만큼 움직였을 때의 위치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노드 </a:t>
            </a:r>
            <a:r>
              <a:rPr lang="en-US" altLang="ko-KR" dirty="0"/>
              <a:t>2</a:t>
            </a:r>
            <a:r>
              <a:rPr lang="ko-KR" altLang="en-US" dirty="0"/>
              <a:t>에서 </a:t>
            </a:r>
            <a:r>
              <a:rPr lang="en-US" altLang="ko-KR" dirty="0"/>
              <a:t>2^0 </a:t>
            </a:r>
            <a:r>
              <a:rPr lang="ko-KR" altLang="en-US" dirty="0"/>
              <a:t>만큼 움직였을 때의 위치</a:t>
            </a:r>
            <a:endParaRPr lang="en-US" altLang="ko-KR" dirty="0"/>
          </a:p>
          <a:p>
            <a:r>
              <a:rPr lang="en-US" altLang="ko-KR" dirty="0"/>
              <a:t>…</a:t>
            </a:r>
          </a:p>
          <a:p>
            <a:r>
              <a:rPr lang="ko-KR" altLang="en-US" dirty="0"/>
              <a:t>노드 </a:t>
            </a:r>
            <a:r>
              <a:rPr lang="en-US" altLang="ko-KR" dirty="0"/>
              <a:t>2</a:t>
            </a:r>
            <a:r>
              <a:rPr lang="ko-KR" altLang="en-US" dirty="0"/>
              <a:t>에서 </a:t>
            </a:r>
            <a:r>
              <a:rPr lang="en-US" altLang="ko-KR" dirty="0"/>
              <a:t>2^60 </a:t>
            </a:r>
            <a:r>
              <a:rPr lang="ko-KR" altLang="en-US" dirty="0"/>
              <a:t>만큼 움직였을 때의 위치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노드 </a:t>
            </a:r>
            <a:r>
              <a:rPr lang="en-US" altLang="ko-KR" dirty="0"/>
              <a:t>7</a:t>
            </a:r>
            <a:r>
              <a:rPr lang="ko-KR" altLang="en-US" dirty="0"/>
              <a:t>에서 </a:t>
            </a:r>
            <a:r>
              <a:rPr lang="en-US" altLang="ko-KR" dirty="0"/>
              <a:t>2^0 </a:t>
            </a:r>
            <a:r>
              <a:rPr lang="ko-KR" altLang="en-US" dirty="0"/>
              <a:t>만큼 움직였을 때의 위치</a:t>
            </a:r>
            <a:endParaRPr lang="en-US" altLang="ko-KR" dirty="0"/>
          </a:p>
          <a:p>
            <a:r>
              <a:rPr lang="en-US" altLang="ko-KR" dirty="0"/>
              <a:t>…</a:t>
            </a:r>
          </a:p>
          <a:p>
            <a:r>
              <a:rPr lang="ko-KR" altLang="en-US" dirty="0"/>
              <a:t>노드 </a:t>
            </a:r>
            <a:r>
              <a:rPr lang="en-US" altLang="ko-KR" dirty="0"/>
              <a:t>7</a:t>
            </a:r>
            <a:r>
              <a:rPr lang="ko-KR" altLang="en-US" dirty="0"/>
              <a:t>에서 </a:t>
            </a:r>
            <a:r>
              <a:rPr lang="en-US" altLang="ko-KR" dirty="0"/>
              <a:t>2^60 </a:t>
            </a:r>
            <a:r>
              <a:rPr lang="ko-KR" altLang="en-US" dirty="0"/>
              <a:t>만큼 움직였을 때의 위치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37AB691-D74F-1E51-34EF-48174D6049C3}"/>
              </a:ext>
            </a:extLst>
          </p:cNvPr>
          <p:cNvSpPr/>
          <p:nvPr/>
        </p:nvSpPr>
        <p:spPr>
          <a:xfrm>
            <a:off x="1688841" y="5566513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C90A21AE-AFC8-EB23-6EF4-527AC2DE9917}"/>
              </a:ext>
            </a:extLst>
          </p:cNvPr>
          <p:cNvSpPr/>
          <p:nvPr/>
        </p:nvSpPr>
        <p:spPr>
          <a:xfrm>
            <a:off x="4234025" y="5566513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2028C0B9-CC4A-B6F5-01F7-A0664B0CD07B}"/>
              </a:ext>
            </a:extLst>
          </p:cNvPr>
          <p:cNvSpPr/>
          <p:nvPr/>
        </p:nvSpPr>
        <p:spPr>
          <a:xfrm>
            <a:off x="6779209" y="5566513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AA1785C5-988E-735B-7038-397B0E0C461D}"/>
              </a:ext>
            </a:extLst>
          </p:cNvPr>
          <p:cNvSpPr/>
          <p:nvPr/>
        </p:nvSpPr>
        <p:spPr>
          <a:xfrm>
            <a:off x="2961433" y="5566513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8252F977-5F2F-FF55-DDF0-DB4DCBB98253}"/>
              </a:ext>
            </a:extLst>
          </p:cNvPr>
          <p:cNvSpPr/>
          <p:nvPr/>
        </p:nvSpPr>
        <p:spPr>
          <a:xfrm>
            <a:off x="5506617" y="5566513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AD04F442-B395-2192-DEAB-8F8AB6ACFE97}"/>
              </a:ext>
            </a:extLst>
          </p:cNvPr>
          <p:cNvSpPr/>
          <p:nvPr/>
        </p:nvSpPr>
        <p:spPr>
          <a:xfrm>
            <a:off x="8051801" y="5566513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6</a:t>
            </a:r>
            <a:endParaRPr lang="ko-KR" altLang="en-US" sz="2400" b="1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D16FEB35-FE4C-1368-E6BB-E36158D7F879}"/>
              </a:ext>
            </a:extLst>
          </p:cNvPr>
          <p:cNvSpPr/>
          <p:nvPr/>
        </p:nvSpPr>
        <p:spPr>
          <a:xfrm>
            <a:off x="9324392" y="5566513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7</a:t>
            </a:r>
            <a:endParaRPr lang="ko-KR" altLang="en-US" sz="2400" b="1" dirty="0"/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35D805D3-18F1-3DD0-C916-B8C4EDD448CA}"/>
              </a:ext>
            </a:extLst>
          </p:cNvPr>
          <p:cNvCxnSpPr>
            <a:stCxn id="89" idx="7"/>
            <a:endCxn id="91" idx="1"/>
          </p:cNvCxnSpPr>
          <p:nvPr/>
        </p:nvCxnSpPr>
        <p:spPr>
          <a:xfrm rot="5400000" flipH="1" flipV="1">
            <a:off x="4608805" y="3396109"/>
            <a:ext cx="12700" cy="4560350"/>
          </a:xfrm>
          <a:prstGeom prst="curvedConnector3">
            <a:avLst>
              <a:gd name="adj1" fmla="val 26643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F47CC4FB-9FD0-68A1-6CFF-0B0ED3020E9C}"/>
              </a:ext>
            </a:extLst>
          </p:cNvPr>
          <p:cNvCxnSpPr>
            <a:stCxn id="92" idx="1"/>
            <a:endCxn id="92" idx="7"/>
          </p:cNvCxnSpPr>
          <p:nvPr/>
        </p:nvCxnSpPr>
        <p:spPr>
          <a:xfrm rot="5400000" flipH="1" flipV="1">
            <a:off x="3336213" y="5411275"/>
            <a:ext cx="12700" cy="530018"/>
          </a:xfrm>
          <a:prstGeom prst="curvedConnector3">
            <a:avLst>
              <a:gd name="adj1" fmla="val 26643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88E98D18-3292-3CAB-B2C5-EC400A862C76}"/>
              </a:ext>
            </a:extLst>
          </p:cNvPr>
          <p:cNvCxnSpPr>
            <a:stCxn id="90" idx="7"/>
            <a:endCxn id="94" idx="1"/>
          </p:cNvCxnSpPr>
          <p:nvPr/>
        </p:nvCxnSpPr>
        <p:spPr>
          <a:xfrm rot="5400000" flipH="1" flipV="1">
            <a:off x="6517693" y="4032405"/>
            <a:ext cx="12700" cy="3287758"/>
          </a:xfrm>
          <a:prstGeom prst="curvedConnector3">
            <a:avLst>
              <a:gd name="adj1" fmla="val 26643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BFECA58D-CEC2-E5F0-ED46-E4C3D6ABC399}"/>
              </a:ext>
            </a:extLst>
          </p:cNvPr>
          <p:cNvCxnSpPr>
            <a:stCxn id="93" idx="4"/>
            <a:endCxn id="90" idx="4"/>
          </p:cNvCxnSpPr>
          <p:nvPr/>
        </p:nvCxnSpPr>
        <p:spPr>
          <a:xfrm rot="5400000">
            <a:off x="5245101" y="5679777"/>
            <a:ext cx="12700" cy="127259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2AF34A83-A587-1AE0-C12E-6D4B9C6E37D8}"/>
              </a:ext>
            </a:extLst>
          </p:cNvPr>
          <p:cNvCxnSpPr>
            <a:stCxn id="91" idx="4"/>
            <a:endCxn id="89" idx="4"/>
          </p:cNvCxnSpPr>
          <p:nvPr/>
        </p:nvCxnSpPr>
        <p:spPr>
          <a:xfrm rot="5400000">
            <a:off x="4608805" y="3770889"/>
            <a:ext cx="12700" cy="5090368"/>
          </a:xfrm>
          <a:prstGeom prst="curvedConnector3">
            <a:avLst>
              <a:gd name="adj1" fmla="val 3710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EF84CFEF-3E79-C508-B0F2-55980A12613F}"/>
              </a:ext>
            </a:extLst>
          </p:cNvPr>
          <p:cNvCxnSpPr>
            <a:stCxn id="94" idx="4"/>
            <a:endCxn id="91" idx="4"/>
          </p:cNvCxnSpPr>
          <p:nvPr/>
        </p:nvCxnSpPr>
        <p:spPr>
          <a:xfrm rot="5400000">
            <a:off x="7790285" y="5679777"/>
            <a:ext cx="12700" cy="127259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8EEBA55C-3DB2-C058-2491-161438020AC9}"/>
              </a:ext>
            </a:extLst>
          </p:cNvPr>
          <p:cNvCxnSpPr>
            <a:stCxn id="95" idx="4"/>
            <a:endCxn id="94" idx="4"/>
          </p:cNvCxnSpPr>
          <p:nvPr/>
        </p:nvCxnSpPr>
        <p:spPr>
          <a:xfrm rot="5400000">
            <a:off x="9062877" y="5679778"/>
            <a:ext cx="12700" cy="127259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왼쪽 대괄호 1">
            <a:extLst>
              <a:ext uri="{FF2B5EF4-FFF2-40B4-BE49-F238E27FC236}">
                <a16:creationId xmlns:a16="http://schemas.microsoft.com/office/drawing/2014/main" id="{A4420A8D-93F3-DD79-8304-8185D0262181}"/>
              </a:ext>
            </a:extLst>
          </p:cNvPr>
          <p:cNvSpPr/>
          <p:nvPr/>
        </p:nvSpPr>
        <p:spPr>
          <a:xfrm>
            <a:off x="858416" y="1184988"/>
            <a:ext cx="388776" cy="1296955"/>
          </a:xfrm>
          <a:prstGeom prst="leftBracket">
            <a:avLst>
              <a:gd name="adj" fmla="val 1668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왼쪽 대괄호 2">
            <a:extLst>
              <a:ext uri="{FF2B5EF4-FFF2-40B4-BE49-F238E27FC236}">
                <a16:creationId xmlns:a16="http://schemas.microsoft.com/office/drawing/2014/main" id="{BA429C06-F3F6-68AD-2BEF-111774422E4A}"/>
              </a:ext>
            </a:extLst>
          </p:cNvPr>
          <p:cNvSpPr/>
          <p:nvPr/>
        </p:nvSpPr>
        <p:spPr>
          <a:xfrm>
            <a:off x="898848" y="2754419"/>
            <a:ext cx="388776" cy="940508"/>
          </a:xfrm>
          <a:prstGeom prst="leftBracket">
            <a:avLst>
              <a:gd name="adj" fmla="val 1668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05CA5F23-2C56-1BC3-2174-8F8DE9FBB181}"/>
              </a:ext>
            </a:extLst>
          </p:cNvPr>
          <p:cNvSpPr/>
          <p:nvPr/>
        </p:nvSpPr>
        <p:spPr>
          <a:xfrm>
            <a:off x="898848" y="3799445"/>
            <a:ext cx="388776" cy="940508"/>
          </a:xfrm>
          <a:prstGeom prst="leftBracket">
            <a:avLst>
              <a:gd name="adj" fmla="val 1668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7811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F00B8-2D30-D3CE-3FB1-F32FF82EA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타원 88">
            <a:extLst>
              <a:ext uri="{FF2B5EF4-FFF2-40B4-BE49-F238E27FC236}">
                <a16:creationId xmlns:a16="http://schemas.microsoft.com/office/drawing/2014/main" id="{31479EF3-698A-3783-AB63-C130DC503CDD}"/>
              </a:ext>
            </a:extLst>
          </p:cNvPr>
          <p:cNvSpPr/>
          <p:nvPr/>
        </p:nvSpPr>
        <p:spPr>
          <a:xfrm>
            <a:off x="1688841" y="454947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EEC26CE9-753B-879A-D9B5-01FBCF4B637B}"/>
              </a:ext>
            </a:extLst>
          </p:cNvPr>
          <p:cNvSpPr/>
          <p:nvPr/>
        </p:nvSpPr>
        <p:spPr>
          <a:xfrm>
            <a:off x="4234025" y="454947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D025CB7-4DD5-348A-475B-11DA1D4E12F5}"/>
              </a:ext>
            </a:extLst>
          </p:cNvPr>
          <p:cNvSpPr/>
          <p:nvPr/>
        </p:nvSpPr>
        <p:spPr>
          <a:xfrm>
            <a:off x="6779209" y="454947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907C4750-C5FC-E2FD-7D84-0FDA1481DAA8}"/>
              </a:ext>
            </a:extLst>
          </p:cNvPr>
          <p:cNvSpPr/>
          <p:nvPr/>
        </p:nvSpPr>
        <p:spPr>
          <a:xfrm>
            <a:off x="2961433" y="454947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26F113FE-EFCD-EACD-DDAE-0D634807437B}"/>
              </a:ext>
            </a:extLst>
          </p:cNvPr>
          <p:cNvSpPr/>
          <p:nvPr/>
        </p:nvSpPr>
        <p:spPr>
          <a:xfrm>
            <a:off x="5506617" y="454947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943A1BC8-C835-E31A-B9A5-4A3ED82683A9}"/>
              </a:ext>
            </a:extLst>
          </p:cNvPr>
          <p:cNvSpPr/>
          <p:nvPr/>
        </p:nvSpPr>
        <p:spPr>
          <a:xfrm>
            <a:off x="8051801" y="454947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6</a:t>
            </a:r>
            <a:endParaRPr lang="ko-KR" altLang="en-US" sz="2400" b="1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5D99BFDB-1F09-6301-61CB-130046DBC1B9}"/>
              </a:ext>
            </a:extLst>
          </p:cNvPr>
          <p:cNvSpPr/>
          <p:nvPr/>
        </p:nvSpPr>
        <p:spPr>
          <a:xfrm>
            <a:off x="9324392" y="454947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7</a:t>
            </a:r>
            <a:endParaRPr lang="ko-KR" altLang="en-US" sz="2400" b="1" dirty="0"/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D710EC3A-C1D4-E302-63C0-74214D71A71B}"/>
              </a:ext>
            </a:extLst>
          </p:cNvPr>
          <p:cNvCxnSpPr>
            <a:stCxn id="89" idx="7"/>
            <a:endCxn id="91" idx="1"/>
          </p:cNvCxnSpPr>
          <p:nvPr/>
        </p:nvCxnSpPr>
        <p:spPr>
          <a:xfrm rot="5400000" flipH="1" flipV="1">
            <a:off x="4608805" y="2379072"/>
            <a:ext cx="12700" cy="4560350"/>
          </a:xfrm>
          <a:prstGeom prst="curvedConnector3">
            <a:avLst>
              <a:gd name="adj1" fmla="val 26643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62D0CCB3-CA89-35A9-DF5E-9F29A15E0395}"/>
              </a:ext>
            </a:extLst>
          </p:cNvPr>
          <p:cNvCxnSpPr>
            <a:stCxn id="92" idx="1"/>
            <a:endCxn id="92" idx="7"/>
          </p:cNvCxnSpPr>
          <p:nvPr/>
        </p:nvCxnSpPr>
        <p:spPr>
          <a:xfrm rot="5400000" flipH="1" flipV="1">
            <a:off x="3336213" y="4394238"/>
            <a:ext cx="12700" cy="530018"/>
          </a:xfrm>
          <a:prstGeom prst="curvedConnector3">
            <a:avLst>
              <a:gd name="adj1" fmla="val 26643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488EDB67-F497-3AB8-B2B7-FD6F37FD300F}"/>
              </a:ext>
            </a:extLst>
          </p:cNvPr>
          <p:cNvCxnSpPr>
            <a:stCxn id="90" idx="7"/>
            <a:endCxn id="94" idx="1"/>
          </p:cNvCxnSpPr>
          <p:nvPr/>
        </p:nvCxnSpPr>
        <p:spPr>
          <a:xfrm rot="5400000" flipH="1" flipV="1">
            <a:off x="6517693" y="3015368"/>
            <a:ext cx="12700" cy="3287758"/>
          </a:xfrm>
          <a:prstGeom prst="curvedConnector3">
            <a:avLst>
              <a:gd name="adj1" fmla="val 26643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DAE90BA6-F0AB-A7DF-3E3F-DC050E2910A6}"/>
              </a:ext>
            </a:extLst>
          </p:cNvPr>
          <p:cNvCxnSpPr>
            <a:stCxn id="93" idx="4"/>
            <a:endCxn id="90" idx="4"/>
          </p:cNvCxnSpPr>
          <p:nvPr/>
        </p:nvCxnSpPr>
        <p:spPr>
          <a:xfrm rot="5400000">
            <a:off x="5245101" y="4662740"/>
            <a:ext cx="12700" cy="127259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814489EA-D474-EA8E-8D41-6C4445D60F1A}"/>
              </a:ext>
            </a:extLst>
          </p:cNvPr>
          <p:cNvCxnSpPr>
            <a:stCxn id="91" idx="4"/>
            <a:endCxn id="89" idx="4"/>
          </p:cNvCxnSpPr>
          <p:nvPr/>
        </p:nvCxnSpPr>
        <p:spPr>
          <a:xfrm rot="5400000">
            <a:off x="4608805" y="2753852"/>
            <a:ext cx="12700" cy="5090368"/>
          </a:xfrm>
          <a:prstGeom prst="curvedConnector3">
            <a:avLst>
              <a:gd name="adj1" fmla="val 3710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8FB5238D-CFAD-F883-62E0-137959EF85CD}"/>
              </a:ext>
            </a:extLst>
          </p:cNvPr>
          <p:cNvCxnSpPr>
            <a:stCxn id="94" idx="4"/>
            <a:endCxn id="91" idx="4"/>
          </p:cNvCxnSpPr>
          <p:nvPr/>
        </p:nvCxnSpPr>
        <p:spPr>
          <a:xfrm rot="5400000">
            <a:off x="7790285" y="4662740"/>
            <a:ext cx="12700" cy="127259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2198E310-B3B8-144E-4199-34A3D0186F0F}"/>
              </a:ext>
            </a:extLst>
          </p:cNvPr>
          <p:cNvCxnSpPr>
            <a:stCxn id="95" idx="4"/>
            <a:endCxn id="94" idx="4"/>
          </p:cNvCxnSpPr>
          <p:nvPr/>
        </p:nvCxnSpPr>
        <p:spPr>
          <a:xfrm rot="5400000">
            <a:off x="9062877" y="4662741"/>
            <a:ext cx="12700" cy="127259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13E357-720E-A650-4AA9-3707EE8BD843}"/>
              </a:ext>
            </a:extLst>
          </p:cNvPr>
          <p:cNvSpPr txBox="1"/>
          <p:nvPr/>
        </p:nvSpPr>
        <p:spPr>
          <a:xfrm>
            <a:off x="1688841" y="494522"/>
            <a:ext cx="79928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 그럼 노드 </a:t>
            </a:r>
            <a:r>
              <a:rPr lang="en-US" altLang="ko-KR" dirty="0"/>
              <a:t>3</a:t>
            </a:r>
            <a:r>
              <a:rPr lang="ko-KR" altLang="en-US" dirty="0"/>
              <a:t>에서 </a:t>
            </a:r>
            <a:r>
              <a:rPr lang="en-US" altLang="ko-KR" dirty="0"/>
              <a:t>136323136 </a:t>
            </a:r>
            <a:r>
              <a:rPr lang="ko-KR" altLang="en-US" dirty="0"/>
              <a:t>이동했을 때 어디로 가는지는 어떻게 구할까요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136323136</a:t>
            </a:r>
            <a:r>
              <a:rPr lang="ko-KR" altLang="en-US" dirty="0"/>
              <a:t>은 이진수로 나타내면 </a:t>
            </a:r>
            <a:r>
              <a:rPr lang="en-US" altLang="ko-KR" dirty="0"/>
              <a:t>1000 0010 0000 0010 0000 0100 0000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노드 </a:t>
            </a:r>
            <a:r>
              <a:rPr lang="en-US" altLang="ko-KR" dirty="0"/>
              <a:t>3</a:t>
            </a:r>
            <a:r>
              <a:rPr lang="ko-KR" altLang="en-US" dirty="0"/>
              <a:t>에서 </a:t>
            </a:r>
            <a:r>
              <a:rPr lang="en-US" altLang="ko-KR" dirty="0"/>
              <a:t>2^27</a:t>
            </a:r>
            <a:r>
              <a:rPr lang="ko-KR" altLang="en-US" dirty="0"/>
              <a:t>번을 한 번에</a:t>
            </a:r>
            <a:r>
              <a:rPr lang="en-US" altLang="ko-KR" dirty="0"/>
              <a:t> </a:t>
            </a:r>
            <a:r>
              <a:rPr lang="ko-KR" altLang="en-US" dirty="0"/>
              <a:t>움직이고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거기서 </a:t>
            </a:r>
            <a:r>
              <a:rPr lang="en-US" altLang="ko-KR" dirty="0"/>
              <a:t>2^21</a:t>
            </a:r>
            <a:r>
              <a:rPr lang="ko-KR" altLang="en-US" dirty="0"/>
              <a:t>번을 한 번에</a:t>
            </a:r>
            <a:r>
              <a:rPr lang="en-US" altLang="ko-KR" dirty="0"/>
              <a:t> </a:t>
            </a:r>
            <a:r>
              <a:rPr lang="ko-KR" altLang="en-US" dirty="0"/>
              <a:t>움직이고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거기서 </a:t>
            </a:r>
            <a:r>
              <a:rPr lang="en-US" altLang="ko-KR" dirty="0"/>
              <a:t>2^13</a:t>
            </a:r>
            <a:r>
              <a:rPr lang="ko-KR" altLang="en-US" dirty="0"/>
              <a:t>번을 한 번에</a:t>
            </a:r>
            <a:r>
              <a:rPr lang="en-US" altLang="ko-KR" dirty="0"/>
              <a:t> </a:t>
            </a:r>
            <a:r>
              <a:rPr lang="ko-KR" altLang="en-US" dirty="0"/>
              <a:t>움직이고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거기서 </a:t>
            </a:r>
            <a:r>
              <a:rPr lang="en-US" altLang="ko-KR" dirty="0"/>
              <a:t>2^6</a:t>
            </a:r>
            <a:r>
              <a:rPr lang="ko-KR" altLang="en-US" dirty="0"/>
              <a:t>번을 한 번에</a:t>
            </a:r>
            <a:r>
              <a:rPr lang="en-US" altLang="ko-KR" dirty="0"/>
              <a:t> </a:t>
            </a:r>
            <a:r>
              <a:rPr lang="ko-KR" altLang="en-US" dirty="0"/>
              <a:t>움직인 위치로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 </a:t>
            </a:r>
            <a:r>
              <a:rPr lang="en-US" altLang="ko-KR" dirty="0"/>
              <a:t>4</a:t>
            </a:r>
            <a:r>
              <a:rPr lang="ko-KR" altLang="en-US" dirty="0"/>
              <a:t>번의 연산을 이용해서 구할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03258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16A4F-F38F-09F1-6B9F-453CD0B02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타원 88">
            <a:extLst>
              <a:ext uri="{FF2B5EF4-FFF2-40B4-BE49-F238E27FC236}">
                <a16:creationId xmlns:a16="http://schemas.microsoft.com/office/drawing/2014/main" id="{28B035D3-7888-DC1C-A7FF-D16ED9E9BD40}"/>
              </a:ext>
            </a:extLst>
          </p:cNvPr>
          <p:cNvSpPr/>
          <p:nvPr/>
        </p:nvSpPr>
        <p:spPr>
          <a:xfrm>
            <a:off x="1810139" y="531458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D58B8808-2DD2-208D-6C7D-D3E6E042F9DB}"/>
              </a:ext>
            </a:extLst>
          </p:cNvPr>
          <p:cNvSpPr/>
          <p:nvPr/>
        </p:nvSpPr>
        <p:spPr>
          <a:xfrm>
            <a:off x="4355323" y="531458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E82AD864-3E26-CC2C-AC2F-5AE7D4ED2C82}"/>
              </a:ext>
            </a:extLst>
          </p:cNvPr>
          <p:cNvSpPr/>
          <p:nvPr/>
        </p:nvSpPr>
        <p:spPr>
          <a:xfrm>
            <a:off x="6900507" y="531458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3EDAD68E-5FC1-4E57-2EA7-BB7BE57C9C78}"/>
              </a:ext>
            </a:extLst>
          </p:cNvPr>
          <p:cNvSpPr/>
          <p:nvPr/>
        </p:nvSpPr>
        <p:spPr>
          <a:xfrm>
            <a:off x="3082731" y="531458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095E169C-F712-2CFE-D0CE-6DA8ED3B95C4}"/>
              </a:ext>
            </a:extLst>
          </p:cNvPr>
          <p:cNvSpPr/>
          <p:nvPr/>
        </p:nvSpPr>
        <p:spPr>
          <a:xfrm>
            <a:off x="5627915" y="531458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DB66EB77-B412-7499-CC71-5AE7590D8108}"/>
              </a:ext>
            </a:extLst>
          </p:cNvPr>
          <p:cNvSpPr/>
          <p:nvPr/>
        </p:nvSpPr>
        <p:spPr>
          <a:xfrm>
            <a:off x="8173099" y="531458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6</a:t>
            </a:r>
            <a:endParaRPr lang="ko-KR" altLang="en-US" sz="2400" b="1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44BC2E2E-B5E1-F55D-DCEB-2CDA8B542FEE}"/>
              </a:ext>
            </a:extLst>
          </p:cNvPr>
          <p:cNvSpPr/>
          <p:nvPr/>
        </p:nvSpPr>
        <p:spPr>
          <a:xfrm>
            <a:off x="9445690" y="5314586"/>
            <a:ext cx="749560" cy="74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7</a:t>
            </a:r>
            <a:endParaRPr lang="ko-KR" altLang="en-US" sz="2400" b="1" dirty="0"/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807E2F77-C48A-6EC2-8CB8-B0E3E51C07C8}"/>
              </a:ext>
            </a:extLst>
          </p:cNvPr>
          <p:cNvCxnSpPr>
            <a:stCxn id="89" idx="7"/>
            <a:endCxn id="91" idx="1"/>
          </p:cNvCxnSpPr>
          <p:nvPr/>
        </p:nvCxnSpPr>
        <p:spPr>
          <a:xfrm rot="5400000" flipH="1" flipV="1">
            <a:off x="4730103" y="3144182"/>
            <a:ext cx="12700" cy="4560350"/>
          </a:xfrm>
          <a:prstGeom prst="curvedConnector3">
            <a:avLst>
              <a:gd name="adj1" fmla="val 26643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E7A45C8E-4320-5A6A-FC3E-F11DDE010A7B}"/>
              </a:ext>
            </a:extLst>
          </p:cNvPr>
          <p:cNvCxnSpPr>
            <a:stCxn id="92" idx="1"/>
            <a:endCxn id="92" idx="7"/>
          </p:cNvCxnSpPr>
          <p:nvPr/>
        </p:nvCxnSpPr>
        <p:spPr>
          <a:xfrm rot="5400000" flipH="1" flipV="1">
            <a:off x="3457511" y="5159348"/>
            <a:ext cx="12700" cy="530018"/>
          </a:xfrm>
          <a:prstGeom prst="curvedConnector3">
            <a:avLst>
              <a:gd name="adj1" fmla="val 26643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A19FB7DE-A6C3-68F9-0680-F0AABE5C77DE}"/>
              </a:ext>
            </a:extLst>
          </p:cNvPr>
          <p:cNvCxnSpPr>
            <a:stCxn id="90" idx="7"/>
            <a:endCxn id="94" idx="1"/>
          </p:cNvCxnSpPr>
          <p:nvPr/>
        </p:nvCxnSpPr>
        <p:spPr>
          <a:xfrm rot="5400000" flipH="1" flipV="1">
            <a:off x="6638991" y="3780478"/>
            <a:ext cx="12700" cy="3287758"/>
          </a:xfrm>
          <a:prstGeom prst="curvedConnector3">
            <a:avLst>
              <a:gd name="adj1" fmla="val 26643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0601D2FC-BC12-351C-4E5A-6FD5C596BCCC}"/>
              </a:ext>
            </a:extLst>
          </p:cNvPr>
          <p:cNvCxnSpPr>
            <a:stCxn id="93" idx="4"/>
            <a:endCxn id="90" idx="4"/>
          </p:cNvCxnSpPr>
          <p:nvPr/>
        </p:nvCxnSpPr>
        <p:spPr>
          <a:xfrm rot="5400000">
            <a:off x="5366399" y="5427850"/>
            <a:ext cx="12700" cy="127259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BAE5DCCE-ABA0-F912-B4B2-E61340568426}"/>
              </a:ext>
            </a:extLst>
          </p:cNvPr>
          <p:cNvCxnSpPr>
            <a:stCxn id="91" idx="4"/>
            <a:endCxn id="89" idx="4"/>
          </p:cNvCxnSpPr>
          <p:nvPr/>
        </p:nvCxnSpPr>
        <p:spPr>
          <a:xfrm rot="5400000">
            <a:off x="4730103" y="3518962"/>
            <a:ext cx="12700" cy="5090368"/>
          </a:xfrm>
          <a:prstGeom prst="curvedConnector3">
            <a:avLst>
              <a:gd name="adj1" fmla="val 3710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C35252E3-527C-54C5-F324-63B19B79D384}"/>
              </a:ext>
            </a:extLst>
          </p:cNvPr>
          <p:cNvCxnSpPr>
            <a:stCxn id="94" idx="4"/>
            <a:endCxn id="91" idx="4"/>
          </p:cNvCxnSpPr>
          <p:nvPr/>
        </p:nvCxnSpPr>
        <p:spPr>
          <a:xfrm rot="5400000">
            <a:off x="7911583" y="5427850"/>
            <a:ext cx="12700" cy="127259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B7606A03-154F-5AFD-7BBE-745B69448DF7}"/>
              </a:ext>
            </a:extLst>
          </p:cNvPr>
          <p:cNvCxnSpPr>
            <a:stCxn id="95" idx="4"/>
            <a:endCxn id="94" idx="4"/>
          </p:cNvCxnSpPr>
          <p:nvPr/>
        </p:nvCxnSpPr>
        <p:spPr>
          <a:xfrm rot="5400000">
            <a:off x="9184175" y="5427851"/>
            <a:ext cx="12700" cy="127259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3F0D9FF-F003-AF54-C48E-E6D86B8C69C0}"/>
              </a:ext>
            </a:extLst>
          </p:cNvPr>
          <p:cNvSpPr txBox="1"/>
          <p:nvPr/>
        </p:nvSpPr>
        <p:spPr>
          <a:xfrm>
            <a:off x="1247192" y="553423"/>
            <a:ext cx="96976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그럼 이것들만 구하면 문제를 풀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노드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2^0 </a:t>
            </a:r>
            <a:r>
              <a:rPr lang="ko-KR" altLang="en-US" dirty="0"/>
              <a:t>만큼 움직였을 때의 위치</a:t>
            </a:r>
            <a:endParaRPr lang="en-US" altLang="ko-KR" dirty="0"/>
          </a:p>
          <a:p>
            <a:r>
              <a:rPr lang="ko-KR" altLang="en-US" dirty="0"/>
              <a:t>노드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2^1 </a:t>
            </a:r>
            <a:r>
              <a:rPr lang="ko-KR" altLang="en-US" dirty="0"/>
              <a:t>만큼 움직였을 때의 위치</a:t>
            </a:r>
            <a:endParaRPr lang="en-US" altLang="ko-KR" dirty="0"/>
          </a:p>
          <a:p>
            <a:r>
              <a:rPr lang="ko-KR" altLang="en-US" dirty="0"/>
              <a:t>노드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2^2 </a:t>
            </a:r>
            <a:r>
              <a:rPr lang="ko-KR" altLang="en-US" dirty="0"/>
              <a:t>만큼 움직였을 때의 위치</a:t>
            </a:r>
            <a:endParaRPr lang="en-US" altLang="ko-KR" dirty="0"/>
          </a:p>
          <a:p>
            <a:r>
              <a:rPr lang="en-US" altLang="ko-KR" dirty="0"/>
              <a:t>…</a:t>
            </a:r>
          </a:p>
          <a:p>
            <a:r>
              <a:rPr lang="ko-KR" altLang="en-US" dirty="0"/>
              <a:t>노드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2^60 </a:t>
            </a:r>
            <a:r>
              <a:rPr lang="ko-KR" altLang="en-US" dirty="0"/>
              <a:t>만큼 움직였을 때의 위치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노드 </a:t>
            </a:r>
            <a:r>
              <a:rPr lang="en-US" altLang="ko-KR" dirty="0"/>
              <a:t>2</a:t>
            </a:r>
            <a:r>
              <a:rPr lang="ko-KR" altLang="en-US" dirty="0"/>
              <a:t>에서 </a:t>
            </a:r>
            <a:r>
              <a:rPr lang="en-US" altLang="ko-KR" dirty="0"/>
              <a:t>2^0 </a:t>
            </a:r>
            <a:r>
              <a:rPr lang="ko-KR" altLang="en-US" dirty="0"/>
              <a:t>만큼 움직였을 때의 위치</a:t>
            </a:r>
            <a:endParaRPr lang="en-US" altLang="ko-KR" dirty="0"/>
          </a:p>
          <a:p>
            <a:r>
              <a:rPr lang="en-US" altLang="ko-KR" dirty="0"/>
              <a:t>…</a:t>
            </a:r>
          </a:p>
          <a:p>
            <a:r>
              <a:rPr lang="ko-KR" altLang="en-US" dirty="0"/>
              <a:t>노드 </a:t>
            </a:r>
            <a:r>
              <a:rPr lang="en-US" altLang="ko-KR" dirty="0"/>
              <a:t>2</a:t>
            </a:r>
            <a:r>
              <a:rPr lang="ko-KR" altLang="en-US" dirty="0"/>
              <a:t>에서 </a:t>
            </a:r>
            <a:r>
              <a:rPr lang="en-US" altLang="ko-KR" dirty="0"/>
              <a:t>2^60 </a:t>
            </a:r>
            <a:r>
              <a:rPr lang="ko-KR" altLang="en-US" dirty="0"/>
              <a:t>만큼 움직였을 때의 위치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노드 </a:t>
            </a:r>
            <a:r>
              <a:rPr lang="en-US" altLang="ko-KR" dirty="0"/>
              <a:t>7</a:t>
            </a:r>
            <a:r>
              <a:rPr lang="ko-KR" altLang="en-US" dirty="0"/>
              <a:t>에서 </a:t>
            </a:r>
            <a:r>
              <a:rPr lang="en-US" altLang="ko-KR" dirty="0"/>
              <a:t>2^0 </a:t>
            </a:r>
            <a:r>
              <a:rPr lang="ko-KR" altLang="en-US" dirty="0"/>
              <a:t>만큼 움직였을 때의 위치</a:t>
            </a:r>
            <a:endParaRPr lang="en-US" altLang="ko-KR" dirty="0"/>
          </a:p>
          <a:p>
            <a:r>
              <a:rPr lang="en-US" altLang="ko-KR" dirty="0"/>
              <a:t>…</a:t>
            </a:r>
          </a:p>
          <a:p>
            <a:r>
              <a:rPr lang="ko-KR" altLang="en-US" dirty="0"/>
              <a:t>노드 </a:t>
            </a:r>
            <a:r>
              <a:rPr lang="en-US" altLang="ko-KR" dirty="0"/>
              <a:t>7</a:t>
            </a:r>
            <a:r>
              <a:rPr lang="ko-KR" altLang="en-US" dirty="0"/>
              <a:t>에서 </a:t>
            </a:r>
            <a:r>
              <a:rPr lang="en-US" altLang="ko-KR" dirty="0"/>
              <a:t>2^60 </a:t>
            </a:r>
            <a:r>
              <a:rPr lang="ko-KR" altLang="en-US" dirty="0"/>
              <a:t>만큼 움직였을 때의 위치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왼쪽 대괄호 2">
            <a:extLst>
              <a:ext uri="{FF2B5EF4-FFF2-40B4-BE49-F238E27FC236}">
                <a16:creationId xmlns:a16="http://schemas.microsoft.com/office/drawing/2014/main" id="{1E97893E-C290-BE91-B1D9-C5718B09E7D4}"/>
              </a:ext>
            </a:extLst>
          </p:cNvPr>
          <p:cNvSpPr/>
          <p:nvPr/>
        </p:nvSpPr>
        <p:spPr>
          <a:xfrm>
            <a:off x="858416" y="1184988"/>
            <a:ext cx="388776" cy="1296955"/>
          </a:xfrm>
          <a:prstGeom prst="leftBracket">
            <a:avLst>
              <a:gd name="adj" fmla="val 1668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 대괄호 4">
            <a:extLst>
              <a:ext uri="{FF2B5EF4-FFF2-40B4-BE49-F238E27FC236}">
                <a16:creationId xmlns:a16="http://schemas.microsoft.com/office/drawing/2014/main" id="{2E5E01CD-3ACD-56A3-3F89-0A2645A286B4}"/>
              </a:ext>
            </a:extLst>
          </p:cNvPr>
          <p:cNvSpPr/>
          <p:nvPr/>
        </p:nvSpPr>
        <p:spPr>
          <a:xfrm>
            <a:off x="898848" y="2661109"/>
            <a:ext cx="388776" cy="940508"/>
          </a:xfrm>
          <a:prstGeom prst="leftBracket">
            <a:avLst>
              <a:gd name="adj" fmla="val 1668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04FCFC06-9297-C99E-D5BC-C1CA9C35E26E}"/>
              </a:ext>
            </a:extLst>
          </p:cNvPr>
          <p:cNvSpPr/>
          <p:nvPr/>
        </p:nvSpPr>
        <p:spPr>
          <a:xfrm>
            <a:off x="898848" y="3780783"/>
            <a:ext cx="388776" cy="940508"/>
          </a:xfrm>
          <a:prstGeom prst="leftBracket">
            <a:avLst>
              <a:gd name="adj" fmla="val 1668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274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B5EB7-60F0-8A56-3B2B-A9A4B98D0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1E72AC-AB16-0C56-18B7-B5FC8804FBC9}"/>
              </a:ext>
            </a:extLst>
          </p:cNvPr>
          <p:cNvSpPr txBox="1"/>
          <p:nvPr/>
        </p:nvSpPr>
        <p:spPr>
          <a:xfrm>
            <a:off x="1247192" y="553423"/>
            <a:ext cx="96976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다름 말로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c[</a:t>
            </a:r>
            <a:r>
              <a:rPr lang="en-US" altLang="ko-KR" dirty="0" err="1"/>
              <a:t>i</a:t>
            </a:r>
            <a:r>
              <a:rPr lang="en-US" altLang="ko-KR" dirty="0"/>
              <a:t>][j] = </a:t>
            </a:r>
            <a:r>
              <a:rPr lang="ko-KR" altLang="en-US" dirty="0"/>
              <a:t>노드 </a:t>
            </a:r>
            <a:r>
              <a:rPr lang="en-US" altLang="ko-KR" dirty="0" err="1"/>
              <a:t>i</a:t>
            </a:r>
            <a:r>
              <a:rPr lang="ko-KR" altLang="en-US" dirty="0"/>
              <a:t>에서 </a:t>
            </a:r>
            <a:r>
              <a:rPr lang="en-US" altLang="ko-KR" dirty="0"/>
              <a:t>2^j</a:t>
            </a:r>
            <a:r>
              <a:rPr lang="ko-KR" altLang="en-US" dirty="0"/>
              <a:t>만큼 </a:t>
            </a:r>
            <a:r>
              <a:rPr lang="ko-KR" altLang="en-US" dirty="0" err="1"/>
              <a:t>움직였을때의</a:t>
            </a:r>
            <a:r>
              <a:rPr lang="ko-KR" altLang="en-US" dirty="0"/>
              <a:t> 위치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2</a:t>
            </a:r>
            <a:r>
              <a:rPr lang="ko-KR" altLang="en-US" dirty="0"/>
              <a:t>차원 배열만 만들면 끝이 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이는 다음과 같이 구할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c[</a:t>
            </a:r>
            <a:r>
              <a:rPr lang="en-US" altLang="ko-KR" dirty="0" err="1"/>
              <a:t>i</a:t>
            </a:r>
            <a:r>
              <a:rPr lang="en-US" altLang="ko-KR" dirty="0"/>
              <a:t>][0] = </a:t>
            </a:r>
            <a:r>
              <a:rPr lang="ko-KR" altLang="en-US" dirty="0"/>
              <a:t>노드 </a:t>
            </a:r>
            <a:r>
              <a:rPr lang="en-US" altLang="ko-KR" dirty="0" err="1"/>
              <a:t>i</a:t>
            </a:r>
            <a:r>
              <a:rPr lang="ko-KR" altLang="en-US" dirty="0"/>
              <a:t>에서 </a:t>
            </a:r>
            <a:r>
              <a:rPr lang="en-US" altLang="ko-KR" dirty="0"/>
              <a:t>2^0 </a:t>
            </a:r>
            <a:r>
              <a:rPr lang="ko-KR" altLang="en-US" dirty="0"/>
              <a:t>만큼 움직였을 때의 위치 </a:t>
            </a:r>
            <a:r>
              <a:rPr lang="en-US" altLang="ko-KR" dirty="0"/>
              <a:t>(</a:t>
            </a:r>
            <a:r>
              <a:rPr lang="ko-KR" altLang="en-US" dirty="0"/>
              <a:t>한 번 움직였을 때의 위치는 쉽게 구할 수 있고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c[</a:t>
            </a:r>
            <a:r>
              <a:rPr lang="en-US" altLang="ko-KR" dirty="0" err="1"/>
              <a:t>i</a:t>
            </a:r>
            <a:r>
              <a:rPr lang="en-US" altLang="ko-KR" dirty="0"/>
              <a:t>][j] = [</a:t>
            </a:r>
            <a:r>
              <a:rPr lang="ko-KR" altLang="en-US" dirty="0"/>
              <a:t>노드 </a:t>
            </a:r>
            <a:r>
              <a:rPr lang="en-US" altLang="ko-KR" dirty="0" err="1"/>
              <a:t>i</a:t>
            </a:r>
            <a:r>
              <a:rPr lang="ko-KR" altLang="en-US" dirty="0"/>
              <a:t>에서 </a:t>
            </a:r>
            <a:r>
              <a:rPr lang="en-US" altLang="ko-KR" dirty="0"/>
              <a:t>2^(i-1)</a:t>
            </a:r>
            <a:r>
              <a:rPr lang="ko-KR" altLang="en-US" dirty="0"/>
              <a:t>움직인 위치</a:t>
            </a:r>
            <a:r>
              <a:rPr lang="en-US" altLang="ko-KR" dirty="0"/>
              <a:t>]</a:t>
            </a:r>
            <a:r>
              <a:rPr lang="ko-KR" altLang="en-US" dirty="0"/>
              <a:t>에서 </a:t>
            </a:r>
            <a:r>
              <a:rPr lang="en-US" altLang="ko-KR" dirty="0"/>
              <a:t>2^(i-1)</a:t>
            </a:r>
            <a:r>
              <a:rPr lang="ko-KR" altLang="en-US" dirty="0"/>
              <a:t>번 더 움직인 위치</a:t>
            </a:r>
            <a:endParaRPr lang="en-US" altLang="ko-KR" dirty="0"/>
          </a:p>
          <a:p>
            <a:r>
              <a:rPr lang="en-US" altLang="ko-KR" dirty="0"/>
              <a:t>          = c[</a:t>
            </a:r>
            <a:r>
              <a:rPr lang="ko-KR" altLang="en-US" dirty="0"/>
              <a:t> </a:t>
            </a:r>
            <a:r>
              <a:rPr lang="en-US" altLang="ko-KR" dirty="0"/>
              <a:t>c[</a:t>
            </a:r>
            <a:r>
              <a:rPr lang="en-US" altLang="ko-KR" dirty="0" err="1"/>
              <a:t>i</a:t>
            </a:r>
            <a:r>
              <a:rPr lang="en-US" altLang="ko-KR" dirty="0"/>
              <a:t>][j-1]</a:t>
            </a:r>
            <a:r>
              <a:rPr lang="ko-KR" altLang="en-US" dirty="0"/>
              <a:t> 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[j-1]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BE6ED4-42EF-8EA4-52DA-D178CD8D8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894" y="4529370"/>
            <a:ext cx="7404690" cy="177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127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D93F6-4CD1-3A7B-69C0-052C1CB33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A8239F-33F8-DF61-B097-FAD8323C8BD9}"/>
              </a:ext>
            </a:extLst>
          </p:cNvPr>
          <p:cNvSpPr txBox="1"/>
          <p:nvPr/>
        </p:nvSpPr>
        <p:spPr>
          <a:xfrm>
            <a:off x="2213422" y="1586201"/>
            <a:ext cx="69305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마찬가지로 제 코드 링크를 남깁니다</a:t>
            </a:r>
            <a:r>
              <a:rPr lang="en-US" altLang="ko-KR" dirty="0"/>
              <a:t>.</a:t>
            </a:r>
            <a:r>
              <a:rPr lang="ko-KR" altLang="en-US" dirty="0"/>
              <a:t> 참고하세요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hlinkClick r:id="rId2"/>
              </a:rPr>
              <a:t>https://atcoder.jp/contests/abc367/submissions/58857477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참고로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</a:t>
            </a:r>
            <a:r>
              <a:rPr lang="ko-KR" altLang="en-US" dirty="0"/>
              <a:t>배열 만든 다음의 코드는 비효율적으로 </a:t>
            </a:r>
            <a:r>
              <a:rPr lang="ko-KR" altLang="en-US" dirty="0" err="1"/>
              <a:t>구현되어있습니다</a:t>
            </a:r>
            <a:r>
              <a:rPr lang="en-US" altLang="ko-KR" dirty="0"/>
              <a:t>. </a:t>
            </a:r>
            <a:r>
              <a:rPr lang="ko-KR" altLang="en-US" dirty="0"/>
              <a:t>어떻게 더 잘 구현할 수 있을지는 스스로 한번 고민해보세요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41685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>
            <a:extLst>
              <a:ext uri="{FF2B5EF4-FFF2-40B4-BE49-F238E27FC236}">
                <a16:creationId xmlns:a16="http://schemas.microsoft.com/office/drawing/2014/main" id="{6DED45F3-3871-E988-1CBF-7F64B0FC009E}"/>
              </a:ext>
            </a:extLst>
          </p:cNvPr>
          <p:cNvSpPr txBox="1">
            <a:spLocks/>
          </p:cNvSpPr>
          <p:nvPr/>
        </p:nvSpPr>
        <p:spPr>
          <a:xfrm>
            <a:off x="129720" y="1588826"/>
            <a:ext cx="11809731" cy="19294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1" kern="1200">
                <a:solidFill>
                  <a:schemeClr val="bg1"/>
                </a:solidFill>
                <a:latin typeface="+mj-lt"/>
                <a:ea typeface="+mj-ea"/>
                <a:cs typeface="Verdana" panose="020B0604030504040204" pitchFamily="34" charset="0"/>
              </a:defRPr>
            </a:lvl1pPr>
          </a:lstStyle>
          <a:p>
            <a:pPr algn="ctr"/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Q &amp; A</a:t>
            </a:r>
            <a:endParaRPr lang="en-US" altLang="ko-KR" sz="6000" i="0" dirty="0"/>
          </a:p>
        </p:txBody>
      </p:sp>
    </p:spTree>
    <p:extLst>
      <p:ext uri="{BB962C8B-B14F-4D97-AF65-F5344CB8AC3E}">
        <p14:creationId xmlns:p14="http://schemas.microsoft.com/office/powerpoint/2010/main" val="10610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>
            <a:extLst>
              <a:ext uri="{FF2B5EF4-FFF2-40B4-BE49-F238E27FC236}">
                <a16:creationId xmlns:a16="http://schemas.microsoft.com/office/drawing/2014/main" id="{2623302A-61F5-A50C-FDE3-C5402BE5A56D}"/>
              </a:ext>
            </a:extLst>
          </p:cNvPr>
          <p:cNvSpPr/>
          <p:nvPr/>
        </p:nvSpPr>
        <p:spPr>
          <a:xfrm>
            <a:off x="1526876" y="293297"/>
            <a:ext cx="1121434" cy="12939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0DF193C-58AD-E70F-DA68-A59A172A68CF}"/>
              </a:ext>
            </a:extLst>
          </p:cNvPr>
          <p:cNvSpPr/>
          <p:nvPr/>
        </p:nvSpPr>
        <p:spPr>
          <a:xfrm>
            <a:off x="2800710" y="293297"/>
            <a:ext cx="1121434" cy="12939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D60239-8CBF-7E23-EF47-3E889EF8DEFE}"/>
              </a:ext>
            </a:extLst>
          </p:cNvPr>
          <p:cNvSpPr txBox="1"/>
          <p:nvPr/>
        </p:nvSpPr>
        <p:spPr>
          <a:xfrm>
            <a:off x="4074544" y="1028146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.</a:t>
            </a:r>
            <a:endParaRPr lang="ko-KR" altLang="en-US" sz="40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E1ABDFD-BFDB-DC40-BBAD-70F7FAFA6DB8}"/>
              </a:ext>
            </a:extLst>
          </p:cNvPr>
          <p:cNvSpPr/>
          <p:nvPr/>
        </p:nvSpPr>
        <p:spPr>
          <a:xfrm>
            <a:off x="4547866" y="293297"/>
            <a:ext cx="1121434" cy="12939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5F631FB-144D-9381-832F-F4DA7236409E}"/>
              </a:ext>
            </a:extLst>
          </p:cNvPr>
          <p:cNvSpPr/>
          <p:nvPr/>
        </p:nvSpPr>
        <p:spPr>
          <a:xfrm>
            <a:off x="5821700" y="293297"/>
            <a:ext cx="1121434" cy="12939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AE86702-0AD8-6219-0565-580AAF9DD47F}"/>
              </a:ext>
            </a:extLst>
          </p:cNvPr>
          <p:cNvSpPr/>
          <p:nvPr/>
        </p:nvSpPr>
        <p:spPr>
          <a:xfrm>
            <a:off x="7242183" y="293297"/>
            <a:ext cx="1121434" cy="12939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E0A1D9-0F02-E502-A4C9-A55996813DCE}"/>
              </a:ext>
            </a:extLst>
          </p:cNvPr>
          <p:cNvSpPr txBox="1"/>
          <p:nvPr/>
        </p:nvSpPr>
        <p:spPr>
          <a:xfrm>
            <a:off x="596660" y="85993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Case 1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23E33AB-A8FA-D5A7-C45F-BCF8696769EE}"/>
              </a:ext>
            </a:extLst>
          </p:cNvPr>
          <p:cNvSpPr/>
          <p:nvPr/>
        </p:nvSpPr>
        <p:spPr>
          <a:xfrm>
            <a:off x="1526876" y="1820241"/>
            <a:ext cx="1121434" cy="12939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76CAF7C-5106-7E04-723C-E38F0A016BD9}"/>
              </a:ext>
            </a:extLst>
          </p:cNvPr>
          <p:cNvSpPr/>
          <p:nvPr/>
        </p:nvSpPr>
        <p:spPr>
          <a:xfrm>
            <a:off x="2800710" y="1820241"/>
            <a:ext cx="1121434" cy="12939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9A5414-65ED-2899-3954-70E8EADD2841}"/>
              </a:ext>
            </a:extLst>
          </p:cNvPr>
          <p:cNvSpPr txBox="1"/>
          <p:nvPr/>
        </p:nvSpPr>
        <p:spPr>
          <a:xfrm>
            <a:off x="4074544" y="2555090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.</a:t>
            </a:r>
            <a:endParaRPr lang="ko-KR" altLang="en-US" sz="4000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D774133-A6EF-A60F-BA61-1D8D46002EE8}"/>
              </a:ext>
            </a:extLst>
          </p:cNvPr>
          <p:cNvSpPr/>
          <p:nvPr/>
        </p:nvSpPr>
        <p:spPr>
          <a:xfrm>
            <a:off x="4547866" y="1820241"/>
            <a:ext cx="1121434" cy="12939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55AD791-A62D-CE44-3FCF-7AA6A88D35E3}"/>
              </a:ext>
            </a:extLst>
          </p:cNvPr>
          <p:cNvSpPr/>
          <p:nvPr/>
        </p:nvSpPr>
        <p:spPr>
          <a:xfrm>
            <a:off x="5821700" y="1820241"/>
            <a:ext cx="1121434" cy="12939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40ED571-2A04-1514-B85A-A806CDACF330}"/>
              </a:ext>
            </a:extLst>
          </p:cNvPr>
          <p:cNvSpPr/>
          <p:nvPr/>
        </p:nvSpPr>
        <p:spPr>
          <a:xfrm>
            <a:off x="7242183" y="1820241"/>
            <a:ext cx="1121434" cy="12939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 </a:t>
            </a:r>
            <a:r>
              <a:rPr lang="ko-KR" altLang="en-US" dirty="0">
                <a:solidFill>
                  <a:schemeClr val="bg1"/>
                </a:solidFill>
              </a:rPr>
              <a:t>아님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7DE51C-C4B6-C97D-1451-7A969F62FA26}"/>
              </a:ext>
            </a:extLst>
          </p:cNvPr>
          <p:cNvSpPr txBox="1"/>
          <p:nvPr/>
        </p:nvSpPr>
        <p:spPr>
          <a:xfrm>
            <a:off x="596660" y="238687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Case 2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13D869D-6F81-96B4-6095-98283EE55C20}"/>
              </a:ext>
            </a:extLst>
          </p:cNvPr>
          <p:cNvSpPr/>
          <p:nvPr/>
        </p:nvSpPr>
        <p:spPr>
          <a:xfrm>
            <a:off x="1526876" y="3548167"/>
            <a:ext cx="1121434" cy="12939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7CE1D80-4BA8-2799-031E-BAF5763449D6}"/>
              </a:ext>
            </a:extLst>
          </p:cNvPr>
          <p:cNvSpPr/>
          <p:nvPr/>
        </p:nvSpPr>
        <p:spPr>
          <a:xfrm>
            <a:off x="2800710" y="3548167"/>
            <a:ext cx="1121434" cy="12939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C32F40-9E15-1483-E66A-7ADDB5E84A86}"/>
              </a:ext>
            </a:extLst>
          </p:cNvPr>
          <p:cNvSpPr txBox="1"/>
          <p:nvPr/>
        </p:nvSpPr>
        <p:spPr>
          <a:xfrm>
            <a:off x="4074544" y="4283016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.</a:t>
            </a:r>
            <a:endParaRPr lang="ko-KR" altLang="en-US" sz="400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04221F0-2672-F0F2-DA6A-C851D16CC55D}"/>
              </a:ext>
            </a:extLst>
          </p:cNvPr>
          <p:cNvSpPr/>
          <p:nvPr/>
        </p:nvSpPr>
        <p:spPr>
          <a:xfrm>
            <a:off x="4547866" y="3548167"/>
            <a:ext cx="1121434" cy="12939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8454E1A-EA6D-976C-63E7-C85C61110CB7}"/>
              </a:ext>
            </a:extLst>
          </p:cNvPr>
          <p:cNvSpPr/>
          <p:nvPr/>
        </p:nvSpPr>
        <p:spPr>
          <a:xfrm>
            <a:off x="5821700" y="3548167"/>
            <a:ext cx="1121434" cy="12939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 </a:t>
            </a:r>
            <a:r>
              <a:rPr lang="ko-KR" altLang="en-US" dirty="0">
                <a:solidFill>
                  <a:schemeClr val="bg1"/>
                </a:solidFill>
              </a:rPr>
              <a:t>아님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7222792-4940-42CA-BA54-F39CF303D5BC}"/>
              </a:ext>
            </a:extLst>
          </p:cNvPr>
          <p:cNvSpPr/>
          <p:nvPr/>
        </p:nvSpPr>
        <p:spPr>
          <a:xfrm>
            <a:off x="7242183" y="3548167"/>
            <a:ext cx="1121434" cy="12939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 </a:t>
            </a:r>
            <a:r>
              <a:rPr lang="ko-KR" altLang="en-US" dirty="0">
                <a:solidFill>
                  <a:schemeClr val="bg1"/>
                </a:solidFill>
              </a:rPr>
              <a:t>아님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9B6BA3-275D-69A4-0768-83929B4AE3E7}"/>
              </a:ext>
            </a:extLst>
          </p:cNvPr>
          <p:cNvSpPr txBox="1"/>
          <p:nvPr/>
        </p:nvSpPr>
        <p:spPr>
          <a:xfrm>
            <a:off x="596660" y="411480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Case 3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A66A8C6-9037-0515-3B72-41F07F77A0F2}"/>
              </a:ext>
            </a:extLst>
          </p:cNvPr>
          <p:cNvSpPr/>
          <p:nvPr/>
        </p:nvSpPr>
        <p:spPr>
          <a:xfrm>
            <a:off x="1526876" y="5165619"/>
            <a:ext cx="1121434" cy="12939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51FCF14-A693-5FEC-7786-00E02B8C7D10}"/>
              </a:ext>
            </a:extLst>
          </p:cNvPr>
          <p:cNvSpPr/>
          <p:nvPr/>
        </p:nvSpPr>
        <p:spPr>
          <a:xfrm>
            <a:off x="2800710" y="5165619"/>
            <a:ext cx="1121434" cy="12939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9111D5-FC5B-F500-6AAC-B3653313E443}"/>
              </a:ext>
            </a:extLst>
          </p:cNvPr>
          <p:cNvSpPr txBox="1"/>
          <p:nvPr/>
        </p:nvSpPr>
        <p:spPr>
          <a:xfrm>
            <a:off x="4074544" y="5900468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.</a:t>
            </a:r>
            <a:endParaRPr lang="ko-KR" altLang="en-US" sz="4000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AD62CDE-6142-4152-A45C-4600F08001CD}"/>
              </a:ext>
            </a:extLst>
          </p:cNvPr>
          <p:cNvSpPr/>
          <p:nvPr/>
        </p:nvSpPr>
        <p:spPr>
          <a:xfrm>
            <a:off x="4547866" y="5165619"/>
            <a:ext cx="1121434" cy="12939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아님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815CD30-DEDA-1B6D-8634-D36606582A3A}"/>
              </a:ext>
            </a:extLst>
          </p:cNvPr>
          <p:cNvSpPr/>
          <p:nvPr/>
        </p:nvSpPr>
        <p:spPr>
          <a:xfrm>
            <a:off x="5821700" y="5165619"/>
            <a:ext cx="1121434" cy="12939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 </a:t>
            </a:r>
            <a:r>
              <a:rPr lang="ko-KR" altLang="en-US" dirty="0">
                <a:solidFill>
                  <a:schemeClr val="bg1"/>
                </a:solidFill>
              </a:rPr>
              <a:t>아님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CD822BA-286E-B205-4BCD-2C20328D948E}"/>
              </a:ext>
            </a:extLst>
          </p:cNvPr>
          <p:cNvSpPr/>
          <p:nvPr/>
        </p:nvSpPr>
        <p:spPr>
          <a:xfrm>
            <a:off x="7242183" y="5165619"/>
            <a:ext cx="1121434" cy="12939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 </a:t>
            </a:r>
            <a:r>
              <a:rPr lang="ko-KR" altLang="en-US" dirty="0">
                <a:solidFill>
                  <a:schemeClr val="bg1"/>
                </a:solidFill>
              </a:rPr>
              <a:t>아님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C60161-AB44-37A6-4AB8-3443AAE9269D}"/>
              </a:ext>
            </a:extLst>
          </p:cNvPr>
          <p:cNvSpPr txBox="1"/>
          <p:nvPr/>
        </p:nvSpPr>
        <p:spPr>
          <a:xfrm>
            <a:off x="596660" y="573225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Case 4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C69819-F6F2-56BB-7A3A-961632036966}"/>
              </a:ext>
            </a:extLst>
          </p:cNvPr>
          <p:cNvSpPr txBox="1"/>
          <p:nvPr/>
        </p:nvSpPr>
        <p:spPr>
          <a:xfrm>
            <a:off x="8895273" y="1985703"/>
            <a:ext cx="2768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뒤에서부터 확인해서</a:t>
            </a:r>
            <a:endParaRPr lang="en-US" altLang="ko-KR" dirty="0"/>
          </a:p>
          <a:p>
            <a:r>
              <a:rPr lang="ko-KR" altLang="en-US" dirty="0"/>
              <a:t>다음과 같이 </a:t>
            </a:r>
            <a:r>
              <a:rPr lang="en-US" altLang="ko-KR" dirty="0"/>
              <a:t>4</a:t>
            </a:r>
            <a:r>
              <a:rPr lang="ko-KR" altLang="en-US" dirty="0"/>
              <a:t>가지 경우를</a:t>
            </a:r>
            <a:endParaRPr lang="en-US" altLang="ko-KR" dirty="0"/>
          </a:p>
          <a:p>
            <a:r>
              <a:rPr lang="ko-KR" altLang="en-US" dirty="0"/>
              <a:t>따로 처리해줘도 되고</a:t>
            </a:r>
          </a:p>
        </p:txBody>
      </p:sp>
    </p:spTree>
    <p:extLst>
      <p:ext uri="{BB962C8B-B14F-4D97-AF65-F5344CB8AC3E}">
        <p14:creationId xmlns:p14="http://schemas.microsoft.com/office/powerpoint/2010/main" val="328842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C93416E-DA36-D04C-75D2-C289ED3B2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416" y="656838"/>
            <a:ext cx="6573167" cy="55443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B02188-7E0B-0094-792C-0FE3B75A4F31}"/>
              </a:ext>
            </a:extLst>
          </p:cNvPr>
          <p:cNvSpPr txBox="1"/>
          <p:nvPr/>
        </p:nvSpPr>
        <p:spPr>
          <a:xfrm>
            <a:off x="10128850" y="23997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참고하세요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1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832923-9CD0-AFED-BD36-6E15215EFEC3}"/>
              </a:ext>
            </a:extLst>
          </p:cNvPr>
          <p:cNvSpPr txBox="1"/>
          <p:nvPr/>
        </p:nvSpPr>
        <p:spPr>
          <a:xfrm>
            <a:off x="2140451" y="804053"/>
            <a:ext cx="7071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이정욱 학생처럼 </a:t>
            </a:r>
            <a:r>
              <a:rPr lang="ko-KR" altLang="en-US"/>
              <a:t>그냥 실수형 변수로 </a:t>
            </a:r>
            <a:r>
              <a:rPr lang="ko-KR" altLang="en-US" dirty="0"/>
              <a:t>받아서 출력하도록 코드를 짜도</a:t>
            </a:r>
            <a:endParaRPr lang="en-US" altLang="ko-KR" dirty="0"/>
          </a:p>
          <a:p>
            <a:r>
              <a:rPr lang="ko-KR" altLang="en-US" dirty="0"/>
              <a:t>자동으로 맨 뒤의 쓸모없는 </a:t>
            </a:r>
            <a:r>
              <a:rPr lang="en-US" altLang="ko-KR" dirty="0"/>
              <a:t>0</a:t>
            </a:r>
            <a:r>
              <a:rPr lang="ko-KR" altLang="en-US" dirty="0"/>
              <a:t>이 탈락됩니다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498C69-960E-43C9-1052-7ADD3EFD0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786" y="1997428"/>
            <a:ext cx="4858428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35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7642</TotalTime>
  <Words>3341</Words>
  <Application>Microsoft Office PowerPoint</Application>
  <PresentationFormat>와이드스크린</PresentationFormat>
  <Paragraphs>804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3" baseType="lpstr">
      <vt:lpstr>맑은 고딕</vt:lpstr>
      <vt:lpstr>-윤고딕310</vt:lpstr>
      <vt:lpstr>Arial</vt:lpstr>
      <vt:lpstr>Calibri</vt:lpstr>
      <vt:lpstr>Calibri Light</vt:lpstr>
      <vt:lpstr>Cambria Math</vt:lpstr>
      <vt:lpstr>Verdana</vt:lpstr>
      <vt:lpstr>Office 2013 - 2022 테마</vt:lpstr>
      <vt:lpstr>Atcoder Beginner Contest #367 문제 풀이</vt:lpstr>
      <vt:lpstr>A</vt:lpstr>
      <vt:lpstr>PowerPoint 프레젠테이션</vt:lpstr>
      <vt:lpstr>PowerPoint 프레젠테이션</vt:lpstr>
      <vt:lpstr>PowerPoint 프레젠테이션</vt:lpstr>
      <vt:lpstr>B</vt:lpstr>
      <vt:lpstr>PowerPoint 프레젠테이션</vt:lpstr>
      <vt:lpstr>PowerPoint 프레젠테이션</vt:lpstr>
      <vt:lpstr>PowerPoint 프레젠테이션</vt:lpstr>
      <vt:lpstr>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박희훈</dc:creator>
  <cp:lastModifiedBy>이동재[ 정보보호대학원석·박사통합과정졸업 / 정보보호학과 ]</cp:lastModifiedBy>
  <cp:revision>1018</cp:revision>
  <cp:lastPrinted>2024-07-02T03:32:59Z</cp:lastPrinted>
  <dcterms:created xsi:type="dcterms:W3CDTF">2015-05-30T01:46:12Z</dcterms:created>
  <dcterms:modified xsi:type="dcterms:W3CDTF">2024-10-18T12:59:15Z</dcterms:modified>
</cp:coreProperties>
</file>