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C81B5-57CD-4591-A082-606D04FA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E14B0B-91C0-4A5F-B399-2FECDFB6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7BCC3-97E9-4A3A-9C44-C3FAF977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31692-B6A8-4C10-968E-C89B44B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FEBA0-5699-4578-BC57-6D4A112A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8B145-957D-4211-9C3E-1FEE7F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70560-9E82-4C42-863A-D99B0AD8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3EA6B-F763-4F40-8E0A-6E103911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2CB58-6C0C-4A1B-99D2-B5DF0CE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51721-28C2-4F33-9570-E50795B9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3BF863-3248-4DA7-861E-5EC532C73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85BB2-002F-4B2F-BF00-BBA4B381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A01F5-4B6D-4893-B4BF-5BE5FFC1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691A0-72B2-42AD-8236-8EB17E8B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DFFC-7311-4E49-87CB-D659BA4D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0D405-FBD3-4A5A-8EAF-8B53027E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F3F6D-9354-4B48-BA2C-5A43C0F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22D74-3A8C-4AD0-B355-DC052680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95009-DB7E-4049-9E28-26A7147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EC854-2A60-40DB-BDC4-EBF7DDE0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A5CA-9846-4ECA-B185-02310D4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2369-B622-409C-8494-879BB6AE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D3D24-755A-407C-99B7-649F5016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F49DE-7921-45BA-AEEF-FF0AA89E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8F9A3-0B60-4554-AA44-2B6A18B5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AE6FF-0AC4-4F3E-B102-1540733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38557-6E80-4BA6-AF47-440D6813E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623211-9AE6-4132-87E5-4D628B40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CF738-1483-43EA-A165-FFFCDDF8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F2BC51-EC71-4ED1-9440-C3F05D2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397A0-47CA-47ED-80D6-B2912E17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FE803-68A8-44DF-9A80-BEE9881C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BC845-8135-4EAC-8FF7-0DFECB0C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59F90-911F-4D51-A6A6-EFF96DB4B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875EF4-CEB4-494C-847D-1071CD2C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9ED0B4-EF13-4C55-B2AE-F55AB36D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C4946-2D31-4DCC-8CAE-247B2EA4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869B9-266B-49E0-86C6-6B61C856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CD0714-7325-4252-9CDF-CABCB11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7315B-E14B-48EC-ACDD-3382F162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D4C25-24D4-4254-877A-3AB2F9EB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BFC43A-9048-4800-A3A4-F9F0F362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DE8AC-C980-4874-99FE-92BA0B74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F8B8C8-A19F-46C2-8390-2F766886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8DAD64-F756-4EA0-9D24-083A9BB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46935-E6A9-4987-88A0-765C470F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1AA2-43F3-4741-AEEE-6FA88CD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B1E5E-7F52-4197-BBC0-EEACBB91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D7295C-9006-444F-B783-5DC21755D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786A37-F642-43A8-B494-6F05B2A4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0D9631-2BD0-4EE7-8E17-D354DD68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7A703-2DAA-415E-B81C-C3FA10A3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3FA15-35B5-49B0-A223-23136FE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F46A8-2FA4-4656-ABE0-8F1CFFB2E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7803F-EB97-435E-B0CF-1F3080DE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DFAA0D-EDDE-40E3-BC23-3017C36C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EB4E7-90B5-409B-9FBF-FBF50AD6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1287B9-69DD-4930-B504-C7EF2DB9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43F555-B95B-4623-B692-D5F7E148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09E85-BF8F-4B43-B9C9-67426D15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C88A0-B733-441B-BDC9-D3AB488A6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D317-A628-4156-8B60-C29DBEF06A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72C92-E8A2-4B35-9D95-36C3D5234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29F21-5782-4BAC-8227-874A66D3F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FCBE-0DB5-458E-A4F2-D9CEFA8276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41EE852-35A0-42E5-B3A5-EABF03B7FD3E}"/>
              </a:ext>
            </a:extLst>
          </p:cNvPr>
          <p:cNvSpPr/>
          <p:nvPr/>
        </p:nvSpPr>
        <p:spPr>
          <a:xfrm>
            <a:off x="704730" y="302860"/>
            <a:ext cx="2162296" cy="8687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074F678-3996-447C-BE19-B7BDB94EBB29}"/>
              </a:ext>
            </a:extLst>
          </p:cNvPr>
          <p:cNvSpPr/>
          <p:nvPr/>
        </p:nvSpPr>
        <p:spPr>
          <a:xfrm>
            <a:off x="800100" y="409575"/>
            <a:ext cx="1981199" cy="2524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INPUTS(Form)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901950-F737-4389-8D6F-1FDF588D5854}"/>
              </a:ext>
            </a:extLst>
          </p:cNvPr>
          <p:cNvSpPr/>
          <p:nvPr/>
        </p:nvSpPr>
        <p:spPr>
          <a:xfrm>
            <a:off x="800099" y="757238"/>
            <a:ext cx="1981199" cy="3143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Login/register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FCF7C7A-343D-4051-9F8A-FE4DD6B4571B}"/>
              </a:ext>
            </a:extLst>
          </p:cNvPr>
          <p:cNvSpPr/>
          <p:nvPr/>
        </p:nvSpPr>
        <p:spPr>
          <a:xfrm>
            <a:off x="5548313" y="302861"/>
            <a:ext cx="3138487" cy="18640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B21BF1-AA1B-4D69-AB39-DD9227BE114B}"/>
              </a:ext>
            </a:extLst>
          </p:cNvPr>
          <p:cNvSpPr/>
          <p:nvPr/>
        </p:nvSpPr>
        <p:spPr>
          <a:xfrm>
            <a:off x="5638800" y="409575"/>
            <a:ext cx="2952750" cy="3476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D3D122-9760-4381-B41E-D8D0EDA74E8A}"/>
              </a:ext>
            </a:extLst>
          </p:cNvPr>
          <p:cNvSpPr/>
          <p:nvPr/>
        </p:nvSpPr>
        <p:spPr>
          <a:xfrm>
            <a:off x="5641181" y="821045"/>
            <a:ext cx="2952750" cy="3195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Navigation to user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99B008-B596-4F6B-A22E-170BC4007132}"/>
              </a:ext>
            </a:extLst>
          </p:cNvPr>
          <p:cNvSpPr/>
          <p:nvPr/>
        </p:nvSpPr>
        <p:spPr>
          <a:xfrm>
            <a:off x="5641181" y="1222548"/>
            <a:ext cx="2952750" cy="5762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Thumbnails from Videos From Database displayed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818D2EC-2E0C-43A6-85E9-50C7F7D6C2B8}"/>
              </a:ext>
            </a:extLst>
          </p:cNvPr>
          <p:cNvSpPr/>
          <p:nvPr/>
        </p:nvSpPr>
        <p:spPr>
          <a:xfrm>
            <a:off x="571500" y="2595563"/>
            <a:ext cx="3333750" cy="30241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F32C624-BF4D-4454-B0A8-E41586D9F7FE}"/>
              </a:ext>
            </a:extLst>
          </p:cNvPr>
          <p:cNvSpPr/>
          <p:nvPr/>
        </p:nvSpPr>
        <p:spPr>
          <a:xfrm>
            <a:off x="742950" y="2850357"/>
            <a:ext cx="3014663" cy="3952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Video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1F7A346-D405-4378-86F0-BC5BC7169C05}"/>
              </a:ext>
            </a:extLst>
          </p:cNvPr>
          <p:cNvSpPr/>
          <p:nvPr/>
        </p:nvSpPr>
        <p:spPr>
          <a:xfrm>
            <a:off x="742950" y="3357563"/>
            <a:ext cx="3014663" cy="8429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comments(If you add comments, displayed on the same site)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D8AC41-CA40-4BFC-BA9A-9CE6BAA66BF2}"/>
              </a:ext>
            </a:extLst>
          </p:cNvPr>
          <p:cNvSpPr/>
          <p:nvPr/>
        </p:nvSpPr>
        <p:spPr>
          <a:xfrm>
            <a:off x="742950" y="4300538"/>
            <a:ext cx="3014663" cy="571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thumbnails from Videos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D9B04BA-E4C3-4FF0-AFEA-CDA344A3E477}"/>
              </a:ext>
            </a:extLst>
          </p:cNvPr>
          <p:cNvSpPr/>
          <p:nvPr/>
        </p:nvSpPr>
        <p:spPr>
          <a:xfrm>
            <a:off x="2876669" y="409574"/>
            <a:ext cx="2666881" cy="295275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Register/login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BC7877B-62F3-496F-88EB-DCE0D5981D81}"/>
              </a:ext>
            </a:extLst>
          </p:cNvPr>
          <p:cNvCxnSpPr>
            <a:cxnSpLocks/>
          </p:cNvCxnSpPr>
          <p:nvPr/>
        </p:nvCxnSpPr>
        <p:spPr>
          <a:xfrm flipH="1">
            <a:off x="3905250" y="1419225"/>
            <a:ext cx="1866900" cy="143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8F7629D-38E8-463E-AB79-121A52028C82}"/>
              </a:ext>
            </a:extLst>
          </p:cNvPr>
          <p:cNvSpPr txBox="1"/>
          <p:nvPr/>
        </p:nvSpPr>
        <p:spPr>
          <a:xfrm>
            <a:off x="4419600" y="1825776"/>
            <a:ext cx="61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Onclick</a:t>
            </a: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AEB87EEE-14C0-43F9-9CAF-9BEC28AED1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52675" y="4669632"/>
            <a:ext cx="1393034" cy="1000124"/>
          </a:xfrm>
          <a:prstGeom prst="curvedConnector3">
            <a:avLst>
              <a:gd name="adj1" fmla="val -877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D2992BA-7FFA-4DE1-ABFA-D420D23E6670}"/>
              </a:ext>
            </a:extLst>
          </p:cNvPr>
          <p:cNvSpPr txBox="1"/>
          <p:nvPr/>
        </p:nvSpPr>
        <p:spPr>
          <a:xfrm>
            <a:off x="4357687" y="5579875"/>
            <a:ext cx="2128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Onclick loads new video same site dynamically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E5CD3E9-01E5-4C00-AC06-9905D230C68B}"/>
              </a:ext>
            </a:extLst>
          </p:cNvPr>
          <p:cNvSpPr/>
          <p:nvPr/>
        </p:nvSpPr>
        <p:spPr>
          <a:xfrm>
            <a:off x="5450682" y="2652713"/>
            <a:ext cx="3381375" cy="2724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0E83108-312B-4A3D-84F6-3C580E124632}"/>
              </a:ext>
            </a:extLst>
          </p:cNvPr>
          <p:cNvSpPr/>
          <p:nvPr/>
        </p:nvSpPr>
        <p:spPr>
          <a:xfrm>
            <a:off x="5635849" y="2828926"/>
            <a:ext cx="3009900" cy="781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Userinfo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5C520B2-9CC8-4DA6-9E9F-F65FEE010601}"/>
              </a:ext>
            </a:extLst>
          </p:cNvPr>
          <p:cNvSpPr txBox="1"/>
          <p:nvPr/>
        </p:nvSpPr>
        <p:spPr>
          <a:xfrm>
            <a:off x="5634944" y="3744277"/>
            <a:ext cx="3009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Evt</a:t>
            </a:r>
            <a:r>
              <a:rPr lang="en-US" dirty="0"/>
              <a:t>. Playlist with videos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9535708-871E-4B7E-B674-B7597ECFC211}"/>
              </a:ext>
            </a:extLst>
          </p:cNvPr>
          <p:cNvSpPr/>
          <p:nvPr/>
        </p:nvSpPr>
        <p:spPr>
          <a:xfrm>
            <a:off x="5634038" y="4300538"/>
            <a:ext cx="3009900" cy="3690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066D47E8-4A69-4F94-9474-FDAE1133FDA4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8496300" y="1510680"/>
            <a:ext cx="97631" cy="1170854"/>
          </a:xfrm>
          <a:prstGeom prst="bentConnector4">
            <a:avLst>
              <a:gd name="adj1" fmla="val -887807"/>
              <a:gd name="adj2" fmla="val 753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69D6A426-BAD3-4C9C-8E86-65D04E2443CD}"/>
              </a:ext>
            </a:extLst>
          </p:cNvPr>
          <p:cNvSpPr txBox="1"/>
          <p:nvPr/>
        </p:nvSpPr>
        <p:spPr>
          <a:xfrm>
            <a:off x="9405938" y="188776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Onclick</a:t>
            </a:r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D22CABD0-D31F-499F-B4F3-B856A5A9FD32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>
            <a:off x="5634038" y="2133985"/>
            <a:ext cx="12700" cy="2351101"/>
          </a:xfrm>
          <a:prstGeom prst="bentConnector4">
            <a:avLst>
              <a:gd name="adj1" fmla="val 5662504"/>
              <a:gd name="adj2" fmla="val 85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D8E3404F-A476-49D9-8CF5-31829E0E406C}"/>
              </a:ext>
            </a:extLst>
          </p:cNvPr>
          <p:cNvSpPr/>
          <p:nvPr/>
        </p:nvSpPr>
        <p:spPr>
          <a:xfrm>
            <a:off x="742950" y="4925615"/>
            <a:ext cx="3002758" cy="4512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Navigation to User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98B8F0A-2A86-416D-BA2C-43108F5E9E5D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745708" y="3564733"/>
            <a:ext cx="1750217" cy="1586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8D6D228E-AE5B-4E5D-9D0B-332C53DB0244}"/>
              </a:ext>
            </a:extLst>
          </p:cNvPr>
          <p:cNvSpPr/>
          <p:nvPr/>
        </p:nvSpPr>
        <p:spPr>
          <a:xfrm>
            <a:off x="5626895" y="4862513"/>
            <a:ext cx="3009900" cy="3238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Video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024AF772-04E9-429A-B488-6E973308699B}"/>
              </a:ext>
            </a:extLst>
          </p:cNvPr>
          <p:cNvSpPr/>
          <p:nvPr/>
        </p:nvSpPr>
        <p:spPr>
          <a:xfrm>
            <a:off x="9282113" y="2681534"/>
            <a:ext cx="2762250" cy="26953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93D9A4-CBCA-41C9-BD43-38D39A2C593E}"/>
              </a:ext>
            </a:extLst>
          </p:cNvPr>
          <p:cNvSpPr/>
          <p:nvPr/>
        </p:nvSpPr>
        <p:spPr>
          <a:xfrm>
            <a:off x="9405938" y="2850357"/>
            <a:ext cx="2486025" cy="507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Upload with Inputs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3DBF982-5CAC-4867-80B6-B0CB732A2E12}"/>
              </a:ext>
            </a:extLst>
          </p:cNvPr>
          <p:cNvSpPr/>
          <p:nvPr/>
        </p:nvSpPr>
        <p:spPr>
          <a:xfrm>
            <a:off x="9405938" y="3564733"/>
            <a:ext cx="2486025" cy="507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 if exists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9EBB6FBB-B168-46B9-A115-0307D5D8909D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8832057" y="4029198"/>
            <a:ext cx="450056" cy="833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0DBEA968-4726-4397-9EEB-C137B8339E44}"/>
              </a:ext>
            </a:extLst>
          </p:cNvPr>
          <p:cNvSpPr txBox="1"/>
          <p:nvPr/>
        </p:nvSpPr>
        <p:spPr>
          <a:xfrm>
            <a:off x="8798150" y="4784157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Redirect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81CCBC43-76C9-4941-AF5C-39A07579D1B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8636795" y="3685580"/>
            <a:ext cx="645318" cy="1338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F99688F-F0BB-4A94-9F5D-DC23818A1B22}"/>
              </a:ext>
            </a:extLst>
          </p:cNvPr>
          <p:cNvSpPr txBox="1"/>
          <p:nvPr/>
        </p:nvSpPr>
        <p:spPr>
          <a:xfrm>
            <a:off x="8755668" y="3679605"/>
            <a:ext cx="577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352586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Smolders</dc:creator>
  <cp:lastModifiedBy>Alex Smolders</cp:lastModifiedBy>
  <cp:revision>8</cp:revision>
  <dcterms:created xsi:type="dcterms:W3CDTF">2021-06-07T07:36:45Z</dcterms:created>
  <dcterms:modified xsi:type="dcterms:W3CDTF">2021-06-07T09:20:29Z</dcterms:modified>
</cp:coreProperties>
</file>