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Q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8226E-E924-694A-87B9-B2CCEB350AEE}" v="5" dt="2024-01-30T09:25:39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7"/>
    <p:restoredTop sz="80136"/>
  </p:normalViewPr>
  <p:slideViewPr>
    <p:cSldViewPr snapToGrid="0" snapToObjects="1">
      <p:cViewPr varScale="1">
        <p:scale>
          <a:sx n="101" d="100"/>
          <a:sy n="101" d="100"/>
        </p:scale>
        <p:origin x="1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d, Robert" userId="310bdd3d-20c5-4f73-bb8e-7278dce45bf5" providerId="ADAL" clId="{89D37421-7C25-A343-8D4E-3001EF19D382}"/>
    <pc:docChg chg="custSel addSld delSld modSld">
      <pc:chgData name="Ford, Robert" userId="310bdd3d-20c5-4f73-bb8e-7278dce45bf5" providerId="ADAL" clId="{89D37421-7C25-A343-8D4E-3001EF19D382}" dt="2023-08-22T05:32:29.450" v="4512" actId="20577"/>
      <pc:docMkLst>
        <pc:docMk/>
      </pc:docMkLst>
      <pc:sldChg chg="modSp mod">
        <pc:chgData name="Ford, Robert" userId="310bdd3d-20c5-4f73-bb8e-7278dce45bf5" providerId="ADAL" clId="{89D37421-7C25-A343-8D4E-3001EF19D382}" dt="2023-08-13T06:23:53.703" v="7" actId="20577"/>
        <pc:sldMkLst>
          <pc:docMk/>
          <pc:sldMk cId="2534480696" sldId="256"/>
        </pc:sldMkLst>
        <pc:spChg chg="mod">
          <ac:chgData name="Ford, Robert" userId="310bdd3d-20c5-4f73-bb8e-7278dce45bf5" providerId="ADAL" clId="{89D37421-7C25-A343-8D4E-3001EF19D382}" dt="2023-08-13T06:23:53.703" v="7" actId="20577"/>
          <ac:spMkLst>
            <pc:docMk/>
            <pc:sldMk cId="2534480696" sldId="256"/>
            <ac:spMk id="4" creationId="{F9511562-ACB4-18A9-ECF4-7DD3206A772A}"/>
          </ac:spMkLst>
        </pc:spChg>
      </pc:sldChg>
      <pc:sldChg chg="modSp new mod">
        <pc:chgData name="Ford, Robert" userId="310bdd3d-20c5-4f73-bb8e-7278dce45bf5" providerId="ADAL" clId="{89D37421-7C25-A343-8D4E-3001EF19D382}" dt="2023-08-13T06:27:54.509" v="684" actId="20577"/>
        <pc:sldMkLst>
          <pc:docMk/>
          <pc:sldMk cId="714765222" sldId="257"/>
        </pc:sldMkLst>
        <pc:spChg chg="mod">
          <ac:chgData name="Ford, Robert" userId="310bdd3d-20c5-4f73-bb8e-7278dce45bf5" providerId="ADAL" clId="{89D37421-7C25-A343-8D4E-3001EF19D382}" dt="2023-08-13T06:24:05.690" v="45" actId="20577"/>
          <ac:spMkLst>
            <pc:docMk/>
            <pc:sldMk cId="714765222" sldId="257"/>
            <ac:spMk id="2" creationId="{66A02179-0B92-272C-9AA0-3BD4BE6286CF}"/>
          </ac:spMkLst>
        </pc:spChg>
        <pc:spChg chg="mod">
          <ac:chgData name="Ford, Robert" userId="310bdd3d-20c5-4f73-bb8e-7278dce45bf5" providerId="ADAL" clId="{89D37421-7C25-A343-8D4E-3001EF19D382}" dt="2023-08-13T06:27:54.509" v="684" actId="20577"/>
          <ac:spMkLst>
            <pc:docMk/>
            <pc:sldMk cId="714765222" sldId="257"/>
            <ac:spMk id="3" creationId="{295B04AD-5B4F-EA33-7B53-DAED70821E84}"/>
          </ac:spMkLst>
        </pc:spChg>
      </pc:sldChg>
      <pc:sldChg chg="del">
        <pc:chgData name="Ford, Robert" userId="310bdd3d-20c5-4f73-bb8e-7278dce45bf5" providerId="ADAL" clId="{89D37421-7C25-A343-8D4E-3001EF19D382}" dt="2023-08-13T06:23:57.204" v="9" actId="2696"/>
        <pc:sldMkLst>
          <pc:docMk/>
          <pc:sldMk cId="921959141" sldId="257"/>
        </pc:sldMkLst>
      </pc:sldChg>
      <pc:sldChg chg="del">
        <pc:chgData name="Ford, Robert" userId="310bdd3d-20c5-4f73-bb8e-7278dce45bf5" providerId="ADAL" clId="{89D37421-7C25-A343-8D4E-3001EF19D382}" dt="2023-08-13T06:23:57.203" v="8" actId="2696"/>
        <pc:sldMkLst>
          <pc:docMk/>
          <pc:sldMk cId="2082914619" sldId="258"/>
        </pc:sldMkLst>
      </pc:sldChg>
      <pc:sldChg chg="modSp new mod">
        <pc:chgData name="Ford, Robert" userId="310bdd3d-20c5-4f73-bb8e-7278dce45bf5" providerId="ADAL" clId="{89D37421-7C25-A343-8D4E-3001EF19D382}" dt="2023-08-13T06:29:30.856" v="1126" actId="20577"/>
        <pc:sldMkLst>
          <pc:docMk/>
          <pc:sldMk cId="3718068440" sldId="258"/>
        </pc:sldMkLst>
        <pc:spChg chg="mod">
          <ac:chgData name="Ford, Robert" userId="310bdd3d-20c5-4f73-bb8e-7278dce45bf5" providerId="ADAL" clId="{89D37421-7C25-A343-8D4E-3001EF19D382}" dt="2023-08-13T06:27:33.882" v="617" actId="20577"/>
          <ac:spMkLst>
            <pc:docMk/>
            <pc:sldMk cId="3718068440" sldId="258"/>
            <ac:spMk id="2" creationId="{F69C6870-85DD-80D2-7DF7-92E8B2658DAB}"/>
          </ac:spMkLst>
        </pc:spChg>
        <pc:spChg chg="mod">
          <ac:chgData name="Ford, Robert" userId="310bdd3d-20c5-4f73-bb8e-7278dce45bf5" providerId="ADAL" clId="{89D37421-7C25-A343-8D4E-3001EF19D382}" dt="2023-08-13T06:29:30.856" v="1126" actId="20577"/>
          <ac:spMkLst>
            <pc:docMk/>
            <pc:sldMk cId="3718068440" sldId="258"/>
            <ac:spMk id="3" creationId="{F7BC09CD-4142-0014-7999-978EBEA86A3D}"/>
          </ac:spMkLst>
        </pc:spChg>
      </pc:sldChg>
      <pc:sldChg chg="modSp new mod">
        <pc:chgData name="Ford, Robert" userId="310bdd3d-20c5-4f73-bb8e-7278dce45bf5" providerId="ADAL" clId="{89D37421-7C25-A343-8D4E-3001EF19D382}" dt="2023-08-13T06:32:32.796" v="1588" actId="15"/>
        <pc:sldMkLst>
          <pc:docMk/>
          <pc:sldMk cId="1396648968" sldId="259"/>
        </pc:sldMkLst>
        <pc:spChg chg="mod">
          <ac:chgData name="Ford, Robert" userId="310bdd3d-20c5-4f73-bb8e-7278dce45bf5" providerId="ADAL" clId="{89D37421-7C25-A343-8D4E-3001EF19D382}" dt="2023-08-13T06:30:34.567" v="1152" actId="20577"/>
          <ac:spMkLst>
            <pc:docMk/>
            <pc:sldMk cId="1396648968" sldId="259"/>
            <ac:spMk id="2" creationId="{2F09E848-CEA7-7B0A-34CE-F8F772ED6B8D}"/>
          </ac:spMkLst>
        </pc:spChg>
        <pc:spChg chg="mod">
          <ac:chgData name="Ford, Robert" userId="310bdd3d-20c5-4f73-bb8e-7278dce45bf5" providerId="ADAL" clId="{89D37421-7C25-A343-8D4E-3001EF19D382}" dt="2023-08-13T06:32:32.796" v="1588" actId="15"/>
          <ac:spMkLst>
            <pc:docMk/>
            <pc:sldMk cId="1396648968" sldId="259"/>
            <ac:spMk id="3" creationId="{029314EF-105F-8980-0890-03E2356B7BF6}"/>
          </ac:spMkLst>
        </pc:spChg>
      </pc:sldChg>
      <pc:sldChg chg="del">
        <pc:chgData name="Ford, Robert" userId="310bdd3d-20c5-4f73-bb8e-7278dce45bf5" providerId="ADAL" clId="{89D37421-7C25-A343-8D4E-3001EF19D382}" dt="2023-08-13T06:23:57.243" v="15" actId="2696"/>
        <pc:sldMkLst>
          <pc:docMk/>
          <pc:sldMk cId="2202311706" sldId="259"/>
        </pc:sldMkLst>
      </pc:sldChg>
      <pc:sldChg chg="del">
        <pc:chgData name="Ford, Robert" userId="310bdd3d-20c5-4f73-bb8e-7278dce45bf5" providerId="ADAL" clId="{89D37421-7C25-A343-8D4E-3001EF19D382}" dt="2023-08-13T06:23:57.219" v="11" actId="2696"/>
        <pc:sldMkLst>
          <pc:docMk/>
          <pc:sldMk cId="484133869" sldId="260"/>
        </pc:sldMkLst>
      </pc:sldChg>
      <pc:sldChg chg="modSp new mod">
        <pc:chgData name="Ford, Robert" userId="310bdd3d-20c5-4f73-bb8e-7278dce45bf5" providerId="ADAL" clId="{89D37421-7C25-A343-8D4E-3001EF19D382}" dt="2023-08-13T06:34:15.630" v="2011" actId="20577"/>
        <pc:sldMkLst>
          <pc:docMk/>
          <pc:sldMk cId="2063888679" sldId="260"/>
        </pc:sldMkLst>
        <pc:spChg chg="mod">
          <ac:chgData name="Ford, Robert" userId="310bdd3d-20c5-4f73-bb8e-7278dce45bf5" providerId="ADAL" clId="{89D37421-7C25-A343-8D4E-3001EF19D382}" dt="2023-08-13T06:32:38.293" v="1597" actId="20577"/>
          <ac:spMkLst>
            <pc:docMk/>
            <pc:sldMk cId="2063888679" sldId="260"/>
            <ac:spMk id="2" creationId="{7EC3C54F-42F0-CF25-63BE-A8A66939C835}"/>
          </ac:spMkLst>
        </pc:spChg>
        <pc:spChg chg="mod">
          <ac:chgData name="Ford, Robert" userId="310bdd3d-20c5-4f73-bb8e-7278dce45bf5" providerId="ADAL" clId="{89D37421-7C25-A343-8D4E-3001EF19D382}" dt="2023-08-13T06:34:15.630" v="2011" actId="20577"/>
          <ac:spMkLst>
            <pc:docMk/>
            <pc:sldMk cId="2063888679" sldId="260"/>
            <ac:spMk id="3" creationId="{854EACB4-5D6C-5B24-37D1-24FB7D59BF1A}"/>
          </ac:spMkLst>
        </pc:spChg>
      </pc:sldChg>
      <pc:sldChg chg="addSp modSp new mod">
        <pc:chgData name="Ford, Robert" userId="310bdd3d-20c5-4f73-bb8e-7278dce45bf5" providerId="ADAL" clId="{89D37421-7C25-A343-8D4E-3001EF19D382}" dt="2023-08-13T06:44:43.328" v="2326" actId="1076"/>
        <pc:sldMkLst>
          <pc:docMk/>
          <pc:sldMk cId="2206053015" sldId="261"/>
        </pc:sldMkLst>
        <pc:spChg chg="mod">
          <ac:chgData name="Ford, Robert" userId="310bdd3d-20c5-4f73-bb8e-7278dce45bf5" providerId="ADAL" clId="{89D37421-7C25-A343-8D4E-3001EF19D382}" dt="2023-08-13T06:34:23.746" v="2028" actId="20577"/>
          <ac:spMkLst>
            <pc:docMk/>
            <pc:sldMk cId="2206053015" sldId="261"/>
            <ac:spMk id="2" creationId="{9E3AFC42-C09B-864C-0DE6-5E7C696A2163}"/>
          </ac:spMkLst>
        </pc:spChg>
        <pc:spChg chg="mod">
          <ac:chgData name="Ford, Robert" userId="310bdd3d-20c5-4f73-bb8e-7278dce45bf5" providerId="ADAL" clId="{89D37421-7C25-A343-8D4E-3001EF19D382}" dt="2023-08-13T06:36:25.286" v="2323" actId="20577"/>
          <ac:spMkLst>
            <pc:docMk/>
            <pc:sldMk cId="2206053015" sldId="261"/>
            <ac:spMk id="3" creationId="{06629F80-CC79-959A-0B57-4F71674625A9}"/>
          </ac:spMkLst>
        </pc:spChg>
        <pc:picChg chg="add mod">
          <ac:chgData name="Ford, Robert" userId="310bdd3d-20c5-4f73-bb8e-7278dce45bf5" providerId="ADAL" clId="{89D37421-7C25-A343-8D4E-3001EF19D382}" dt="2023-08-13T06:44:43.328" v="2326" actId="1076"/>
          <ac:picMkLst>
            <pc:docMk/>
            <pc:sldMk cId="2206053015" sldId="261"/>
            <ac:picMk id="4" creationId="{B03A7331-DE4F-42DE-CC4E-FB074A58AB3E}"/>
          </ac:picMkLst>
        </pc:picChg>
      </pc:sldChg>
      <pc:sldChg chg="del">
        <pc:chgData name="Ford, Robert" userId="310bdd3d-20c5-4f73-bb8e-7278dce45bf5" providerId="ADAL" clId="{89D37421-7C25-A343-8D4E-3001EF19D382}" dt="2023-08-13T06:23:57.205" v="10" actId="2696"/>
        <pc:sldMkLst>
          <pc:docMk/>
          <pc:sldMk cId="2830965510" sldId="261"/>
        </pc:sldMkLst>
      </pc:sldChg>
      <pc:sldChg chg="del">
        <pc:chgData name="Ford, Robert" userId="310bdd3d-20c5-4f73-bb8e-7278dce45bf5" providerId="ADAL" clId="{89D37421-7C25-A343-8D4E-3001EF19D382}" dt="2023-08-13T06:23:57.219" v="12" actId="2696"/>
        <pc:sldMkLst>
          <pc:docMk/>
          <pc:sldMk cId="153739262" sldId="262"/>
        </pc:sldMkLst>
      </pc:sldChg>
      <pc:sldChg chg="addSp modSp new mod">
        <pc:chgData name="Ford, Robert" userId="310bdd3d-20c5-4f73-bb8e-7278dce45bf5" providerId="ADAL" clId="{89D37421-7C25-A343-8D4E-3001EF19D382}" dt="2023-08-13T06:46:54.267" v="2563" actId="1076"/>
        <pc:sldMkLst>
          <pc:docMk/>
          <pc:sldMk cId="4134840925" sldId="262"/>
        </pc:sldMkLst>
        <pc:spChg chg="mod">
          <ac:chgData name="Ford, Robert" userId="310bdd3d-20c5-4f73-bb8e-7278dce45bf5" providerId="ADAL" clId="{89D37421-7C25-A343-8D4E-3001EF19D382}" dt="2023-08-13T06:44:54.953" v="2346" actId="20577"/>
          <ac:spMkLst>
            <pc:docMk/>
            <pc:sldMk cId="4134840925" sldId="262"/>
            <ac:spMk id="2" creationId="{71FEB22E-E063-F1A9-3F2D-314D1227A454}"/>
          </ac:spMkLst>
        </pc:spChg>
        <pc:spChg chg="mod">
          <ac:chgData name="Ford, Robert" userId="310bdd3d-20c5-4f73-bb8e-7278dce45bf5" providerId="ADAL" clId="{89D37421-7C25-A343-8D4E-3001EF19D382}" dt="2023-08-13T06:46:27.943" v="2561" actId="20577"/>
          <ac:spMkLst>
            <pc:docMk/>
            <pc:sldMk cId="4134840925" sldId="262"/>
            <ac:spMk id="3" creationId="{6AA15FB4-7048-D7A3-7C56-68A21E4AEA86}"/>
          </ac:spMkLst>
        </pc:spChg>
        <pc:picChg chg="add mod">
          <ac:chgData name="Ford, Robert" userId="310bdd3d-20c5-4f73-bb8e-7278dce45bf5" providerId="ADAL" clId="{89D37421-7C25-A343-8D4E-3001EF19D382}" dt="2023-08-13T06:46:54.267" v="2563" actId="1076"/>
          <ac:picMkLst>
            <pc:docMk/>
            <pc:sldMk cId="4134840925" sldId="262"/>
            <ac:picMk id="4" creationId="{90935E74-9A1F-185B-317C-8B068B6DF47F}"/>
          </ac:picMkLst>
        </pc:picChg>
      </pc:sldChg>
      <pc:sldChg chg="del">
        <pc:chgData name="Ford, Robert" userId="310bdd3d-20c5-4f73-bb8e-7278dce45bf5" providerId="ADAL" clId="{89D37421-7C25-A343-8D4E-3001EF19D382}" dt="2023-08-13T06:23:57.220" v="14" actId="2696"/>
        <pc:sldMkLst>
          <pc:docMk/>
          <pc:sldMk cId="1860745747" sldId="263"/>
        </pc:sldMkLst>
      </pc:sldChg>
      <pc:sldChg chg="modSp new mod">
        <pc:chgData name="Ford, Robert" userId="310bdd3d-20c5-4f73-bb8e-7278dce45bf5" providerId="ADAL" clId="{89D37421-7C25-A343-8D4E-3001EF19D382}" dt="2023-08-22T05:16:24.747" v="3136" actId="20577"/>
        <pc:sldMkLst>
          <pc:docMk/>
          <pc:sldMk cId="2455087422" sldId="263"/>
        </pc:sldMkLst>
        <pc:spChg chg="mod">
          <ac:chgData name="Ford, Robert" userId="310bdd3d-20c5-4f73-bb8e-7278dce45bf5" providerId="ADAL" clId="{89D37421-7C25-A343-8D4E-3001EF19D382}" dt="2023-08-22T05:16:24.747" v="3136" actId="20577"/>
          <ac:spMkLst>
            <pc:docMk/>
            <pc:sldMk cId="2455087422" sldId="263"/>
            <ac:spMk id="2" creationId="{93A7FB55-99D1-70ED-691F-2836CB047817}"/>
          </ac:spMkLst>
        </pc:spChg>
        <pc:spChg chg="mod">
          <ac:chgData name="Ford, Robert" userId="310bdd3d-20c5-4f73-bb8e-7278dce45bf5" providerId="ADAL" clId="{89D37421-7C25-A343-8D4E-3001EF19D382}" dt="2023-08-22T05:16:20.248" v="3134" actId="20577"/>
          <ac:spMkLst>
            <pc:docMk/>
            <pc:sldMk cId="2455087422" sldId="263"/>
            <ac:spMk id="3" creationId="{5A8B9FFD-CD65-608B-A9EA-8DAC92892D34}"/>
          </ac:spMkLst>
        </pc:spChg>
      </pc:sldChg>
      <pc:sldChg chg="addSp delSp modSp new mod">
        <pc:chgData name="Ford, Robert" userId="310bdd3d-20c5-4f73-bb8e-7278dce45bf5" providerId="ADAL" clId="{89D37421-7C25-A343-8D4E-3001EF19D382}" dt="2023-08-22T05:23:49.520" v="3654" actId="20577"/>
        <pc:sldMkLst>
          <pc:docMk/>
          <pc:sldMk cId="2047935331" sldId="264"/>
        </pc:sldMkLst>
        <pc:spChg chg="mod">
          <ac:chgData name="Ford, Robert" userId="310bdd3d-20c5-4f73-bb8e-7278dce45bf5" providerId="ADAL" clId="{89D37421-7C25-A343-8D4E-3001EF19D382}" dt="2023-08-22T05:16:57.578" v="3160" actId="20577"/>
          <ac:spMkLst>
            <pc:docMk/>
            <pc:sldMk cId="2047935331" sldId="264"/>
            <ac:spMk id="2" creationId="{B28BDFAF-54B7-16D9-E457-909F638E18CE}"/>
          </ac:spMkLst>
        </pc:spChg>
        <pc:spChg chg="mod">
          <ac:chgData name="Ford, Robert" userId="310bdd3d-20c5-4f73-bb8e-7278dce45bf5" providerId="ADAL" clId="{89D37421-7C25-A343-8D4E-3001EF19D382}" dt="2023-08-22T05:23:49.520" v="3654" actId="20577"/>
          <ac:spMkLst>
            <pc:docMk/>
            <pc:sldMk cId="2047935331" sldId="264"/>
            <ac:spMk id="3" creationId="{AE965181-1101-A8C5-CFD4-90859748E0A2}"/>
          </ac:spMkLst>
        </pc:spChg>
        <pc:picChg chg="add del mod">
          <ac:chgData name="Ford, Robert" userId="310bdd3d-20c5-4f73-bb8e-7278dce45bf5" providerId="ADAL" clId="{89D37421-7C25-A343-8D4E-3001EF19D382}" dt="2023-08-22T05:23:10.307" v="3479" actId="478"/>
          <ac:picMkLst>
            <pc:docMk/>
            <pc:sldMk cId="2047935331" sldId="264"/>
            <ac:picMk id="4" creationId="{B29D102C-E5AB-75D6-252D-D29DFE29934A}"/>
          </ac:picMkLst>
        </pc:picChg>
        <pc:picChg chg="add mod">
          <ac:chgData name="Ford, Robert" userId="310bdd3d-20c5-4f73-bb8e-7278dce45bf5" providerId="ADAL" clId="{89D37421-7C25-A343-8D4E-3001EF19D382}" dt="2023-08-22T05:23:13.149" v="3481" actId="1076"/>
          <ac:picMkLst>
            <pc:docMk/>
            <pc:sldMk cId="2047935331" sldId="264"/>
            <ac:picMk id="5" creationId="{BBD39C68-BB44-C334-8CFD-A566BAC7DC7B}"/>
          </ac:picMkLst>
        </pc:picChg>
      </pc:sldChg>
      <pc:sldChg chg="del">
        <pc:chgData name="Ford, Robert" userId="310bdd3d-20c5-4f73-bb8e-7278dce45bf5" providerId="ADAL" clId="{89D37421-7C25-A343-8D4E-3001EF19D382}" dt="2023-08-13T06:23:57.220" v="13" actId="2696"/>
        <pc:sldMkLst>
          <pc:docMk/>
          <pc:sldMk cId="3387567588" sldId="264"/>
        </pc:sldMkLst>
      </pc:sldChg>
      <pc:sldChg chg="del">
        <pc:chgData name="Ford, Robert" userId="310bdd3d-20c5-4f73-bb8e-7278dce45bf5" providerId="ADAL" clId="{89D37421-7C25-A343-8D4E-3001EF19D382}" dt="2023-08-13T06:23:57.245" v="16" actId="2696"/>
        <pc:sldMkLst>
          <pc:docMk/>
          <pc:sldMk cId="133443411" sldId="265"/>
        </pc:sldMkLst>
      </pc:sldChg>
      <pc:sldChg chg="modSp new mod">
        <pc:chgData name="Ford, Robert" userId="310bdd3d-20c5-4f73-bb8e-7278dce45bf5" providerId="ADAL" clId="{89D37421-7C25-A343-8D4E-3001EF19D382}" dt="2023-08-22T05:26:30.769" v="4113" actId="20577"/>
        <pc:sldMkLst>
          <pc:docMk/>
          <pc:sldMk cId="1113480296" sldId="265"/>
        </pc:sldMkLst>
        <pc:spChg chg="mod">
          <ac:chgData name="Ford, Robert" userId="310bdd3d-20c5-4f73-bb8e-7278dce45bf5" providerId="ADAL" clId="{89D37421-7C25-A343-8D4E-3001EF19D382}" dt="2023-08-22T05:24:21.271" v="3673" actId="20577"/>
          <ac:spMkLst>
            <pc:docMk/>
            <pc:sldMk cId="1113480296" sldId="265"/>
            <ac:spMk id="2" creationId="{7E19A5D9-FE3D-13C5-7F76-C5334C219455}"/>
          </ac:spMkLst>
        </pc:spChg>
        <pc:spChg chg="mod">
          <ac:chgData name="Ford, Robert" userId="310bdd3d-20c5-4f73-bb8e-7278dce45bf5" providerId="ADAL" clId="{89D37421-7C25-A343-8D4E-3001EF19D382}" dt="2023-08-22T05:26:30.769" v="4113" actId="20577"/>
          <ac:spMkLst>
            <pc:docMk/>
            <pc:sldMk cId="1113480296" sldId="265"/>
            <ac:spMk id="3" creationId="{0B425BBB-68CF-2DB5-36A0-EA433057552A}"/>
          </ac:spMkLst>
        </pc:spChg>
      </pc:sldChg>
      <pc:sldChg chg="addSp modSp new mod">
        <pc:chgData name="Ford, Robert" userId="310bdd3d-20c5-4f73-bb8e-7278dce45bf5" providerId="ADAL" clId="{89D37421-7C25-A343-8D4E-3001EF19D382}" dt="2023-08-22T05:30:03.113" v="4357" actId="1076"/>
        <pc:sldMkLst>
          <pc:docMk/>
          <pc:sldMk cId="543707808" sldId="266"/>
        </pc:sldMkLst>
        <pc:spChg chg="mod">
          <ac:chgData name="Ford, Robert" userId="310bdd3d-20c5-4f73-bb8e-7278dce45bf5" providerId="ADAL" clId="{89D37421-7C25-A343-8D4E-3001EF19D382}" dt="2023-08-22T05:27:18.576" v="4137" actId="20577"/>
          <ac:spMkLst>
            <pc:docMk/>
            <pc:sldMk cId="543707808" sldId="266"/>
            <ac:spMk id="2" creationId="{842E4B19-BD7D-3BD8-022E-01B3F1D0F217}"/>
          </ac:spMkLst>
        </pc:spChg>
        <pc:spChg chg="mod">
          <ac:chgData name="Ford, Robert" userId="310bdd3d-20c5-4f73-bb8e-7278dce45bf5" providerId="ADAL" clId="{89D37421-7C25-A343-8D4E-3001EF19D382}" dt="2023-08-22T05:29:59.704" v="4356" actId="20577"/>
          <ac:spMkLst>
            <pc:docMk/>
            <pc:sldMk cId="543707808" sldId="266"/>
            <ac:spMk id="3" creationId="{CF946E8D-7789-5252-A93E-E04EC6C89A59}"/>
          </ac:spMkLst>
        </pc:spChg>
        <pc:picChg chg="add mod">
          <ac:chgData name="Ford, Robert" userId="310bdd3d-20c5-4f73-bb8e-7278dce45bf5" providerId="ADAL" clId="{89D37421-7C25-A343-8D4E-3001EF19D382}" dt="2023-08-22T05:30:03.113" v="4357" actId="1076"/>
          <ac:picMkLst>
            <pc:docMk/>
            <pc:sldMk cId="543707808" sldId="266"/>
            <ac:picMk id="4" creationId="{A85E11F9-25B7-F927-938F-51FCF88D81A7}"/>
          </ac:picMkLst>
        </pc:picChg>
      </pc:sldChg>
      <pc:sldChg chg="del">
        <pc:chgData name="Ford, Robert" userId="310bdd3d-20c5-4f73-bb8e-7278dce45bf5" providerId="ADAL" clId="{89D37421-7C25-A343-8D4E-3001EF19D382}" dt="2023-08-13T06:23:57.249" v="17" actId="2696"/>
        <pc:sldMkLst>
          <pc:docMk/>
          <pc:sldMk cId="1670728532" sldId="266"/>
        </pc:sldMkLst>
      </pc:sldChg>
      <pc:sldChg chg="modSp new mod">
        <pc:chgData name="Ford, Robert" userId="310bdd3d-20c5-4f73-bb8e-7278dce45bf5" providerId="ADAL" clId="{89D37421-7C25-A343-8D4E-3001EF19D382}" dt="2023-08-22T05:32:29.450" v="4512" actId="20577"/>
        <pc:sldMkLst>
          <pc:docMk/>
          <pc:sldMk cId="437290635" sldId="267"/>
        </pc:sldMkLst>
        <pc:spChg chg="mod">
          <ac:chgData name="Ford, Robert" userId="310bdd3d-20c5-4f73-bb8e-7278dce45bf5" providerId="ADAL" clId="{89D37421-7C25-A343-8D4E-3001EF19D382}" dt="2023-08-22T05:31:58.900" v="4378" actId="20577"/>
          <ac:spMkLst>
            <pc:docMk/>
            <pc:sldMk cId="437290635" sldId="267"/>
            <ac:spMk id="2" creationId="{D760C397-882C-5731-753C-33C2D6DEBD41}"/>
          </ac:spMkLst>
        </pc:spChg>
        <pc:spChg chg="mod">
          <ac:chgData name="Ford, Robert" userId="310bdd3d-20c5-4f73-bb8e-7278dce45bf5" providerId="ADAL" clId="{89D37421-7C25-A343-8D4E-3001EF19D382}" dt="2023-08-22T05:32:29.450" v="4512" actId="20577"/>
          <ac:spMkLst>
            <pc:docMk/>
            <pc:sldMk cId="437290635" sldId="267"/>
            <ac:spMk id="3" creationId="{ED85498F-8104-17CF-8A6E-2F4D0CE7C946}"/>
          </ac:spMkLst>
        </pc:spChg>
      </pc:sldChg>
    </pc:docChg>
  </pc:docChgLst>
  <pc:docChgLst>
    <pc:chgData name="Ford, Robert" userId="310bdd3d-20c5-4f73-bb8e-7278dce45bf5" providerId="ADAL" clId="{6C88226E-E924-694A-87B9-B2CCEB350AEE}"/>
    <pc:docChg chg="custSel addSld delSld modSld">
      <pc:chgData name="Ford, Robert" userId="310bdd3d-20c5-4f73-bb8e-7278dce45bf5" providerId="ADAL" clId="{6C88226E-E924-694A-87B9-B2CCEB350AEE}" dt="2024-01-30T09:26:22.891" v="2754" actId="20577"/>
      <pc:docMkLst>
        <pc:docMk/>
      </pc:docMkLst>
      <pc:sldChg chg="modSp mod">
        <pc:chgData name="Ford, Robert" userId="310bdd3d-20c5-4f73-bb8e-7278dce45bf5" providerId="ADAL" clId="{6C88226E-E924-694A-87B9-B2CCEB350AEE}" dt="2024-01-30T09:07:29.206" v="22" actId="20577"/>
        <pc:sldMkLst>
          <pc:docMk/>
          <pc:sldMk cId="2534480696" sldId="256"/>
        </pc:sldMkLst>
        <pc:spChg chg="mod">
          <ac:chgData name="Ford, Robert" userId="310bdd3d-20c5-4f73-bb8e-7278dce45bf5" providerId="ADAL" clId="{6C88226E-E924-694A-87B9-B2CCEB350AEE}" dt="2024-01-30T09:07:29.206" v="22" actId="20577"/>
          <ac:spMkLst>
            <pc:docMk/>
            <pc:sldMk cId="2534480696" sldId="256"/>
            <ac:spMk id="4" creationId="{F9511562-ACB4-18A9-ECF4-7DD3206A772A}"/>
          </ac:spMkLst>
        </pc:spChg>
      </pc:sldChg>
      <pc:sldChg chg="modSp new mod">
        <pc:chgData name="Ford, Robert" userId="310bdd3d-20c5-4f73-bb8e-7278dce45bf5" providerId="ADAL" clId="{6C88226E-E924-694A-87B9-B2CCEB350AEE}" dt="2024-01-30T09:08:22.142" v="234" actId="20577"/>
        <pc:sldMkLst>
          <pc:docMk/>
          <pc:sldMk cId="387855063" sldId="257"/>
        </pc:sldMkLst>
        <pc:spChg chg="mod">
          <ac:chgData name="Ford, Robert" userId="310bdd3d-20c5-4f73-bb8e-7278dce45bf5" providerId="ADAL" clId="{6C88226E-E924-694A-87B9-B2CCEB350AEE}" dt="2024-01-30T09:07:39.421" v="34" actId="20577"/>
          <ac:spMkLst>
            <pc:docMk/>
            <pc:sldMk cId="387855063" sldId="257"/>
            <ac:spMk id="2" creationId="{B4AF106E-E7A6-79DA-558B-201E180DB9D9}"/>
          </ac:spMkLst>
        </pc:spChg>
        <pc:spChg chg="mod">
          <ac:chgData name="Ford, Robert" userId="310bdd3d-20c5-4f73-bb8e-7278dce45bf5" providerId="ADAL" clId="{6C88226E-E924-694A-87B9-B2CCEB350AEE}" dt="2024-01-30T09:08:22.142" v="234" actId="20577"/>
          <ac:spMkLst>
            <pc:docMk/>
            <pc:sldMk cId="387855063" sldId="257"/>
            <ac:spMk id="3" creationId="{7DDA1596-3F39-D381-8749-CA6F08F9B016}"/>
          </ac:spMkLst>
        </pc:spChg>
      </pc:sldChg>
      <pc:sldChg chg="del">
        <pc:chgData name="Ford, Robert" userId="310bdd3d-20c5-4f73-bb8e-7278dce45bf5" providerId="ADAL" clId="{6C88226E-E924-694A-87B9-B2CCEB350AEE}" dt="2024-01-30T09:07:31.829" v="23" actId="2696"/>
        <pc:sldMkLst>
          <pc:docMk/>
          <pc:sldMk cId="2560186925" sldId="257"/>
        </pc:sldMkLst>
      </pc:sldChg>
      <pc:sldChg chg="modSp new mod">
        <pc:chgData name="Ford, Robert" userId="310bdd3d-20c5-4f73-bb8e-7278dce45bf5" providerId="ADAL" clId="{6C88226E-E924-694A-87B9-B2CCEB350AEE}" dt="2024-01-30T09:09:48.951" v="596" actId="20577"/>
        <pc:sldMkLst>
          <pc:docMk/>
          <pc:sldMk cId="2915903654" sldId="258"/>
        </pc:sldMkLst>
        <pc:spChg chg="mod">
          <ac:chgData name="Ford, Robert" userId="310bdd3d-20c5-4f73-bb8e-7278dce45bf5" providerId="ADAL" clId="{6C88226E-E924-694A-87B9-B2CCEB350AEE}" dt="2024-01-30T09:08:32.016" v="255" actId="20577"/>
          <ac:spMkLst>
            <pc:docMk/>
            <pc:sldMk cId="2915903654" sldId="258"/>
            <ac:spMk id="2" creationId="{97415053-4422-58D1-5587-F74FADCD5F59}"/>
          </ac:spMkLst>
        </pc:spChg>
        <pc:spChg chg="mod">
          <ac:chgData name="Ford, Robert" userId="310bdd3d-20c5-4f73-bb8e-7278dce45bf5" providerId="ADAL" clId="{6C88226E-E924-694A-87B9-B2CCEB350AEE}" dt="2024-01-30T09:09:48.951" v="596" actId="20577"/>
          <ac:spMkLst>
            <pc:docMk/>
            <pc:sldMk cId="2915903654" sldId="258"/>
            <ac:spMk id="3" creationId="{FA79515A-142E-1506-0AA4-7CB24E8A5685}"/>
          </ac:spMkLst>
        </pc:spChg>
      </pc:sldChg>
      <pc:sldChg chg="addSp delSp modSp new mod">
        <pc:chgData name="Ford, Robert" userId="310bdd3d-20c5-4f73-bb8e-7278dce45bf5" providerId="ADAL" clId="{6C88226E-E924-694A-87B9-B2CCEB350AEE}" dt="2024-01-30T09:12:58.866" v="1045" actId="21"/>
        <pc:sldMkLst>
          <pc:docMk/>
          <pc:sldMk cId="3407170495" sldId="259"/>
        </pc:sldMkLst>
        <pc:spChg chg="mod">
          <ac:chgData name="Ford, Robert" userId="310bdd3d-20c5-4f73-bb8e-7278dce45bf5" providerId="ADAL" clId="{6C88226E-E924-694A-87B9-B2CCEB350AEE}" dt="2024-01-30T09:09:58.993" v="622" actId="20577"/>
          <ac:spMkLst>
            <pc:docMk/>
            <pc:sldMk cId="3407170495" sldId="259"/>
            <ac:spMk id="2" creationId="{ECF93F9A-6F08-4C74-FC3B-44FE4BAB1733}"/>
          </ac:spMkLst>
        </pc:spChg>
        <pc:spChg chg="mod">
          <ac:chgData name="Ford, Robert" userId="310bdd3d-20c5-4f73-bb8e-7278dce45bf5" providerId="ADAL" clId="{6C88226E-E924-694A-87B9-B2CCEB350AEE}" dt="2024-01-30T09:12:56.629" v="1044" actId="20577"/>
          <ac:spMkLst>
            <pc:docMk/>
            <pc:sldMk cId="3407170495" sldId="259"/>
            <ac:spMk id="3" creationId="{70665A63-8687-45AE-89D0-4B223B630314}"/>
          </ac:spMkLst>
        </pc:spChg>
        <pc:picChg chg="add del mod">
          <ac:chgData name="Ford, Robert" userId="310bdd3d-20c5-4f73-bb8e-7278dce45bf5" providerId="ADAL" clId="{6C88226E-E924-694A-87B9-B2CCEB350AEE}" dt="2024-01-30T09:12:58.866" v="1045" actId="21"/>
          <ac:picMkLst>
            <pc:docMk/>
            <pc:sldMk cId="3407170495" sldId="259"/>
            <ac:picMk id="4" creationId="{5A4C8AEC-CF9A-A04D-7BD8-B5427B15B8E1}"/>
          </ac:picMkLst>
        </pc:picChg>
      </pc:sldChg>
      <pc:sldChg chg="addSp modSp new mod">
        <pc:chgData name="Ford, Robert" userId="310bdd3d-20c5-4f73-bb8e-7278dce45bf5" providerId="ADAL" clId="{6C88226E-E924-694A-87B9-B2CCEB350AEE}" dt="2024-01-30T09:16:14.553" v="1751" actId="14100"/>
        <pc:sldMkLst>
          <pc:docMk/>
          <pc:sldMk cId="3108688545" sldId="260"/>
        </pc:sldMkLst>
        <pc:spChg chg="mod">
          <ac:chgData name="Ford, Robert" userId="310bdd3d-20c5-4f73-bb8e-7278dce45bf5" providerId="ADAL" clId="{6C88226E-E924-694A-87B9-B2CCEB350AEE}" dt="2024-01-30T09:13:04.694" v="1054" actId="20577"/>
          <ac:spMkLst>
            <pc:docMk/>
            <pc:sldMk cId="3108688545" sldId="260"/>
            <ac:spMk id="2" creationId="{3F62C526-AED2-7311-8F0C-C469B1B6C24E}"/>
          </ac:spMkLst>
        </pc:spChg>
        <pc:spChg chg="mod">
          <ac:chgData name="Ford, Robert" userId="310bdd3d-20c5-4f73-bb8e-7278dce45bf5" providerId="ADAL" clId="{6C88226E-E924-694A-87B9-B2CCEB350AEE}" dt="2024-01-30T09:16:14.553" v="1751" actId="14100"/>
          <ac:spMkLst>
            <pc:docMk/>
            <pc:sldMk cId="3108688545" sldId="260"/>
            <ac:spMk id="3" creationId="{C3A223C8-0935-4D28-2D37-30261CF9C2DF}"/>
          </ac:spMkLst>
        </pc:spChg>
        <pc:picChg chg="add mod">
          <ac:chgData name="Ford, Robert" userId="310bdd3d-20c5-4f73-bb8e-7278dce45bf5" providerId="ADAL" clId="{6C88226E-E924-694A-87B9-B2CCEB350AEE}" dt="2024-01-30T09:15:15.872" v="1649" actId="1076"/>
          <ac:picMkLst>
            <pc:docMk/>
            <pc:sldMk cId="3108688545" sldId="260"/>
            <ac:picMk id="4" creationId="{64580E01-818B-4417-FD11-6D104BB30253}"/>
          </ac:picMkLst>
        </pc:picChg>
      </pc:sldChg>
      <pc:sldChg chg="del">
        <pc:chgData name="Ford, Robert" userId="310bdd3d-20c5-4f73-bb8e-7278dce45bf5" providerId="ADAL" clId="{6C88226E-E924-694A-87B9-B2CCEB350AEE}" dt="2024-01-30T09:07:31.829" v="23" actId="2696"/>
        <pc:sldMkLst>
          <pc:docMk/>
          <pc:sldMk cId="2362793242" sldId="261"/>
        </pc:sldMkLst>
      </pc:sldChg>
      <pc:sldChg chg="addSp modSp new mod">
        <pc:chgData name="Ford, Robert" userId="310bdd3d-20c5-4f73-bb8e-7278dce45bf5" providerId="ADAL" clId="{6C88226E-E924-694A-87B9-B2CCEB350AEE}" dt="2024-01-30T09:21:55.871" v="2120" actId="14100"/>
        <pc:sldMkLst>
          <pc:docMk/>
          <pc:sldMk cId="4196376501" sldId="261"/>
        </pc:sldMkLst>
        <pc:spChg chg="mod">
          <ac:chgData name="Ford, Robert" userId="310bdd3d-20c5-4f73-bb8e-7278dce45bf5" providerId="ADAL" clId="{6C88226E-E924-694A-87B9-B2CCEB350AEE}" dt="2024-01-30T09:16:28.482" v="1772" actId="20577"/>
          <ac:spMkLst>
            <pc:docMk/>
            <pc:sldMk cId="4196376501" sldId="261"/>
            <ac:spMk id="2" creationId="{D7583B06-833A-D33D-D814-14082E290E9C}"/>
          </ac:spMkLst>
        </pc:spChg>
        <pc:spChg chg="mod">
          <ac:chgData name="Ford, Robert" userId="310bdd3d-20c5-4f73-bb8e-7278dce45bf5" providerId="ADAL" clId="{6C88226E-E924-694A-87B9-B2CCEB350AEE}" dt="2024-01-30T09:21:55.871" v="2120" actId="14100"/>
          <ac:spMkLst>
            <pc:docMk/>
            <pc:sldMk cId="4196376501" sldId="261"/>
            <ac:spMk id="3" creationId="{81AB7BBB-BA10-17AA-12CF-1CB33C7BF8CE}"/>
          </ac:spMkLst>
        </pc:spChg>
        <pc:picChg chg="add mod">
          <ac:chgData name="Ford, Robert" userId="310bdd3d-20c5-4f73-bb8e-7278dce45bf5" providerId="ADAL" clId="{6C88226E-E924-694A-87B9-B2CCEB350AEE}" dt="2024-01-30T09:17:43.623" v="1870" actId="1076"/>
          <ac:picMkLst>
            <pc:docMk/>
            <pc:sldMk cId="4196376501" sldId="261"/>
            <ac:picMk id="4" creationId="{1E8177BE-EE5A-5088-EFD9-C62A3399730D}"/>
          </ac:picMkLst>
        </pc:picChg>
        <pc:picChg chg="add mod">
          <ac:chgData name="Ford, Robert" userId="310bdd3d-20c5-4f73-bb8e-7278dce45bf5" providerId="ADAL" clId="{6C88226E-E924-694A-87B9-B2CCEB350AEE}" dt="2024-01-30T09:17:41.452" v="1869" actId="1076"/>
          <ac:picMkLst>
            <pc:docMk/>
            <pc:sldMk cId="4196376501" sldId="261"/>
            <ac:picMk id="5" creationId="{031EDAFE-7A3A-4034-8C20-CEC4B4041548}"/>
          </ac:picMkLst>
        </pc:picChg>
      </pc:sldChg>
      <pc:sldChg chg="del">
        <pc:chgData name="Ford, Robert" userId="310bdd3d-20c5-4f73-bb8e-7278dce45bf5" providerId="ADAL" clId="{6C88226E-E924-694A-87B9-B2CCEB350AEE}" dt="2024-01-30T09:07:31.829" v="23" actId="2696"/>
        <pc:sldMkLst>
          <pc:docMk/>
          <pc:sldMk cId="973575214" sldId="262"/>
        </pc:sldMkLst>
      </pc:sldChg>
      <pc:sldChg chg="addSp modSp new mod">
        <pc:chgData name="Ford, Robert" userId="310bdd3d-20c5-4f73-bb8e-7278dce45bf5" providerId="ADAL" clId="{6C88226E-E924-694A-87B9-B2CCEB350AEE}" dt="2024-01-30T09:26:22.891" v="2754" actId="20577"/>
        <pc:sldMkLst>
          <pc:docMk/>
          <pc:sldMk cId="1365315361" sldId="262"/>
        </pc:sldMkLst>
        <pc:spChg chg="mod">
          <ac:chgData name="Ford, Robert" userId="310bdd3d-20c5-4f73-bb8e-7278dce45bf5" providerId="ADAL" clId="{6C88226E-E924-694A-87B9-B2CCEB350AEE}" dt="2024-01-30T09:22:19.322" v="2151" actId="20577"/>
          <ac:spMkLst>
            <pc:docMk/>
            <pc:sldMk cId="1365315361" sldId="262"/>
            <ac:spMk id="2" creationId="{D0037D40-B2DB-3C34-0702-F140A523D7D7}"/>
          </ac:spMkLst>
        </pc:spChg>
        <pc:spChg chg="mod">
          <ac:chgData name="Ford, Robert" userId="310bdd3d-20c5-4f73-bb8e-7278dce45bf5" providerId="ADAL" clId="{6C88226E-E924-694A-87B9-B2CCEB350AEE}" dt="2024-01-30T09:26:22.891" v="2754" actId="20577"/>
          <ac:spMkLst>
            <pc:docMk/>
            <pc:sldMk cId="1365315361" sldId="262"/>
            <ac:spMk id="3" creationId="{87E76757-FF8E-7F3D-0ECD-89B4D4C5745C}"/>
          </ac:spMkLst>
        </pc:spChg>
        <pc:picChg chg="add mod">
          <ac:chgData name="Ford, Robert" userId="310bdd3d-20c5-4f73-bb8e-7278dce45bf5" providerId="ADAL" clId="{6C88226E-E924-694A-87B9-B2CCEB350AEE}" dt="2024-01-30T09:25:41.651" v="2736" actId="1076"/>
          <ac:picMkLst>
            <pc:docMk/>
            <pc:sldMk cId="1365315361" sldId="262"/>
            <ac:picMk id="4" creationId="{9CDE0F1A-0F2E-1524-EEA8-736A3915E1FA}"/>
          </ac:picMkLst>
        </pc:picChg>
      </pc:sldChg>
    </pc:docChg>
  </pc:docChgLst>
  <pc:docChgLst>
    <pc:chgData name="Ford, Robert" userId="f313135b-c8c8-48a3-863e-7a93add3d475" providerId="ADAL" clId="{04436593-9810-994A-8B6B-E2A3BD91C5F2}"/>
    <pc:docChg chg="modSld">
      <pc:chgData name="Ford, Robert" userId="f313135b-c8c8-48a3-863e-7a93add3d475" providerId="ADAL" clId="{04436593-9810-994A-8B6B-E2A3BD91C5F2}" dt="2023-07-03T15:13:21.336" v="116" actId="20577"/>
      <pc:docMkLst>
        <pc:docMk/>
      </pc:docMkLst>
      <pc:sldChg chg="modSp mod">
        <pc:chgData name="Ford, Robert" userId="f313135b-c8c8-48a3-863e-7a93add3d475" providerId="ADAL" clId="{04436593-9810-994A-8B6B-E2A3BD91C5F2}" dt="2023-07-03T15:13:21.336" v="116" actId="20577"/>
        <pc:sldMkLst>
          <pc:docMk/>
          <pc:sldMk cId="1052702123" sldId="259"/>
        </pc:sldMkLst>
        <pc:spChg chg="mod">
          <ac:chgData name="Ford, Robert" userId="f313135b-c8c8-48a3-863e-7a93add3d475" providerId="ADAL" clId="{04436593-9810-994A-8B6B-E2A3BD91C5F2}" dt="2023-07-03T15:13:21.336" v="116" actId="20577"/>
          <ac:spMkLst>
            <pc:docMk/>
            <pc:sldMk cId="1052702123" sldId="259"/>
            <ac:spMk id="3" creationId="{C551F3A1-EE5B-4BFE-935E-9526813DF4D8}"/>
          </ac:spMkLst>
        </pc:spChg>
      </pc:sldChg>
    </pc:docChg>
  </pc:docChgLst>
  <pc:docChgLst>
    <pc:chgData name="Ford, Robert" userId="310bdd3d-20c5-4f73-bb8e-7278dce45bf5" providerId="ADAL" clId="{E7A7BA6E-C441-F644-A76C-1CD5B49E9E02}"/>
    <pc:docChg chg="undo custSel addSld delSld modSld">
      <pc:chgData name="Ford, Robert" userId="310bdd3d-20c5-4f73-bb8e-7278dce45bf5" providerId="ADAL" clId="{E7A7BA6E-C441-F644-A76C-1CD5B49E9E02}" dt="2023-09-04T12:44:15.554" v="4414" actId="20577"/>
      <pc:docMkLst>
        <pc:docMk/>
      </pc:docMkLst>
      <pc:sldChg chg="modSp mod">
        <pc:chgData name="Ford, Robert" userId="310bdd3d-20c5-4f73-bb8e-7278dce45bf5" providerId="ADAL" clId="{E7A7BA6E-C441-F644-A76C-1CD5B49E9E02}" dt="2023-08-23T10:00:54.994" v="13" actId="20577"/>
        <pc:sldMkLst>
          <pc:docMk/>
          <pc:sldMk cId="2534480696" sldId="256"/>
        </pc:sldMkLst>
        <pc:spChg chg="mod">
          <ac:chgData name="Ford, Robert" userId="310bdd3d-20c5-4f73-bb8e-7278dce45bf5" providerId="ADAL" clId="{E7A7BA6E-C441-F644-A76C-1CD5B49E9E02}" dt="2023-08-23T10:00:54.994" v="13" actId="20577"/>
          <ac:spMkLst>
            <pc:docMk/>
            <pc:sldMk cId="2534480696" sldId="256"/>
            <ac:spMk id="4" creationId="{F9511562-ACB4-18A9-ECF4-7DD3206A772A}"/>
          </ac:spMkLst>
        </pc:spChg>
      </pc:sldChg>
      <pc:sldChg chg="modSp new mod">
        <pc:chgData name="Ford, Robert" userId="310bdd3d-20c5-4f73-bb8e-7278dce45bf5" providerId="ADAL" clId="{E7A7BA6E-C441-F644-A76C-1CD5B49E9E02}" dt="2023-08-23T10:13:27.651" v="1530" actId="20577"/>
        <pc:sldMkLst>
          <pc:docMk/>
          <pc:sldMk cId="46612370" sldId="257"/>
        </pc:sldMkLst>
        <pc:spChg chg="mod">
          <ac:chgData name="Ford, Robert" userId="310bdd3d-20c5-4f73-bb8e-7278dce45bf5" providerId="ADAL" clId="{E7A7BA6E-C441-F644-A76C-1CD5B49E9E02}" dt="2023-08-23T10:03:38.252" v="295" actId="20577"/>
          <ac:spMkLst>
            <pc:docMk/>
            <pc:sldMk cId="46612370" sldId="257"/>
            <ac:spMk id="2" creationId="{E1460405-DECA-B27A-57C4-54565BF3E86D}"/>
          </ac:spMkLst>
        </pc:spChg>
        <pc:spChg chg="mod">
          <ac:chgData name="Ford, Robert" userId="310bdd3d-20c5-4f73-bb8e-7278dce45bf5" providerId="ADAL" clId="{E7A7BA6E-C441-F644-A76C-1CD5B49E9E02}" dt="2023-08-23T10:13:27.651" v="1530" actId="20577"/>
          <ac:spMkLst>
            <pc:docMk/>
            <pc:sldMk cId="46612370" sldId="257"/>
            <ac:spMk id="3" creationId="{45EF5929-B4CB-414D-315D-81752CC1743A}"/>
          </ac:spMkLst>
        </pc:spChg>
      </pc:sldChg>
      <pc:sldChg chg="del">
        <pc:chgData name="Ford, Robert" userId="310bdd3d-20c5-4f73-bb8e-7278dce45bf5" providerId="ADAL" clId="{E7A7BA6E-C441-F644-A76C-1CD5B49E9E02}" dt="2023-08-23T10:00:50.070" v="0" actId="2696"/>
        <pc:sldMkLst>
          <pc:docMk/>
          <pc:sldMk cId="714765222" sldId="257"/>
        </pc:sldMkLst>
      </pc:sldChg>
      <pc:sldChg chg="addSp delSp modSp new mod">
        <pc:chgData name="Ford, Robert" userId="310bdd3d-20c5-4f73-bb8e-7278dce45bf5" providerId="ADAL" clId="{E7A7BA6E-C441-F644-A76C-1CD5B49E9E02}" dt="2023-08-23T10:12:42.489" v="1410" actId="14100"/>
        <pc:sldMkLst>
          <pc:docMk/>
          <pc:sldMk cId="689432884" sldId="258"/>
        </pc:sldMkLst>
        <pc:spChg chg="mod">
          <ac:chgData name="Ford, Robert" userId="310bdd3d-20c5-4f73-bb8e-7278dce45bf5" providerId="ADAL" clId="{E7A7BA6E-C441-F644-A76C-1CD5B49E9E02}" dt="2023-08-23T10:06:27.950" v="673" actId="20577"/>
          <ac:spMkLst>
            <pc:docMk/>
            <pc:sldMk cId="689432884" sldId="258"/>
            <ac:spMk id="2" creationId="{D3A20769-5F3B-D116-EAED-3584149502C5}"/>
          </ac:spMkLst>
        </pc:spChg>
        <pc:spChg chg="mod">
          <ac:chgData name="Ford, Robert" userId="310bdd3d-20c5-4f73-bb8e-7278dce45bf5" providerId="ADAL" clId="{E7A7BA6E-C441-F644-A76C-1CD5B49E9E02}" dt="2023-08-23T10:11:00.252" v="1341" actId="14100"/>
          <ac:spMkLst>
            <pc:docMk/>
            <pc:sldMk cId="689432884" sldId="258"/>
            <ac:spMk id="3" creationId="{1715AEA9-33CF-7785-F486-585F4ECC50B8}"/>
          </ac:spMkLst>
        </pc:spChg>
        <pc:spChg chg="add mod">
          <ac:chgData name="Ford, Robert" userId="310bdd3d-20c5-4f73-bb8e-7278dce45bf5" providerId="ADAL" clId="{E7A7BA6E-C441-F644-A76C-1CD5B49E9E02}" dt="2023-08-23T10:10:52.647" v="1338" actId="1076"/>
          <ac:spMkLst>
            <pc:docMk/>
            <pc:sldMk cId="689432884" sldId="258"/>
            <ac:spMk id="4" creationId="{3D43997D-19B6-5F87-EB9C-E0F638270EC4}"/>
          </ac:spMkLst>
        </pc:spChg>
        <pc:spChg chg="add mod">
          <ac:chgData name="Ford, Robert" userId="310bdd3d-20c5-4f73-bb8e-7278dce45bf5" providerId="ADAL" clId="{E7A7BA6E-C441-F644-A76C-1CD5B49E9E02}" dt="2023-08-23T10:12:42.489" v="1410" actId="14100"/>
          <ac:spMkLst>
            <pc:docMk/>
            <pc:sldMk cId="689432884" sldId="258"/>
            <ac:spMk id="5" creationId="{657D3972-A673-D547-34B3-3C1FA3AEA586}"/>
          </ac:spMkLst>
        </pc:spChg>
        <pc:spChg chg="add mod">
          <ac:chgData name="Ford, Robert" userId="310bdd3d-20c5-4f73-bb8e-7278dce45bf5" providerId="ADAL" clId="{E7A7BA6E-C441-F644-A76C-1CD5B49E9E02}" dt="2023-08-23T10:12:35.119" v="1408" actId="14100"/>
          <ac:spMkLst>
            <pc:docMk/>
            <pc:sldMk cId="689432884" sldId="258"/>
            <ac:spMk id="6" creationId="{92EB3F13-1111-C4D1-86E8-8B542AEDBA1A}"/>
          </ac:spMkLst>
        </pc:spChg>
        <pc:spChg chg="add del mod">
          <ac:chgData name="Ford, Robert" userId="310bdd3d-20c5-4f73-bb8e-7278dce45bf5" providerId="ADAL" clId="{E7A7BA6E-C441-F644-A76C-1CD5B49E9E02}" dt="2023-08-23T10:11:34.863" v="1359" actId="478"/>
          <ac:spMkLst>
            <pc:docMk/>
            <pc:sldMk cId="689432884" sldId="258"/>
            <ac:spMk id="7" creationId="{0AD51E3B-BEF4-4DD7-F3FF-99BDFC1FCB82}"/>
          </ac:spMkLst>
        </pc:spChg>
        <pc:spChg chg="add del mod">
          <ac:chgData name="Ford, Robert" userId="310bdd3d-20c5-4f73-bb8e-7278dce45bf5" providerId="ADAL" clId="{E7A7BA6E-C441-F644-A76C-1CD5B49E9E02}" dt="2023-08-23T10:11:50.724" v="1363" actId="478"/>
          <ac:spMkLst>
            <pc:docMk/>
            <pc:sldMk cId="689432884" sldId="258"/>
            <ac:spMk id="8" creationId="{518819C2-EE83-2C75-5631-FAA1E1783A0C}"/>
          </ac:spMkLst>
        </pc:spChg>
        <pc:spChg chg="add del mod">
          <ac:chgData name="Ford, Robert" userId="310bdd3d-20c5-4f73-bb8e-7278dce45bf5" providerId="ADAL" clId="{E7A7BA6E-C441-F644-A76C-1CD5B49E9E02}" dt="2023-08-23T10:12:09.329" v="1387" actId="478"/>
          <ac:spMkLst>
            <pc:docMk/>
            <pc:sldMk cId="689432884" sldId="258"/>
            <ac:spMk id="9" creationId="{E2778DE2-0CD8-FAE4-98DE-830731CFA8BE}"/>
          </ac:spMkLst>
        </pc:spChg>
        <pc:spChg chg="add mod">
          <ac:chgData name="Ford, Robert" userId="310bdd3d-20c5-4f73-bb8e-7278dce45bf5" providerId="ADAL" clId="{E7A7BA6E-C441-F644-A76C-1CD5B49E9E02}" dt="2023-08-23T10:12:30.503" v="1406" actId="14100"/>
          <ac:spMkLst>
            <pc:docMk/>
            <pc:sldMk cId="689432884" sldId="258"/>
            <ac:spMk id="10" creationId="{C85CB69D-5208-DDAB-0115-65B219A41438}"/>
          </ac:spMkLst>
        </pc:spChg>
      </pc:sldChg>
      <pc:sldChg chg="del">
        <pc:chgData name="Ford, Robert" userId="310bdd3d-20c5-4f73-bb8e-7278dce45bf5" providerId="ADAL" clId="{E7A7BA6E-C441-F644-A76C-1CD5B49E9E02}" dt="2023-08-23T10:00:50.070" v="0" actId="2696"/>
        <pc:sldMkLst>
          <pc:docMk/>
          <pc:sldMk cId="3718068440" sldId="258"/>
        </pc:sldMkLst>
      </pc:sldChg>
      <pc:sldChg chg="del">
        <pc:chgData name="Ford, Robert" userId="310bdd3d-20c5-4f73-bb8e-7278dce45bf5" providerId="ADAL" clId="{E7A7BA6E-C441-F644-A76C-1CD5B49E9E02}" dt="2023-08-23T10:00:50.070" v="0" actId="2696"/>
        <pc:sldMkLst>
          <pc:docMk/>
          <pc:sldMk cId="1396648968" sldId="259"/>
        </pc:sldMkLst>
      </pc:sldChg>
      <pc:sldChg chg="addSp modSp new mod">
        <pc:chgData name="Ford, Robert" userId="310bdd3d-20c5-4f73-bb8e-7278dce45bf5" providerId="ADAL" clId="{E7A7BA6E-C441-F644-A76C-1CD5B49E9E02}" dt="2023-08-23T10:21:28.164" v="1836" actId="1035"/>
        <pc:sldMkLst>
          <pc:docMk/>
          <pc:sldMk cId="2963756368" sldId="259"/>
        </pc:sldMkLst>
        <pc:spChg chg="mod">
          <ac:chgData name="Ford, Robert" userId="310bdd3d-20c5-4f73-bb8e-7278dce45bf5" providerId="ADAL" clId="{E7A7BA6E-C441-F644-A76C-1CD5B49E9E02}" dt="2023-08-23T10:12:52.953" v="1414" actId="20577"/>
          <ac:spMkLst>
            <pc:docMk/>
            <pc:sldMk cId="2963756368" sldId="259"/>
            <ac:spMk id="2" creationId="{8D5494CD-D623-B7D9-527A-B0714455BDC9}"/>
          </ac:spMkLst>
        </pc:spChg>
        <pc:spChg chg="mod">
          <ac:chgData name="Ford, Robert" userId="310bdd3d-20c5-4f73-bb8e-7278dce45bf5" providerId="ADAL" clId="{E7A7BA6E-C441-F644-A76C-1CD5B49E9E02}" dt="2023-08-23T10:15:55.125" v="1696" actId="20577"/>
          <ac:spMkLst>
            <pc:docMk/>
            <pc:sldMk cId="2963756368" sldId="259"/>
            <ac:spMk id="3" creationId="{AA975B87-7A6A-28B5-B5B7-DC43D63060AD}"/>
          </ac:spMkLst>
        </pc:spChg>
        <pc:spChg chg="add mod">
          <ac:chgData name="Ford, Robert" userId="310bdd3d-20c5-4f73-bb8e-7278dce45bf5" providerId="ADAL" clId="{E7A7BA6E-C441-F644-A76C-1CD5B49E9E02}" dt="2023-08-23T10:21:28.164" v="1836" actId="1035"/>
          <ac:spMkLst>
            <pc:docMk/>
            <pc:sldMk cId="2963756368" sldId="259"/>
            <ac:spMk id="4" creationId="{E11F7B1E-1BD1-823E-D74D-C267C105681E}"/>
          </ac:spMkLst>
        </pc:spChg>
        <pc:spChg chg="add mod">
          <ac:chgData name="Ford, Robert" userId="310bdd3d-20c5-4f73-bb8e-7278dce45bf5" providerId="ADAL" clId="{E7A7BA6E-C441-F644-A76C-1CD5B49E9E02}" dt="2023-08-23T10:21:28.164" v="1836" actId="1035"/>
          <ac:spMkLst>
            <pc:docMk/>
            <pc:sldMk cId="2963756368" sldId="259"/>
            <ac:spMk id="5" creationId="{BC413821-612E-75BC-47E0-838C96C6D033}"/>
          </ac:spMkLst>
        </pc:spChg>
        <pc:spChg chg="add mod">
          <ac:chgData name="Ford, Robert" userId="310bdd3d-20c5-4f73-bb8e-7278dce45bf5" providerId="ADAL" clId="{E7A7BA6E-C441-F644-A76C-1CD5B49E9E02}" dt="2023-08-23T10:21:28.164" v="1836" actId="1035"/>
          <ac:spMkLst>
            <pc:docMk/>
            <pc:sldMk cId="2963756368" sldId="259"/>
            <ac:spMk id="6" creationId="{5AD6BBDA-3E4C-C139-77BE-21C097642382}"/>
          </ac:spMkLst>
        </pc:spChg>
        <pc:spChg chg="add mod">
          <ac:chgData name="Ford, Robert" userId="310bdd3d-20c5-4f73-bb8e-7278dce45bf5" providerId="ADAL" clId="{E7A7BA6E-C441-F644-A76C-1CD5B49E9E02}" dt="2023-08-23T10:21:28.164" v="1836" actId="1035"/>
          <ac:spMkLst>
            <pc:docMk/>
            <pc:sldMk cId="2963756368" sldId="259"/>
            <ac:spMk id="7" creationId="{01B82760-8179-CC2B-B709-18B53A32A8B1}"/>
          </ac:spMkLst>
        </pc:spChg>
      </pc:sldChg>
      <pc:sldChg chg="addSp modSp new mod">
        <pc:chgData name="Ford, Robert" userId="310bdd3d-20c5-4f73-bb8e-7278dce45bf5" providerId="ADAL" clId="{E7A7BA6E-C441-F644-A76C-1CD5B49E9E02}" dt="2023-08-23T10:26:49.750" v="2059" actId="313"/>
        <pc:sldMkLst>
          <pc:docMk/>
          <pc:sldMk cId="43919913" sldId="260"/>
        </pc:sldMkLst>
        <pc:spChg chg="mod">
          <ac:chgData name="Ford, Robert" userId="310bdd3d-20c5-4f73-bb8e-7278dce45bf5" providerId="ADAL" clId="{E7A7BA6E-C441-F644-A76C-1CD5B49E9E02}" dt="2023-08-23T10:21:34.204" v="1841" actId="20577"/>
          <ac:spMkLst>
            <pc:docMk/>
            <pc:sldMk cId="43919913" sldId="260"/>
            <ac:spMk id="2" creationId="{6E8E68E9-D403-F95D-58A6-0E04FEF54B35}"/>
          </ac:spMkLst>
        </pc:spChg>
        <pc:spChg chg="mod">
          <ac:chgData name="Ford, Robert" userId="310bdd3d-20c5-4f73-bb8e-7278dce45bf5" providerId="ADAL" clId="{E7A7BA6E-C441-F644-A76C-1CD5B49E9E02}" dt="2023-08-23T10:26:20.861" v="2044" actId="20577"/>
          <ac:spMkLst>
            <pc:docMk/>
            <pc:sldMk cId="43919913" sldId="260"/>
            <ac:spMk id="3" creationId="{D758FBE1-D514-4B23-B142-B1523B894CED}"/>
          </ac:spMkLst>
        </pc:spChg>
        <pc:spChg chg="add mod">
          <ac:chgData name="Ford, Robert" userId="310bdd3d-20c5-4f73-bb8e-7278dce45bf5" providerId="ADAL" clId="{E7A7BA6E-C441-F644-A76C-1CD5B49E9E02}" dt="2023-08-23T10:26:27.605" v="2045"/>
          <ac:spMkLst>
            <pc:docMk/>
            <pc:sldMk cId="43919913" sldId="260"/>
            <ac:spMk id="4" creationId="{2CCF59C7-CA40-6EE0-0065-D093390A6A65}"/>
          </ac:spMkLst>
        </pc:spChg>
        <pc:spChg chg="add mod">
          <ac:chgData name="Ford, Robert" userId="310bdd3d-20c5-4f73-bb8e-7278dce45bf5" providerId="ADAL" clId="{E7A7BA6E-C441-F644-A76C-1CD5B49E9E02}" dt="2023-08-23T10:26:49.750" v="2059" actId="313"/>
          <ac:spMkLst>
            <pc:docMk/>
            <pc:sldMk cId="43919913" sldId="260"/>
            <ac:spMk id="5" creationId="{F86D8E39-CC27-3955-8707-3065F29FAA2A}"/>
          </ac:spMkLst>
        </pc:spChg>
        <pc:spChg chg="add mod">
          <ac:chgData name="Ford, Robert" userId="310bdd3d-20c5-4f73-bb8e-7278dce45bf5" providerId="ADAL" clId="{E7A7BA6E-C441-F644-A76C-1CD5B49E9E02}" dt="2023-08-23T10:26:27.605" v="2045"/>
          <ac:spMkLst>
            <pc:docMk/>
            <pc:sldMk cId="43919913" sldId="260"/>
            <ac:spMk id="6" creationId="{FD70D9CD-9825-228E-0BD0-29EA18B95ED2}"/>
          </ac:spMkLst>
        </pc:spChg>
        <pc:spChg chg="add mod">
          <ac:chgData name="Ford, Robert" userId="310bdd3d-20c5-4f73-bb8e-7278dce45bf5" providerId="ADAL" clId="{E7A7BA6E-C441-F644-A76C-1CD5B49E9E02}" dt="2023-08-23T10:26:27.605" v="2045"/>
          <ac:spMkLst>
            <pc:docMk/>
            <pc:sldMk cId="43919913" sldId="260"/>
            <ac:spMk id="7" creationId="{691FF56B-DF1C-E71F-39D7-B50F00D43147}"/>
          </ac:spMkLst>
        </pc:spChg>
      </pc:sldChg>
      <pc:sldChg chg="del">
        <pc:chgData name="Ford, Robert" userId="310bdd3d-20c5-4f73-bb8e-7278dce45bf5" providerId="ADAL" clId="{E7A7BA6E-C441-F644-A76C-1CD5B49E9E02}" dt="2023-08-23T10:00:50.070" v="0" actId="2696"/>
        <pc:sldMkLst>
          <pc:docMk/>
          <pc:sldMk cId="2063888679" sldId="260"/>
        </pc:sldMkLst>
      </pc:sldChg>
      <pc:sldChg chg="addSp delSp modSp new del mod">
        <pc:chgData name="Ford, Robert" userId="310bdd3d-20c5-4f73-bb8e-7278dce45bf5" providerId="ADAL" clId="{E7A7BA6E-C441-F644-A76C-1CD5B49E9E02}" dt="2023-09-04T12:42:44.873" v="4155" actId="2696"/>
        <pc:sldMkLst>
          <pc:docMk/>
          <pc:sldMk cId="1761122057" sldId="261"/>
        </pc:sldMkLst>
        <pc:spChg chg="mod">
          <ac:chgData name="Ford, Robert" userId="310bdd3d-20c5-4f73-bb8e-7278dce45bf5" providerId="ADAL" clId="{E7A7BA6E-C441-F644-A76C-1CD5B49E9E02}" dt="2023-08-23T10:27:28.274" v="2072" actId="20577"/>
          <ac:spMkLst>
            <pc:docMk/>
            <pc:sldMk cId="1761122057" sldId="261"/>
            <ac:spMk id="2" creationId="{0A35F351-21EE-3EDC-A762-D2E10210BD61}"/>
          </ac:spMkLst>
        </pc:spChg>
        <pc:spChg chg="add del mod">
          <ac:chgData name="Ford, Robert" userId="310bdd3d-20c5-4f73-bb8e-7278dce45bf5" providerId="ADAL" clId="{E7A7BA6E-C441-F644-A76C-1CD5B49E9E02}" dt="2023-08-23T12:39:07.991" v="3044" actId="20577"/>
          <ac:spMkLst>
            <pc:docMk/>
            <pc:sldMk cId="1761122057" sldId="261"/>
            <ac:spMk id="3" creationId="{6B26BAAB-B44E-E184-D049-D22537FFBB97}"/>
          </ac:spMkLst>
        </pc:spChg>
        <pc:picChg chg="add del mod">
          <ac:chgData name="Ford, Robert" userId="310bdd3d-20c5-4f73-bb8e-7278dce45bf5" providerId="ADAL" clId="{E7A7BA6E-C441-F644-A76C-1CD5B49E9E02}" dt="2023-08-23T12:38:50.259" v="2964"/>
          <ac:picMkLst>
            <pc:docMk/>
            <pc:sldMk cId="1761122057" sldId="261"/>
            <ac:picMk id="4" creationId="{F0E6C429-BEC9-946F-1848-193B607EEEB8}"/>
          </ac:picMkLst>
        </pc:picChg>
        <pc:picChg chg="add mod">
          <ac:chgData name="Ford, Robert" userId="310bdd3d-20c5-4f73-bb8e-7278dce45bf5" providerId="ADAL" clId="{E7A7BA6E-C441-F644-A76C-1CD5B49E9E02}" dt="2023-08-23T12:39:11.143" v="3045" actId="1076"/>
          <ac:picMkLst>
            <pc:docMk/>
            <pc:sldMk cId="1761122057" sldId="261"/>
            <ac:picMk id="5" creationId="{F7942E04-7FDB-318C-4036-B063E0D6D7FC}"/>
          </ac:picMkLst>
        </pc:picChg>
      </pc:sldChg>
      <pc:sldChg chg="del">
        <pc:chgData name="Ford, Robert" userId="310bdd3d-20c5-4f73-bb8e-7278dce45bf5" providerId="ADAL" clId="{E7A7BA6E-C441-F644-A76C-1CD5B49E9E02}" dt="2023-08-23T10:00:50.070" v="0" actId="2696"/>
        <pc:sldMkLst>
          <pc:docMk/>
          <pc:sldMk cId="2206053015" sldId="261"/>
        </pc:sldMkLst>
      </pc:sldChg>
      <pc:sldChg chg="addSp delSp modSp new mod modNotesTx">
        <pc:chgData name="Ford, Robert" userId="310bdd3d-20c5-4f73-bb8e-7278dce45bf5" providerId="ADAL" clId="{E7A7BA6E-C441-F644-A76C-1CD5B49E9E02}" dt="2023-08-24T04:33:53.299" v="4004" actId="20577"/>
        <pc:sldMkLst>
          <pc:docMk/>
          <pc:sldMk cId="316696389" sldId="262"/>
        </pc:sldMkLst>
        <pc:spChg chg="mod">
          <ac:chgData name="Ford, Robert" userId="310bdd3d-20c5-4f73-bb8e-7278dce45bf5" providerId="ADAL" clId="{E7A7BA6E-C441-F644-A76C-1CD5B49E9E02}" dt="2023-08-23T10:27:55.191" v="2096" actId="20577"/>
          <ac:spMkLst>
            <pc:docMk/>
            <pc:sldMk cId="316696389" sldId="262"/>
            <ac:spMk id="2" creationId="{0752628F-FB1D-C619-529C-E2177F794B42}"/>
          </ac:spMkLst>
        </pc:spChg>
        <pc:spChg chg="del">
          <ac:chgData name="Ford, Robert" userId="310bdd3d-20c5-4f73-bb8e-7278dce45bf5" providerId="ADAL" clId="{E7A7BA6E-C441-F644-A76C-1CD5B49E9E02}" dt="2023-08-23T10:29:13.275" v="2098" actId="478"/>
          <ac:spMkLst>
            <pc:docMk/>
            <pc:sldMk cId="316696389" sldId="262"/>
            <ac:spMk id="3" creationId="{BC71737C-6989-FB1C-AD8B-87C560502D71}"/>
          </ac:spMkLst>
        </pc:spChg>
        <pc:picChg chg="add del mod">
          <ac:chgData name="Ford, Robert" userId="310bdd3d-20c5-4f73-bb8e-7278dce45bf5" providerId="ADAL" clId="{E7A7BA6E-C441-F644-A76C-1CD5B49E9E02}" dt="2023-08-23T11:07:55.842" v="2171" actId="478"/>
          <ac:picMkLst>
            <pc:docMk/>
            <pc:sldMk cId="316696389" sldId="262"/>
            <ac:picMk id="4" creationId="{9576ECF7-C3A5-B2FE-16C8-7459778CEB95}"/>
          </ac:picMkLst>
        </pc:picChg>
        <pc:picChg chg="add mod">
          <ac:chgData name="Ford, Robert" userId="310bdd3d-20c5-4f73-bb8e-7278dce45bf5" providerId="ADAL" clId="{E7A7BA6E-C441-F644-A76C-1CD5B49E9E02}" dt="2023-08-23T11:07:59.986" v="2173" actId="1076"/>
          <ac:picMkLst>
            <pc:docMk/>
            <pc:sldMk cId="316696389" sldId="262"/>
            <ac:picMk id="5" creationId="{66A1DF5E-8060-802A-203D-79AFC1FB2ADB}"/>
          </ac:picMkLst>
        </pc:picChg>
      </pc:sldChg>
      <pc:sldChg chg="del">
        <pc:chgData name="Ford, Robert" userId="310bdd3d-20c5-4f73-bb8e-7278dce45bf5" providerId="ADAL" clId="{E7A7BA6E-C441-F644-A76C-1CD5B49E9E02}" dt="2023-08-23T10:00:50.070" v="0" actId="2696"/>
        <pc:sldMkLst>
          <pc:docMk/>
          <pc:sldMk cId="4134840925" sldId="262"/>
        </pc:sldMkLst>
      </pc:sldChg>
      <pc:sldChg chg="del">
        <pc:chgData name="Ford, Robert" userId="310bdd3d-20c5-4f73-bb8e-7278dce45bf5" providerId="ADAL" clId="{E7A7BA6E-C441-F644-A76C-1CD5B49E9E02}" dt="2023-08-23T10:00:50.070" v="0" actId="2696"/>
        <pc:sldMkLst>
          <pc:docMk/>
          <pc:sldMk cId="2455087422" sldId="263"/>
        </pc:sldMkLst>
      </pc:sldChg>
      <pc:sldChg chg="addSp delSp modSp new mod">
        <pc:chgData name="Ford, Robert" userId="310bdd3d-20c5-4f73-bb8e-7278dce45bf5" providerId="ADAL" clId="{E7A7BA6E-C441-F644-A76C-1CD5B49E9E02}" dt="2023-08-23T10:31:27.793" v="2119" actId="1076"/>
        <pc:sldMkLst>
          <pc:docMk/>
          <pc:sldMk cId="3264294206" sldId="263"/>
        </pc:sldMkLst>
        <pc:spChg chg="mod">
          <ac:chgData name="Ford, Robert" userId="310bdd3d-20c5-4f73-bb8e-7278dce45bf5" providerId="ADAL" clId="{E7A7BA6E-C441-F644-A76C-1CD5B49E9E02}" dt="2023-08-23T10:31:19.310" v="2116" actId="20577"/>
          <ac:spMkLst>
            <pc:docMk/>
            <pc:sldMk cId="3264294206" sldId="263"/>
            <ac:spMk id="2" creationId="{A0152B40-5191-AAC8-32FC-AD2F221EAA4A}"/>
          </ac:spMkLst>
        </pc:spChg>
        <pc:spChg chg="del">
          <ac:chgData name="Ford, Robert" userId="310bdd3d-20c5-4f73-bb8e-7278dce45bf5" providerId="ADAL" clId="{E7A7BA6E-C441-F644-A76C-1CD5B49E9E02}" dt="2023-08-23T10:31:21.539" v="2117" actId="478"/>
          <ac:spMkLst>
            <pc:docMk/>
            <pc:sldMk cId="3264294206" sldId="263"/>
            <ac:spMk id="3" creationId="{55ECA042-258D-D03C-899A-98F1DB9CA648}"/>
          </ac:spMkLst>
        </pc:spChg>
        <pc:picChg chg="add mod">
          <ac:chgData name="Ford, Robert" userId="310bdd3d-20c5-4f73-bb8e-7278dce45bf5" providerId="ADAL" clId="{E7A7BA6E-C441-F644-A76C-1CD5B49E9E02}" dt="2023-08-23T10:31:27.793" v="2119" actId="1076"/>
          <ac:picMkLst>
            <pc:docMk/>
            <pc:sldMk cId="3264294206" sldId="263"/>
            <ac:picMk id="4" creationId="{5B551CE3-01BF-412E-3564-743429CD67F7}"/>
          </ac:picMkLst>
        </pc:picChg>
      </pc:sldChg>
      <pc:sldChg chg="del">
        <pc:chgData name="Ford, Robert" userId="310bdd3d-20c5-4f73-bb8e-7278dce45bf5" providerId="ADAL" clId="{E7A7BA6E-C441-F644-A76C-1CD5B49E9E02}" dt="2023-08-23T10:00:50.070" v="0" actId="2696"/>
        <pc:sldMkLst>
          <pc:docMk/>
          <pc:sldMk cId="2047935331" sldId="264"/>
        </pc:sldMkLst>
      </pc:sldChg>
      <pc:sldChg chg="modSp new del mod">
        <pc:chgData name="Ford, Robert" userId="310bdd3d-20c5-4f73-bb8e-7278dce45bf5" providerId="ADAL" clId="{E7A7BA6E-C441-F644-A76C-1CD5B49E9E02}" dt="2023-09-04T12:42:48.560" v="4156" actId="2696"/>
        <pc:sldMkLst>
          <pc:docMk/>
          <pc:sldMk cId="2064968268" sldId="264"/>
        </pc:sldMkLst>
        <pc:spChg chg="mod">
          <ac:chgData name="Ford, Robert" userId="310bdd3d-20c5-4f73-bb8e-7278dce45bf5" providerId="ADAL" clId="{E7A7BA6E-C441-F644-A76C-1CD5B49E9E02}" dt="2023-08-23T10:43:13.254" v="2136" actId="20577"/>
          <ac:spMkLst>
            <pc:docMk/>
            <pc:sldMk cId="2064968268" sldId="264"/>
            <ac:spMk id="2" creationId="{AE65D4E5-3047-124E-A28F-4C083AEEB966}"/>
          </ac:spMkLst>
        </pc:spChg>
        <pc:spChg chg="mod">
          <ac:chgData name="Ford, Robert" userId="310bdd3d-20c5-4f73-bb8e-7278dce45bf5" providerId="ADAL" clId="{E7A7BA6E-C441-F644-A76C-1CD5B49E9E02}" dt="2023-08-23T12:51:40.920" v="3208" actId="20577"/>
          <ac:spMkLst>
            <pc:docMk/>
            <pc:sldMk cId="2064968268" sldId="264"/>
            <ac:spMk id="3" creationId="{031C2B3E-BCA6-E9E3-507E-35443942036E}"/>
          </ac:spMkLst>
        </pc:spChg>
      </pc:sldChg>
      <pc:sldChg chg="del">
        <pc:chgData name="Ford, Robert" userId="310bdd3d-20c5-4f73-bb8e-7278dce45bf5" providerId="ADAL" clId="{E7A7BA6E-C441-F644-A76C-1CD5B49E9E02}" dt="2023-08-23T10:00:50.070" v="0" actId="2696"/>
        <pc:sldMkLst>
          <pc:docMk/>
          <pc:sldMk cId="1113480296" sldId="265"/>
        </pc:sldMkLst>
      </pc:sldChg>
      <pc:sldChg chg="modSp new mod">
        <pc:chgData name="Ford, Robert" userId="310bdd3d-20c5-4f73-bb8e-7278dce45bf5" providerId="ADAL" clId="{E7A7BA6E-C441-F644-A76C-1CD5B49E9E02}" dt="2023-08-23T13:26:29.279" v="3418" actId="20577"/>
        <pc:sldMkLst>
          <pc:docMk/>
          <pc:sldMk cId="2790424614" sldId="265"/>
        </pc:sldMkLst>
        <pc:spChg chg="mod">
          <ac:chgData name="Ford, Robert" userId="310bdd3d-20c5-4f73-bb8e-7278dce45bf5" providerId="ADAL" clId="{E7A7BA6E-C441-F644-A76C-1CD5B49E9E02}" dt="2023-08-23T10:43:20.160" v="2153" actId="20577"/>
          <ac:spMkLst>
            <pc:docMk/>
            <pc:sldMk cId="2790424614" sldId="265"/>
            <ac:spMk id="2" creationId="{38C28D95-1473-ACE2-B6A0-D684D469C998}"/>
          </ac:spMkLst>
        </pc:spChg>
        <pc:spChg chg="mod">
          <ac:chgData name="Ford, Robert" userId="310bdd3d-20c5-4f73-bb8e-7278dce45bf5" providerId="ADAL" clId="{E7A7BA6E-C441-F644-A76C-1CD5B49E9E02}" dt="2023-08-23T13:26:29.279" v="3418" actId="20577"/>
          <ac:spMkLst>
            <pc:docMk/>
            <pc:sldMk cId="2790424614" sldId="265"/>
            <ac:spMk id="3" creationId="{06FBC1B0-FE63-BC44-10C2-E81DA56E6BF4}"/>
          </ac:spMkLst>
        </pc:spChg>
      </pc:sldChg>
      <pc:sldChg chg="del">
        <pc:chgData name="Ford, Robert" userId="310bdd3d-20c5-4f73-bb8e-7278dce45bf5" providerId="ADAL" clId="{E7A7BA6E-C441-F644-A76C-1CD5B49E9E02}" dt="2023-08-23T10:00:50.070" v="0" actId="2696"/>
        <pc:sldMkLst>
          <pc:docMk/>
          <pc:sldMk cId="543707808" sldId="266"/>
        </pc:sldMkLst>
      </pc:sldChg>
      <pc:sldChg chg="modSp new mod">
        <pc:chgData name="Ford, Robert" userId="310bdd3d-20c5-4f73-bb8e-7278dce45bf5" providerId="ADAL" clId="{E7A7BA6E-C441-F644-A76C-1CD5B49E9E02}" dt="2023-09-04T12:44:15.554" v="4414" actId="20577"/>
        <pc:sldMkLst>
          <pc:docMk/>
          <pc:sldMk cId="868522222" sldId="266"/>
        </pc:sldMkLst>
        <pc:spChg chg="mod">
          <ac:chgData name="Ford, Robert" userId="310bdd3d-20c5-4f73-bb8e-7278dce45bf5" providerId="ADAL" clId="{E7A7BA6E-C441-F644-A76C-1CD5B49E9E02}" dt="2023-08-23T10:43:26.054" v="2170" actId="20577"/>
          <ac:spMkLst>
            <pc:docMk/>
            <pc:sldMk cId="868522222" sldId="266"/>
            <ac:spMk id="2" creationId="{B1C77169-B775-4D68-064A-B3B1F6509C75}"/>
          </ac:spMkLst>
        </pc:spChg>
        <pc:spChg chg="mod">
          <ac:chgData name="Ford, Robert" userId="310bdd3d-20c5-4f73-bb8e-7278dce45bf5" providerId="ADAL" clId="{E7A7BA6E-C441-F644-A76C-1CD5B49E9E02}" dt="2023-09-04T12:44:15.554" v="4414" actId="20577"/>
          <ac:spMkLst>
            <pc:docMk/>
            <pc:sldMk cId="868522222" sldId="266"/>
            <ac:spMk id="3" creationId="{75317B17-BBB1-E960-BD1B-F0327AF6B564}"/>
          </ac:spMkLst>
        </pc:spChg>
      </pc:sldChg>
      <pc:sldChg chg="del">
        <pc:chgData name="Ford, Robert" userId="310bdd3d-20c5-4f73-bb8e-7278dce45bf5" providerId="ADAL" clId="{E7A7BA6E-C441-F644-A76C-1CD5B49E9E02}" dt="2023-08-23T10:00:50.070" v="0" actId="2696"/>
        <pc:sldMkLst>
          <pc:docMk/>
          <pc:sldMk cId="437290635" sldId="267"/>
        </pc:sldMkLst>
      </pc:sldChg>
      <pc:sldChg chg="addSp delSp modSp new del mod">
        <pc:chgData name="Ford, Robert" userId="310bdd3d-20c5-4f73-bb8e-7278dce45bf5" providerId="ADAL" clId="{E7A7BA6E-C441-F644-A76C-1CD5B49E9E02}" dt="2023-09-04T11:12:35.428" v="4153" actId="2696"/>
        <pc:sldMkLst>
          <pc:docMk/>
          <pc:sldMk cId="3404150723" sldId="267"/>
        </pc:sldMkLst>
        <pc:spChg chg="mod">
          <ac:chgData name="Ford, Robert" userId="310bdd3d-20c5-4f73-bb8e-7278dce45bf5" providerId="ADAL" clId="{E7A7BA6E-C441-F644-A76C-1CD5B49E9E02}" dt="2023-08-23T12:34:13.695" v="2327" actId="20577"/>
          <ac:spMkLst>
            <pc:docMk/>
            <pc:sldMk cId="3404150723" sldId="267"/>
            <ac:spMk id="2" creationId="{0B7D9868-D02B-2012-5C16-27F8504A837E}"/>
          </ac:spMkLst>
        </pc:spChg>
        <pc:spChg chg="add del mod">
          <ac:chgData name="Ford, Robert" userId="310bdd3d-20c5-4f73-bb8e-7278dce45bf5" providerId="ADAL" clId="{E7A7BA6E-C441-F644-A76C-1CD5B49E9E02}" dt="2023-08-23T12:35:54.770" v="2649" actId="20577"/>
          <ac:spMkLst>
            <pc:docMk/>
            <pc:sldMk cId="3404150723" sldId="267"/>
            <ac:spMk id="3" creationId="{D54461FF-A99C-63DA-49AE-5A22ABA8AA4D}"/>
          </ac:spMkLst>
        </pc:spChg>
        <pc:picChg chg="add del mod">
          <ac:chgData name="Ford, Robert" userId="310bdd3d-20c5-4f73-bb8e-7278dce45bf5" providerId="ADAL" clId="{E7A7BA6E-C441-F644-A76C-1CD5B49E9E02}" dt="2023-08-23T12:34:48.140" v="2345" actId="478"/>
          <ac:picMkLst>
            <pc:docMk/>
            <pc:sldMk cId="3404150723" sldId="267"/>
            <ac:picMk id="4" creationId="{1EBBE9E2-9287-6761-CDC9-84D816208471}"/>
          </ac:picMkLst>
        </pc:picChg>
      </pc:sldChg>
      <pc:sldChg chg="addSp delSp modSp new del mod">
        <pc:chgData name="Ford, Robert" userId="310bdd3d-20c5-4f73-bb8e-7278dce45bf5" providerId="ADAL" clId="{E7A7BA6E-C441-F644-A76C-1CD5B49E9E02}" dt="2023-09-04T11:12:39.160" v="4154" actId="2696"/>
        <pc:sldMkLst>
          <pc:docMk/>
          <pc:sldMk cId="1712136087" sldId="268"/>
        </pc:sldMkLst>
        <pc:spChg chg="mod">
          <ac:chgData name="Ford, Robert" userId="310bdd3d-20c5-4f73-bb8e-7278dce45bf5" providerId="ADAL" clId="{E7A7BA6E-C441-F644-A76C-1CD5B49E9E02}" dt="2023-08-23T12:36:01.613" v="2657" actId="20577"/>
          <ac:spMkLst>
            <pc:docMk/>
            <pc:sldMk cId="1712136087" sldId="268"/>
            <ac:spMk id="2" creationId="{FC3AA7F3-74F6-94DA-BE58-C8FFCA349CF8}"/>
          </ac:spMkLst>
        </pc:spChg>
        <pc:spChg chg="del">
          <ac:chgData name="Ford, Robert" userId="310bdd3d-20c5-4f73-bb8e-7278dce45bf5" providerId="ADAL" clId="{E7A7BA6E-C441-F644-A76C-1CD5B49E9E02}" dt="2023-08-23T12:36:04.144" v="2658" actId="478"/>
          <ac:spMkLst>
            <pc:docMk/>
            <pc:sldMk cId="1712136087" sldId="268"/>
            <ac:spMk id="3" creationId="{3F89F3C2-7DBE-D395-1CD4-3C815B444B5B}"/>
          </ac:spMkLst>
        </pc:spChg>
        <pc:picChg chg="add mod">
          <ac:chgData name="Ford, Robert" userId="310bdd3d-20c5-4f73-bb8e-7278dce45bf5" providerId="ADAL" clId="{E7A7BA6E-C441-F644-A76C-1CD5B49E9E02}" dt="2023-08-23T12:36:24.403" v="2665" actId="14100"/>
          <ac:picMkLst>
            <pc:docMk/>
            <pc:sldMk cId="1712136087" sldId="268"/>
            <ac:picMk id="4" creationId="{8E10D927-7995-3782-D066-2DDFFB3EA8C3}"/>
          </ac:picMkLst>
        </pc:picChg>
        <pc:picChg chg="add mod">
          <ac:chgData name="Ford, Robert" userId="310bdd3d-20c5-4f73-bb8e-7278dce45bf5" providerId="ADAL" clId="{E7A7BA6E-C441-F644-A76C-1CD5B49E9E02}" dt="2023-08-23T12:36:29.159" v="2666" actId="1076"/>
          <ac:picMkLst>
            <pc:docMk/>
            <pc:sldMk cId="1712136087" sldId="268"/>
            <ac:picMk id="5" creationId="{101417E7-B949-3474-2A58-141B097FE496}"/>
          </ac:picMkLst>
        </pc:picChg>
      </pc:sldChg>
      <pc:sldChg chg="addSp modSp new del mod">
        <pc:chgData name="Ford, Robert" userId="310bdd3d-20c5-4f73-bb8e-7278dce45bf5" providerId="ADAL" clId="{E7A7BA6E-C441-F644-A76C-1CD5B49E9E02}" dt="2023-09-04T12:43:00.210" v="4157" actId="2696"/>
        <pc:sldMkLst>
          <pc:docMk/>
          <pc:sldMk cId="272511051" sldId="269"/>
        </pc:sldMkLst>
        <pc:spChg chg="mod">
          <ac:chgData name="Ford, Robert" userId="310bdd3d-20c5-4f73-bb8e-7278dce45bf5" providerId="ADAL" clId="{E7A7BA6E-C441-F644-A76C-1CD5B49E9E02}" dt="2023-08-24T04:34:11.013" v="4042" actId="20577"/>
          <ac:spMkLst>
            <pc:docMk/>
            <pc:sldMk cId="272511051" sldId="269"/>
            <ac:spMk id="2" creationId="{E24AF328-9AD7-8C05-B568-C88B24045A45}"/>
          </ac:spMkLst>
        </pc:spChg>
        <pc:spChg chg="mod">
          <ac:chgData name="Ford, Robert" userId="310bdd3d-20c5-4f73-bb8e-7278dce45bf5" providerId="ADAL" clId="{E7A7BA6E-C441-F644-A76C-1CD5B49E9E02}" dt="2023-08-24T04:35:09.204" v="4151" actId="20577"/>
          <ac:spMkLst>
            <pc:docMk/>
            <pc:sldMk cId="272511051" sldId="269"/>
            <ac:spMk id="3" creationId="{0644C1D9-50A5-23C9-96C5-AC4674F697B5}"/>
          </ac:spMkLst>
        </pc:spChg>
        <pc:picChg chg="add mod">
          <ac:chgData name="Ford, Robert" userId="310bdd3d-20c5-4f73-bb8e-7278dce45bf5" providerId="ADAL" clId="{E7A7BA6E-C441-F644-A76C-1CD5B49E9E02}" dt="2023-08-24T04:35:11.745" v="4152" actId="1076"/>
          <ac:picMkLst>
            <pc:docMk/>
            <pc:sldMk cId="272511051" sldId="269"/>
            <ac:picMk id="4" creationId="{2CFBC430-E111-C63D-ABF8-C93189625EFF}"/>
          </ac:picMkLst>
        </pc:picChg>
      </pc:sldChg>
    </pc:docChg>
  </pc:docChgLst>
  <pc:docChgLst>
    <pc:chgData name="Robert Ford" userId="f313135b-c8c8-48a3-863e-7a93add3d475" providerId="ADAL" clId="{0760E4E5-8BD9-A74C-91C8-9FB8A9362CAA}"/>
    <pc:docChg chg="modSld">
      <pc:chgData name="Robert Ford" userId="f313135b-c8c8-48a3-863e-7a93add3d475" providerId="ADAL" clId="{0760E4E5-8BD9-A74C-91C8-9FB8A9362CAA}" dt="2022-07-16T10:10:44.868" v="151" actId="20577"/>
      <pc:docMkLst>
        <pc:docMk/>
      </pc:docMkLst>
      <pc:sldChg chg="modSp mod">
        <pc:chgData name="Robert Ford" userId="f313135b-c8c8-48a3-863e-7a93add3d475" providerId="ADAL" clId="{0760E4E5-8BD9-A74C-91C8-9FB8A9362CAA}" dt="2022-07-16T10:08:52.170" v="45" actId="20577"/>
        <pc:sldMkLst>
          <pc:docMk/>
          <pc:sldMk cId="2417934816" sldId="257"/>
        </pc:sldMkLst>
        <pc:spChg chg="mod">
          <ac:chgData name="Robert Ford" userId="f313135b-c8c8-48a3-863e-7a93add3d475" providerId="ADAL" clId="{0760E4E5-8BD9-A74C-91C8-9FB8A9362CAA}" dt="2022-07-16T10:08:52.170" v="45" actId="20577"/>
          <ac:spMkLst>
            <pc:docMk/>
            <pc:sldMk cId="2417934816" sldId="257"/>
            <ac:spMk id="3" creationId="{6431CC19-9CD5-D695-57F4-40F2AB3E998D}"/>
          </ac:spMkLst>
        </pc:spChg>
      </pc:sldChg>
      <pc:sldChg chg="modSp mod">
        <pc:chgData name="Robert Ford" userId="f313135b-c8c8-48a3-863e-7a93add3d475" providerId="ADAL" clId="{0760E4E5-8BD9-A74C-91C8-9FB8A9362CAA}" dt="2022-07-16T10:10:29.757" v="142" actId="20577"/>
        <pc:sldMkLst>
          <pc:docMk/>
          <pc:sldMk cId="4233082375" sldId="258"/>
        </pc:sldMkLst>
        <pc:spChg chg="mod">
          <ac:chgData name="Robert Ford" userId="f313135b-c8c8-48a3-863e-7a93add3d475" providerId="ADAL" clId="{0760E4E5-8BD9-A74C-91C8-9FB8A9362CAA}" dt="2022-07-16T10:10:29.757" v="142" actId="20577"/>
          <ac:spMkLst>
            <pc:docMk/>
            <pc:sldMk cId="4233082375" sldId="258"/>
            <ac:spMk id="3" creationId="{383C0B8B-7F8A-BB3E-2A59-BFB9D584AB9F}"/>
          </ac:spMkLst>
        </pc:spChg>
      </pc:sldChg>
      <pc:sldChg chg="modSp mod">
        <pc:chgData name="Robert Ford" userId="f313135b-c8c8-48a3-863e-7a93add3d475" providerId="ADAL" clId="{0760E4E5-8BD9-A74C-91C8-9FB8A9362CAA}" dt="2022-07-16T10:10:44.868" v="151" actId="20577"/>
        <pc:sldMkLst>
          <pc:docMk/>
          <pc:sldMk cId="1052702123" sldId="259"/>
        </pc:sldMkLst>
        <pc:spChg chg="mod">
          <ac:chgData name="Robert Ford" userId="f313135b-c8c8-48a3-863e-7a93add3d475" providerId="ADAL" clId="{0760E4E5-8BD9-A74C-91C8-9FB8A9362CAA}" dt="2022-07-16T10:10:44.868" v="151" actId="20577"/>
          <ac:spMkLst>
            <pc:docMk/>
            <pc:sldMk cId="1052702123" sldId="259"/>
            <ac:spMk id="3" creationId="{C551F3A1-EE5B-4BFE-935E-9526813DF4D8}"/>
          </ac:spMkLst>
        </pc:spChg>
      </pc:sldChg>
    </pc:docChg>
  </pc:docChgLst>
  <pc:docChgLst>
    <pc:chgData name="Ford, Robert" userId="f313135b-c8c8-48a3-863e-7a93add3d475" providerId="ADAL" clId="{0A04D9EC-9F76-8540-804F-8AB28FCE1198}"/>
    <pc:docChg chg="undo custSel addSld delSld modSld">
      <pc:chgData name="Ford, Robert" userId="f313135b-c8c8-48a3-863e-7a93add3d475" providerId="ADAL" clId="{0A04D9EC-9F76-8540-804F-8AB28FCE1198}" dt="2023-06-27T08:35:53.013" v="1753" actId="20577"/>
      <pc:docMkLst>
        <pc:docMk/>
      </pc:docMkLst>
      <pc:sldChg chg="modSp mod">
        <pc:chgData name="Ford, Robert" userId="f313135b-c8c8-48a3-863e-7a93add3d475" providerId="ADAL" clId="{0A04D9EC-9F76-8540-804F-8AB28FCE1198}" dt="2023-06-25T03:00:49.485" v="1266" actId="5793"/>
        <pc:sldMkLst>
          <pc:docMk/>
          <pc:sldMk cId="4233082375" sldId="258"/>
        </pc:sldMkLst>
        <pc:spChg chg="mod">
          <ac:chgData name="Ford, Robert" userId="f313135b-c8c8-48a3-863e-7a93add3d475" providerId="ADAL" clId="{0A04D9EC-9F76-8540-804F-8AB28FCE1198}" dt="2023-06-25T02:57:48.625" v="1138" actId="20577"/>
          <ac:spMkLst>
            <pc:docMk/>
            <pc:sldMk cId="4233082375" sldId="258"/>
            <ac:spMk id="2" creationId="{B752E53C-A924-4B9E-7CE7-7128A35DEAC8}"/>
          </ac:spMkLst>
        </pc:spChg>
        <pc:spChg chg="mod">
          <ac:chgData name="Ford, Robert" userId="f313135b-c8c8-48a3-863e-7a93add3d475" providerId="ADAL" clId="{0A04D9EC-9F76-8540-804F-8AB28FCE1198}" dt="2023-06-25T03:00:49.485" v="1266" actId="5793"/>
          <ac:spMkLst>
            <pc:docMk/>
            <pc:sldMk cId="4233082375" sldId="258"/>
            <ac:spMk id="3" creationId="{383C0B8B-7F8A-BB3E-2A59-BFB9D584AB9F}"/>
          </ac:spMkLst>
        </pc:spChg>
      </pc:sldChg>
      <pc:sldChg chg="modSp mod">
        <pc:chgData name="Ford, Robert" userId="f313135b-c8c8-48a3-863e-7a93add3d475" providerId="ADAL" clId="{0A04D9EC-9F76-8540-804F-8AB28FCE1198}" dt="2023-06-27T08:34:51.427" v="1749" actId="20577"/>
        <pc:sldMkLst>
          <pc:docMk/>
          <pc:sldMk cId="1052702123" sldId="259"/>
        </pc:sldMkLst>
        <pc:spChg chg="mod">
          <ac:chgData name="Ford, Robert" userId="f313135b-c8c8-48a3-863e-7a93add3d475" providerId="ADAL" clId="{0A04D9EC-9F76-8540-804F-8AB28FCE1198}" dt="2023-06-25T02:47:54.932" v="344" actId="20577"/>
          <ac:spMkLst>
            <pc:docMk/>
            <pc:sldMk cId="1052702123" sldId="259"/>
            <ac:spMk id="2" creationId="{A88000F8-2824-1C43-AC9A-D2E243CD6C33}"/>
          </ac:spMkLst>
        </pc:spChg>
        <pc:spChg chg="mod">
          <ac:chgData name="Ford, Robert" userId="f313135b-c8c8-48a3-863e-7a93add3d475" providerId="ADAL" clId="{0A04D9EC-9F76-8540-804F-8AB28FCE1198}" dt="2023-06-27T08:34:51.427" v="1749" actId="20577"/>
          <ac:spMkLst>
            <pc:docMk/>
            <pc:sldMk cId="1052702123" sldId="259"/>
            <ac:spMk id="3" creationId="{C551F3A1-EE5B-4BFE-935E-9526813DF4D8}"/>
          </ac:spMkLst>
        </pc:spChg>
      </pc:sldChg>
      <pc:sldChg chg="modSp new mod">
        <pc:chgData name="Ford, Robert" userId="f313135b-c8c8-48a3-863e-7a93add3d475" providerId="ADAL" clId="{0A04D9EC-9F76-8540-804F-8AB28FCE1198}" dt="2023-06-27T08:35:53.013" v="1753" actId="20577"/>
        <pc:sldMkLst>
          <pc:docMk/>
          <pc:sldMk cId="2044228734" sldId="263"/>
        </pc:sldMkLst>
        <pc:spChg chg="mod">
          <ac:chgData name="Ford, Robert" userId="f313135b-c8c8-48a3-863e-7a93add3d475" providerId="ADAL" clId="{0A04D9EC-9F76-8540-804F-8AB28FCE1198}" dt="2023-06-25T03:05:55.035" v="1381" actId="20577"/>
          <ac:spMkLst>
            <pc:docMk/>
            <pc:sldMk cId="2044228734" sldId="263"/>
            <ac:spMk id="2" creationId="{D34ACF12-C423-F0A6-6A67-6432C660D6BE}"/>
          </ac:spMkLst>
        </pc:spChg>
        <pc:spChg chg="mod">
          <ac:chgData name="Ford, Robert" userId="f313135b-c8c8-48a3-863e-7a93add3d475" providerId="ADAL" clId="{0A04D9EC-9F76-8540-804F-8AB28FCE1198}" dt="2023-06-27T08:35:53.013" v="1753" actId="20577"/>
          <ac:spMkLst>
            <pc:docMk/>
            <pc:sldMk cId="2044228734" sldId="263"/>
            <ac:spMk id="3" creationId="{64611F92-39F9-1D3A-2BB6-ED699706A756}"/>
          </ac:spMkLst>
        </pc:spChg>
      </pc:sldChg>
      <pc:sldChg chg="modSp add del mod">
        <pc:chgData name="Ford, Robert" userId="f313135b-c8c8-48a3-863e-7a93add3d475" providerId="ADAL" clId="{0A04D9EC-9F76-8540-804F-8AB28FCE1198}" dt="2023-06-25T02:53:57.494" v="426" actId="2696"/>
        <pc:sldMkLst>
          <pc:docMk/>
          <pc:sldMk cId="4204939863" sldId="263"/>
        </pc:sldMkLst>
        <pc:spChg chg="mod">
          <ac:chgData name="Ford, Robert" userId="f313135b-c8c8-48a3-863e-7a93add3d475" providerId="ADAL" clId="{0A04D9EC-9F76-8540-804F-8AB28FCE1198}" dt="2023-06-25T02:48:09.818" v="355" actId="20577"/>
          <ac:spMkLst>
            <pc:docMk/>
            <pc:sldMk cId="4204939863" sldId="263"/>
            <ac:spMk id="2" creationId="{A88000F8-2824-1C43-AC9A-D2E243CD6C33}"/>
          </ac:spMkLst>
        </pc:spChg>
        <pc:spChg chg="mod">
          <ac:chgData name="Ford, Robert" userId="f313135b-c8c8-48a3-863e-7a93add3d475" providerId="ADAL" clId="{0A04D9EC-9F76-8540-804F-8AB28FCE1198}" dt="2023-06-25T02:48:47.770" v="425" actId="20577"/>
          <ac:spMkLst>
            <pc:docMk/>
            <pc:sldMk cId="4204939863" sldId="263"/>
            <ac:spMk id="3" creationId="{C551F3A1-EE5B-4BFE-935E-9526813DF4D8}"/>
          </ac:spMkLst>
        </pc:spChg>
      </pc:sldChg>
      <pc:sldChg chg="add del">
        <pc:chgData name="Ford, Robert" userId="f313135b-c8c8-48a3-863e-7a93add3d475" providerId="ADAL" clId="{0A04D9EC-9F76-8540-804F-8AB28FCE1198}" dt="2023-06-25T03:05:43.389" v="1359" actId="2696"/>
        <pc:sldMkLst>
          <pc:docMk/>
          <pc:sldMk cId="2419452581" sldId="264"/>
        </pc:sldMkLst>
      </pc:sldChg>
      <pc:sldChg chg="addSp modSp new mod">
        <pc:chgData name="Ford, Robert" userId="f313135b-c8c8-48a3-863e-7a93add3d475" providerId="ADAL" clId="{0A04D9EC-9F76-8540-804F-8AB28FCE1198}" dt="2023-06-27T08:24:53.184" v="1455" actId="14100"/>
        <pc:sldMkLst>
          <pc:docMk/>
          <pc:sldMk cId="1680321574" sldId="265"/>
        </pc:sldMkLst>
        <pc:spChg chg="mod">
          <ac:chgData name="Ford, Robert" userId="f313135b-c8c8-48a3-863e-7a93add3d475" providerId="ADAL" clId="{0A04D9EC-9F76-8540-804F-8AB28FCE1198}" dt="2023-06-25T03:00:55.990" v="1275" actId="20577"/>
          <ac:spMkLst>
            <pc:docMk/>
            <pc:sldMk cId="1680321574" sldId="265"/>
            <ac:spMk id="2" creationId="{A494843C-53D4-7AB8-D4D5-9341C3985BAF}"/>
          </ac:spMkLst>
        </pc:spChg>
        <pc:spChg chg="mod">
          <ac:chgData name="Ford, Robert" userId="f313135b-c8c8-48a3-863e-7a93add3d475" providerId="ADAL" clId="{0A04D9EC-9F76-8540-804F-8AB28FCE1198}" dt="2023-06-27T08:24:53.184" v="1455" actId="14100"/>
          <ac:spMkLst>
            <pc:docMk/>
            <pc:sldMk cId="1680321574" sldId="265"/>
            <ac:spMk id="3" creationId="{969D5350-2703-769E-6E16-0D4858625C55}"/>
          </ac:spMkLst>
        </pc:spChg>
        <pc:picChg chg="add mod">
          <ac:chgData name="Ford, Robert" userId="f313135b-c8c8-48a3-863e-7a93add3d475" providerId="ADAL" clId="{0A04D9EC-9F76-8540-804F-8AB28FCE1198}" dt="2023-06-27T08:24:26.902" v="1383" actId="1076"/>
          <ac:picMkLst>
            <pc:docMk/>
            <pc:sldMk cId="1680321574" sldId="265"/>
            <ac:picMk id="4" creationId="{1021A8DB-50DC-3961-295B-32C3523C58FF}"/>
          </ac:picMkLst>
        </pc:picChg>
      </pc:sldChg>
      <pc:sldChg chg="modSp add mod">
        <pc:chgData name="Ford, Robert" userId="f313135b-c8c8-48a3-863e-7a93add3d475" providerId="ADAL" clId="{0A04D9EC-9F76-8540-804F-8AB28FCE1198}" dt="2023-06-27T08:25:06.965" v="1474" actId="20577"/>
        <pc:sldMkLst>
          <pc:docMk/>
          <pc:sldMk cId="817913964" sldId="266"/>
        </pc:sldMkLst>
        <pc:spChg chg="mod">
          <ac:chgData name="Ford, Robert" userId="f313135b-c8c8-48a3-863e-7a93add3d475" providerId="ADAL" clId="{0A04D9EC-9F76-8540-804F-8AB28FCE1198}" dt="2023-06-27T08:25:06.965" v="1474" actId="20577"/>
          <ac:spMkLst>
            <pc:docMk/>
            <pc:sldMk cId="817913964" sldId="266"/>
            <ac:spMk id="2" creationId="{A494843C-53D4-7AB8-D4D5-9341C3985BAF}"/>
          </ac:spMkLst>
        </pc:spChg>
        <pc:spChg chg="mod">
          <ac:chgData name="Ford, Robert" userId="f313135b-c8c8-48a3-863e-7a93add3d475" providerId="ADAL" clId="{0A04D9EC-9F76-8540-804F-8AB28FCE1198}" dt="2023-06-25T03:02:24.797" v="1330" actId="20577"/>
          <ac:spMkLst>
            <pc:docMk/>
            <pc:sldMk cId="817913964" sldId="266"/>
            <ac:spMk id="3" creationId="{969D5350-2703-769E-6E16-0D4858625C55}"/>
          </ac:spMkLst>
        </pc:spChg>
      </pc:sldChg>
      <pc:sldChg chg="modSp new del mod">
        <pc:chgData name="Ford, Robert" userId="f313135b-c8c8-48a3-863e-7a93add3d475" providerId="ADAL" clId="{0A04D9EC-9F76-8540-804F-8AB28FCE1198}" dt="2023-06-25T03:02:03.487" v="1311" actId="2696"/>
        <pc:sldMkLst>
          <pc:docMk/>
          <pc:sldMk cId="3210216809" sldId="266"/>
        </pc:sldMkLst>
        <pc:spChg chg="mod">
          <ac:chgData name="Ford, Robert" userId="f313135b-c8c8-48a3-863e-7a93add3d475" providerId="ADAL" clId="{0A04D9EC-9F76-8540-804F-8AB28FCE1198}" dt="2023-06-25T03:01:15.426" v="1304" actId="20577"/>
          <ac:spMkLst>
            <pc:docMk/>
            <pc:sldMk cId="3210216809" sldId="266"/>
            <ac:spMk id="2" creationId="{ABEF5F45-6322-1C2F-80AC-A45D89F6FA93}"/>
          </ac:spMkLst>
        </pc:spChg>
        <pc:spChg chg="mod">
          <ac:chgData name="Ford, Robert" userId="f313135b-c8c8-48a3-863e-7a93add3d475" providerId="ADAL" clId="{0A04D9EC-9F76-8540-804F-8AB28FCE1198}" dt="2023-06-25T03:01:57.110" v="1310" actId="20577"/>
          <ac:spMkLst>
            <pc:docMk/>
            <pc:sldMk cId="3210216809" sldId="266"/>
            <ac:spMk id="3" creationId="{5AA9DAC6-1902-0290-13CC-209F2BA42693}"/>
          </ac:spMkLst>
        </pc:spChg>
      </pc:sldChg>
      <pc:sldChg chg="addSp delSp modSp new mod">
        <pc:chgData name="Ford, Robert" userId="f313135b-c8c8-48a3-863e-7a93add3d475" providerId="ADAL" clId="{0A04D9EC-9F76-8540-804F-8AB28FCE1198}" dt="2023-06-27T08:26:35.220" v="1510" actId="20577"/>
        <pc:sldMkLst>
          <pc:docMk/>
          <pc:sldMk cId="2370907898" sldId="267"/>
        </pc:sldMkLst>
        <pc:spChg chg="mod">
          <ac:chgData name="Ford, Robert" userId="f313135b-c8c8-48a3-863e-7a93add3d475" providerId="ADAL" clId="{0A04D9EC-9F76-8540-804F-8AB28FCE1198}" dt="2023-06-27T08:25:13.241" v="1475" actId="20577"/>
          <ac:spMkLst>
            <pc:docMk/>
            <pc:sldMk cId="2370907898" sldId="267"/>
            <ac:spMk id="2" creationId="{9EF8C3BE-76D4-E366-3BD7-7D94606FEE16}"/>
          </ac:spMkLst>
        </pc:spChg>
        <pc:spChg chg="del">
          <ac:chgData name="Ford, Robert" userId="f313135b-c8c8-48a3-863e-7a93add3d475" providerId="ADAL" clId="{0A04D9EC-9F76-8540-804F-8AB28FCE1198}" dt="2023-06-25T03:03:26.338" v="1342" actId="478"/>
          <ac:spMkLst>
            <pc:docMk/>
            <pc:sldMk cId="2370907898" sldId="267"/>
            <ac:spMk id="3" creationId="{C7EDB701-0079-7B94-48EE-14FA6813490B}"/>
          </ac:spMkLst>
        </pc:spChg>
        <pc:graphicFrameChg chg="add mod modGraphic">
          <ac:chgData name="Ford, Robert" userId="f313135b-c8c8-48a3-863e-7a93add3d475" providerId="ADAL" clId="{0A04D9EC-9F76-8540-804F-8AB28FCE1198}" dt="2023-06-27T08:26:35.220" v="1510" actId="20577"/>
          <ac:graphicFrameMkLst>
            <pc:docMk/>
            <pc:sldMk cId="2370907898" sldId="267"/>
            <ac:graphicFrameMk id="4" creationId="{66208F24-9F08-1135-3307-2DEE268E878D}"/>
          </ac:graphicFrameMkLst>
        </pc:graphicFrameChg>
      </pc:sldChg>
      <pc:sldChg chg="addSp delSp modSp new mod">
        <pc:chgData name="Ford, Robert" userId="f313135b-c8c8-48a3-863e-7a93add3d475" providerId="ADAL" clId="{0A04D9EC-9F76-8540-804F-8AB28FCE1198}" dt="2023-06-27T08:34:18.526" v="1739" actId="20577"/>
        <pc:sldMkLst>
          <pc:docMk/>
          <pc:sldMk cId="1079817847" sldId="268"/>
        </pc:sldMkLst>
        <pc:spChg chg="mod">
          <ac:chgData name="Ford, Robert" userId="f313135b-c8c8-48a3-863e-7a93add3d475" providerId="ADAL" clId="{0A04D9EC-9F76-8540-804F-8AB28FCE1198}" dt="2023-06-27T08:26:59.609" v="1540" actId="20577"/>
          <ac:spMkLst>
            <pc:docMk/>
            <pc:sldMk cId="1079817847" sldId="268"/>
            <ac:spMk id="2" creationId="{9809288F-7F14-1578-2E1C-1A6907897A3D}"/>
          </ac:spMkLst>
        </pc:spChg>
        <pc:spChg chg="del">
          <ac:chgData name="Ford, Robert" userId="f313135b-c8c8-48a3-863e-7a93add3d475" providerId="ADAL" clId="{0A04D9EC-9F76-8540-804F-8AB28FCE1198}" dt="2023-06-27T08:26:52.288" v="1519" actId="478"/>
          <ac:spMkLst>
            <pc:docMk/>
            <pc:sldMk cId="1079817847" sldId="268"/>
            <ac:spMk id="3" creationId="{75BFA39D-F77D-C1E3-D581-201DA9D98E4C}"/>
          </ac:spMkLst>
        </pc:spChg>
        <pc:graphicFrameChg chg="add mod modGraphic">
          <ac:chgData name="Ford, Robert" userId="f313135b-c8c8-48a3-863e-7a93add3d475" providerId="ADAL" clId="{0A04D9EC-9F76-8540-804F-8AB28FCE1198}" dt="2023-06-27T08:34:18.526" v="1739" actId="20577"/>
          <ac:graphicFrameMkLst>
            <pc:docMk/>
            <pc:sldMk cId="1079817847" sldId="268"/>
            <ac:graphicFrameMk id="4" creationId="{379C9B2B-2A60-2650-80F2-D17D6B6C037C}"/>
          </ac:graphicFrameMkLst>
        </pc:graphicFrameChg>
      </pc:sldChg>
    </pc:docChg>
  </pc:docChgLst>
  <pc:docChgLst>
    <pc:chgData name="Ford, Robert" userId="310bdd3d-20c5-4f73-bb8e-7278dce45bf5" providerId="ADAL" clId="{7A405387-AF54-0341-82C9-E00C760EE096}"/>
    <pc:docChg chg="undo custSel addSld delSld modSld">
      <pc:chgData name="Ford, Robert" userId="310bdd3d-20c5-4f73-bb8e-7278dce45bf5" providerId="ADAL" clId="{7A405387-AF54-0341-82C9-E00C760EE096}" dt="2023-07-30T06:37:17.895" v="3432" actId="20577"/>
      <pc:docMkLst>
        <pc:docMk/>
      </pc:docMkLst>
      <pc:sldChg chg="del">
        <pc:chgData name="Ford, Robert" userId="310bdd3d-20c5-4f73-bb8e-7278dce45bf5" providerId="ADAL" clId="{7A405387-AF54-0341-82C9-E00C760EE096}" dt="2023-07-17T07:22:38.511" v="0" actId="2696"/>
        <pc:sldMkLst>
          <pc:docMk/>
          <pc:sldMk cId="1546822975" sldId="257"/>
        </pc:sldMkLst>
      </pc:sldChg>
      <pc:sldChg chg="modSp new del mod">
        <pc:chgData name="Ford, Robert" userId="310bdd3d-20c5-4f73-bb8e-7278dce45bf5" providerId="ADAL" clId="{7A405387-AF54-0341-82C9-E00C760EE096}" dt="2023-07-30T06:28:35.912" v="2559" actId="2696"/>
        <pc:sldMkLst>
          <pc:docMk/>
          <pc:sldMk cId="4193046381" sldId="257"/>
        </pc:sldMkLst>
        <pc:spChg chg="mod">
          <ac:chgData name="Ford, Robert" userId="310bdd3d-20c5-4f73-bb8e-7278dce45bf5" providerId="ADAL" clId="{7A405387-AF54-0341-82C9-E00C760EE096}" dt="2023-07-30T05:55:43.249" v="250" actId="20577"/>
          <ac:spMkLst>
            <pc:docMk/>
            <pc:sldMk cId="4193046381" sldId="257"/>
            <ac:spMk id="2" creationId="{3D49E53F-F381-DE51-FEF4-D1261C93A96E}"/>
          </ac:spMkLst>
        </pc:spChg>
        <pc:spChg chg="mod">
          <ac:chgData name="Ford, Robert" userId="310bdd3d-20c5-4f73-bb8e-7278dce45bf5" providerId="ADAL" clId="{7A405387-AF54-0341-82C9-E00C760EE096}" dt="2023-07-30T05:55:40.875" v="249" actId="20577"/>
          <ac:spMkLst>
            <pc:docMk/>
            <pc:sldMk cId="4193046381" sldId="257"/>
            <ac:spMk id="3" creationId="{2B430708-0436-C106-D355-FDC2E7C1771A}"/>
          </ac:spMkLst>
        </pc:spChg>
      </pc:sldChg>
      <pc:sldChg chg="modSp new mod">
        <pc:chgData name="Ford, Robert" userId="310bdd3d-20c5-4f73-bb8e-7278dce45bf5" providerId="ADAL" clId="{7A405387-AF54-0341-82C9-E00C760EE096}" dt="2023-07-30T06:04:34.634" v="697" actId="20577"/>
        <pc:sldMkLst>
          <pc:docMk/>
          <pc:sldMk cId="2057691331" sldId="258"/>
        </pc:sldMkLst>
        <pc:spChg chg="mod">
          <ac:chgData name="Ford, Robert" userId="310bdd3d-20c5-4f73-bb8e-7278dce45bf5" providerId="ADAL" clId="{7A405387-AF54-0341-82C9-E00C760EE096}" dt="2023-07-30T06:03:50.877" v="681" actId="20577"/>
          <ac:spMkLst>
            <pc:docMk/>
            <pc:sldMk cId="2057691331" sldId="258"/>
            <ac:spMk id="2" creationId="{6CDDA214-6DCB-A502-6229-4062BF4A90EC}"/>
          </ac:spMkLst>
        </pc:spChg>
        <pc:spChg chg="mod">
          <ac:chgData name="Ford, Robert" userId="310bdd3d-20c5-4f73-bb8e-7278dce45bf5" providerId="ADAL" clId="{7A405387-AF54-0341-82C9-E00C760EE096}" dt="2023-07-30T06:04:34.634" v="697" actId="20577"/>
          <ac:spMkLst>
            <pc:docMk/>
            <pc:sldMk cId="2057691331" sldId="258"/>
            <ac:spMk id="3" creationId="{A96446FD-52FE-B629-E344-8736B5B41F2C}"/>
          </ac:spMkLst>
        </pc:spChg>
      </pc:sldChg>
      <pc:sldChg chg="del">
        <pc:chgData name="Ford, Robert" userId="310bdd3d-20c5-4f73-bb8e-7278dce45bf5" providerId="ADAL" clId="{7A405387-AF54-0341-82C9-E00C760EE096}" dt="2023-07-17T07:22:38.521" v="2" actId="2696"/>
        <pc:sldMkLst>
          <pc:docMk/>
          <pc:sldMk cId="3302453277" sldId="258"/>
        </pc:sldMkLst>
      </pc:sldChg>
      <pc:sldChg chg="del">
        <pc:chgData name="Ford, Robert" userId="310bdd3d-20c5-4f73-bb8e-7278dce45bf5" providerId="ADAL" clId="{7A405387-AF54-0341-82C9-E00C760EE096}" dt="2023-07-17T07:22:38.512" v="1" actId="2696"/>
        <pc:sldMkLst>
          <pc:docMk/>
          <pc:sldMk cId="404542859" sldId="259"/>
        </pc:sldMkLst>
      </pc:sldChg>
      <pc:sldChg chg="addSp modSp new mod">
        <pc:chgData name="Ford, Robert" userId="310bdd3d-20c5-4f73-bb8e-7278dce45bf5" providerId="ADAL" clId="{7A405387-AF54-0341-82C9-E00C760EE096}" dt="2023-07-30T06:10:19.291" v="1045" actId="1076"/>
        <pc:sldMkLst>
          <pc:docMk/>
          <pc:sldMk cId="2495157197" sldId="259"/>
        </pc:sldMkLst>
        <pc:spChg chg="mod">
          <ac:chgData name="Ford, Robert" userId="310bdd3d-20c5-4f73-bb8e-7278dce45bf5" providerId="ADAL" clId="{7A405387-AF54-0341-82C9-E00C760EE096}" dt="2023-07-30T06:05:27.926" v="701" actId="20577"/>
          <ac:spMkLst>
            <pc:docMk/>
            <pc:sldMk cId="2495157197" sldId="259"/>
            <ac:spMk id="2" creationId="{8B350224-BAB6-1C09-34E4-B91F18352AC9}"/>
          </ac:spMkLst>
        </pc:spChg>
        <pc:spChg chg="mod">
          <ac:chgData name="Ford, Robert" userId="310bdd3d-20c5-4f73-bb8e-7278dce45bf5" providerId="ADAL" clId="{7A405387-AF54-0341-82C9-E00C760EE096}" dt="2023-07-30T06:10:16.203" v="1044" actId="20577"/>
          <ac:spMkLst>
            <pc:docMk/>
            <pc:sldMk cId="2495157197" sldId="259"/>
            <ac:spMk id="3" creationId="{81FC5CB6-2A63-16D7-91CE-40BC42713D25}"/>
          </ac:spMkLst>
        </pc:spChg>
        <pc:picChg chg="add mod">
          <ac:chgData name="Ford, Robert" userId="310bdd3d-20c5-4f73-bb8e-7278dce45bf5" providerId="ADAL" clId="{7A405387-AF54-0341-82C9-E00C760EE096}" dt="2023-07-30T06:10:19.291" v="1045" actId="1076"/>
          <ac:picMkLst>
            <pc:docMk/>
            <pc:sldMk cId="2495157197" sldId="259"/>
            <ac:picMk id="4" creationId="{7028E2A0-4294-9A53-6263-E3ADDF32BB8B}"/>
          </ac:picMkLst>
        </pc:picChg>
        <pc:picChg chg="add mod">
          <ac:chgData name="Ford, Robert" userId="310bdd3d-20c5-4f73-bb8e-7278dce45bf5" providerId="ADAL" clId="{7A405387-AF54-0341-82C9-E00C760EE096}" dt="2023-07-30T06:10:05.280" v="1022" actId="1076"/>
          <ac:picMkLst>
            <pc:docMk/>
            <pc:sldMk cId="2495157197" sldId="259"/>
            <ac:picMk id="5" creationId="{53A9055B-0D8C-1365-3972-6913F56A9574}"/>
          </ac:picMkLst>
        </pc:picChg>
      </pc:sldChg>
      <pc:sldChg chg="addSp modSp new mod">
        <pc:chgData name="Ford, Robert" userId="310bdd3d-20c5-4f73-bb8e-7278dce45bf5" providerId="ADAL" clId="{7A405387-AF54-0341-82C9-E00C760EE096}" dt="2023-07-30T06:13:06.892" v="1237" actId="1076"/>
        <pc:sldMkLst>
          <pc:docMk/>
          <pc:sldMk cId="1998816546" sldId="260"/>
        </pc:sldMkLst>
        <pc:spChg chg="mod">
          <ac:chgData name="Ford, Robert" userId="310bdd3d-20c5-4f73-bb8e-7278dce45bf5" providerId="ADAL" clId="{7A405387-AF54-0341-82C9-E00C760EE096}" dt="2023-07-30T06:10:26.247" v="1049" actId="20577"/>
          <ac:spMkLst>
            <pc:docMk/>
            <pc:sldMk cId="1998816546" sldId="260"/>
            <ac:spMk id="2" creationId="{2A77BDAE-7B46-33C9-CDE9-FA2E4C901E47}"/>
          </ac:spMkLst>
        </pc:spChg>
        <pc:spChg chg="mod">
          <ac:chgData name="Ford, Robert" userId="310bdd3d-20c5-4f73-bb8e-7278dce45bf5" providerId="ADAL" clId="{7A405387-AF54-0341-82C9-E00C760EE096}" dt="2023-07-30T06:12:31.752" v="1233" actId="20577"/>
          <ac:spMkLst>
            <pc:docMk/>
            <pc:sldMk cId="1998816546" sldId="260"/>
            <ac:spMk id="3" creationId="{51DE5AB9-CD1F-1F23-FB4A-479664AB0F0C}"/>
          </ac:spMkLst>
        </pc:spChg>
        <pc:picChg chg="add mod">
          <ac:chgData name="Ford, Robert" userId="310bdd3d-20c5-4f73-bb8e-7278dce45bf5" providerId="ADAL" clId="{7A405387-AF54-0341-82C9-E00C760EE096}" dt="2023-07-30T06:12:53.737" v="1235" actId="1076"/>
          <ac:picMkLst>
            <pc:docMk/>
            <pc:sldMk cId="1998816546" sldId="260"/>
            <ac:picMk id="4" creationId="{9091E6F6-02F1-FADC-E5E2-12532679194D}"/>
          </ac:picMkLst>
        </pc:picChg>
        <pc:picChg chg="add mod">
          <ac:chgData name="Ford, Robert" userId="310bdd3d-20c5-4f73-bb8e-7278dce45bf5" providerId="ADAL" clId="{7A405387-AF54-0341-82C9-E00C760EE096}" dt="2023-07-30T06:13:06.892" v="1237" actId="1076"/>
          <ac:picMkLst>
            <pc:docMk/>
            <pc:sldMk cId="1998816546" sldId="260"/>
            <ac:picMk id="5" creationId="{A6C37C34-41C8-50C4-AAF0-503BA3AFE6CB}"/>
          </ac:picMkLst>
        </pc:picChg>
      </pc:sldChg>
      <pc:sldChg chg="modSp new mod">
        <pc:chgData name="Ford, Robert" userId="310bdd3d-20c5-4f73-bb8e-7278dce45bf5" providerId="ADAL" clId="{7A405387-AF54-0341-82C9-E00C760EE096}" dt="2023-07-30T06:15:28.259" v="1541" actId="20577"/>
        <pc:sldMkLst>
          <pc:docMk/>
          <pc:sldMk cId="1404143118" sldId="261"/>
        </pc:sldMkLst>
        <pc:spChg chg="mod">
          <ac:chgData name="Ford, Robert" userId="310bdd3d-20c5-4f73-bb8e-7278dce45bf5" providerId="ADAL" clId="{7A405387-AF54-0341-82C9-E00C760EE096}" dt="2023-07-30T06:13:12.956" v="1243" actId="20577"/>
          <ac:spMkLst>
            <pc:docMk/>
            <pc:sldMk cId="1404143118" sldId="261"/>
            <ac:spMk id="2" creationId="{D3E908BE-054C-51A8-9E58-8E5BA5DA6C23}"/>
          </ac:spMkLst>
        </pc:spChg>
        <pc:spChg chg="mod">
          <ac:chgData name="Ford, Robert" userId="310bdd3d-20c5-4f73-bb8e-7278dce45bf5" providerId="ADAL" clId="{7A405387-AF54-0341-82C9-E00C760EE096}" dt="2023-07-30T06:15:28.259" v="1541" actId="20577"/>
          <ac:spMkLst>
            <pc:docMk/>
            <pc:sldMk cId="1404143118" sldId="261"/>
            <ac:spMk id="3" creationId="{FF650520-A42F-474C-4950-BBFB764A8BA9}"/>
          </ac:spMkLst>
        </pc:spChg>
      </pc:sldChg>
      <pc:sldChg chg="addSp modSp new mod">
        <pc:chgData name="Ford, Robert" userId="310bdd3d-20c5-4f73-bb8e-7278dce45bf5" providerId="ADAL" clId="{7A405387-AF54-0341-82C9-E00C760EE096}" dt="2023-07-30T06:23:22.404" v="2141" actId="1076"/>
        <pc:sldMkLst>
          <pc:docMk/>
          <pc:sldMk cId="423374494" sldId="262"/>
        </pc:sldMkLst>
        <pc:spChg chg="mod">
          <ac:chgData name="Ford, Robert" userId="310bdd3d-20c5-4f73-bb8e-7278dce45bf5" providerId="ADAL" clId="{7A405387-AF54-0341-82C9-E00C760EE096}" dt="2023-07-30T06:15:55.970" v="1548" actId="20577"/>
          <ac:spMkLst>
            <pc:docMk/>
            <pc:sldMk cId="423374494" sldId="262"/>
            <ac:spMk id="2" creationId="{673C02DD-98DE-1132-20E8-4E32C90003BE}"/>
          </ac:spMkLst>
        </pc:spChg>
        <pc:spChg chg="mod">
          <ac:chgData name="Ford, Robert" userId="310bdd3d-20c5-4f73-bb8e-7278dce45bf5" providerId="ADAL" clId="{7A405387-AF54-0341-82C9-E00C760EE096}" dt="2023-07-30T06:22:51.606" v="2139" actId="14"/>
          <ac:spMkLst>
            <pc:docMk/>
            <pc:sldMk cId="423374494" sldId="262"/>
            <ac:spMk id="3" creationId="{4267B5DE-D557-CDCF-3FEA-8321951EB4A8}"/>
          </ac:spMkLst>
        </pc:spChg>
        <pc:picChg chg="add mod">
          <ac:chgData name="Ford, Robert" userId="310bdd3d-20c5-4f73-bb8e-7278dce45bf5" providerId="ADAL" clId="{7A405387-AF54-0341-82C9-E00C760EE096}" dt="2023-07-30T06:23:22.404" v="2141" actId="1076"/>
          <ac:picMkLst>
            <pc:docMk/>
            <pc:sldMk cId="423374494" sldId="262"/>
            <ac:picMk id="4" creationId="{BDC5543C-7FE0-4AAF-148D-25D6390A942D}"/>
          </ac:picMkLst>
        </pc:picChg>
      </pc:sldChg>
      <pc:sldChg chg="modSp new mod">
        <pc:chgData name="Ford, Robert" userId="310bdd3d-20c5-4f73-bb8e-7278dce45bf5" providerId="ADAL" clId="{7A405387-AF54-0341-82C9-E00C760EE096}" dt="2023-07-30T06:31:33.726" v="2786" actId="20577"/>
        <pc:sldMkLst>
          <pc:docMk/>
          <pc:sldMk cId="2654851764" sldId="263"/>
        </pc:sldMkLst>
        <pc:spChg chg="mod">
          <ac:chgData name="Ford, Robert" userId="310bdd3d-20c5-4f73-bb8e-7278dce45bf5" providerId="ADAL" clId="{7A405387-AF54-0341-82C9-E00C760EE096}" dt="2023-07-30T06:23:58.861" v="2158" actId="20577"/>
          <ac:spMkLst>
            <pc:docMk/>
            <pc:sldMk cId="2654851764" sldId="263"/>
            <ac:spMk id="2" creationId="{9FB04A06-1249-1FDB-CDF2-CCDAB2ECB470}"/>
          </ac:spMkLst>
        </pc:spChg>
        <pc:spChg chg="mod">
          <ac:chgData name="Ford, Robert" userId="310bdd3d-20c5-4f73-bb8e-7278dce45bf5" providerId="ADAL" clId="{7A405387-AF54-0341-82C9-E00C760EE096}" dt="2023-07-30T06:31:33.726" v="2786" actId="20577"/>
          <ac:spMkLst>
            <pc:docMk/>
            <pc:sldMk cId="2654851764" sldId="263"/>
            <ac:spMk id="3" creationId="{ABD2C0AF-CB68-ACFF-C614-31B52BCC457F}"/>
          </ac:spMkLst>
        </pc:spChg>
      </pc:sldChg>
      <pc:sldChg chg="modSp new mod">
        <pc:chgData name="Ford, Robert" userId="310bdd3d-20c5-4f73-bb8e-7278dce45bf5" providerId="ADAL" clId="{7A405387-AF54-0341-82C9-E00C760EE096}" dt="2023-07-30T06:37:17.895" v="3432" actId="20577"/>
        <pc:sldMkLst>
          <pc:docMk/>
          <pc:sldMk cId="2413425343" sldId="264"/>
        </pc:sldMkLst>
        <pc:spChg chg="mod">
          <ac:chgData name="Ford, Robert" userId="310bdd3d-20c5-4f73-bb8e-7278dce45bf5" providerId="ADAL" clId="{7A405387-AF54-0341-82C9-E00C760EE096}" dt="2023-07-30T06:31:39.376" v="2805" actId="20577"/>
          <ac:spMkLst>
            <pc:docMk/>
            <pc:sldMk cId="2413425343" sldId="264"/>
            <ac:spMk id="2" creationId="{7117FE40-DFBF-0A43-54CA-52B0EAD31E8E}"/>
          </ac:spMkLst>
        </pc:spChg>
        <pc:spChg chg="mod">
          <ac:chgData name="Ford, Robert" userId="310bdd3d-20c5-4f73-bb8e-7278dce45bf5" providerId="ADAL" clId="{7A405387-AF54-0341-82C9-E00C760EE096}" dt="2023-07-30T06:37:17.895" v="3432" actId="20577"/>
          <ac:spMkLst>
            <pc:docMk/>
            <pc:sldMk cId="2413425343" sldId="264"/>
            <ac:spMk id="3" creationId="{6B7928E8-1782-BB90-5A66-226A03314E26}"/>
          </ac:spMkLst>
        </pc:spChg>
      </pc:sldChg>
      <pc:sldChg chg="modSp new del mod">
        <pc:chgData name="Ford, Robert" userId="310bdd3d-20c5-4f73-bb8e-7278dce45bf5" providerId="ADAL" clId="{7A405387-AF54-0341-82C9-E00C760EE096}" dt="2023-07-30T06:28:32.176" v="2558" actId="2696"/>
        <pc:sldMkLst>
          <pc:docMk/>
          <pc:sldMk cId="3235927584" sldId="264"/>
        </pc:sldMkLst>
        <pc:spChg chg="mod">
          <ac:chgData name="Ford, Robert" userId="310bdd3d-20c5-4f73-bb8e-7278dce45bf5" providerId="ADAL" clId="{7A405387-AF54-0341-82C9-E00C760EE096}" dt="2023-07-30T06:28:17.942" v="2492" actId="20577"/>
          <ac:spMkLst>
            <pc:docMk/>
            <pc:sldMk cId="3235927584" sldId="264"/>
            <ac:spMk id="2" creationId="{FFDD6706-9088-10CD-CD92-6A9C27072BB7}"/>
          </ac:spMkLst>
        </pc:spChg>
        <pc:spChg chg="mod">
          <ac:chgData name="Ford, Robert" userId="310bdd3d-20c5-4f73-bb8e-7278dce45bf5" providerId="ADAL" clId="{7A405387-AF54-0341-82C9-E00C760EE096}" dt="2023-07-30T06:28:28.547" v="2557" actId="20577"/>
          <ac:spMkLst>
            <pc:docMk/>
            <pc:sldMk cId="3235927584" sldId="264"/>
            <ac:spMk id="3" creationId="{30E48E76-D1E5-5D14-F41A-A7849511841C}"/>
          </ac:spMkLst>
        </pc:spChg>
      </pc:sldChg>
    </pc:docChg>
  </pc:docChgLst>
  <pc:docChgLst>
    <pc:chgData name="Ford, Robert" userId="310bdd3d-20c5-4f73-bb8e-7278dce45bf5" providerId="ADAL" clId="{20823E85-7A7B-9C44-B9D5-A28E99988F6E}"/>
    <pc:docChg chg="undo custSel addSld delSld modSld">
      <pc:chgData name="Ford, Robert" userId="310bdd3d-20c5-4f73-bb8e-7278dce45bf5" providerId="ADAL" clId="{20823E85-7A7B-9C44-B9D5-A28E99988F6E}" dt="2023-08-08T07:29:49.408" v="3185" actId="1076"/>
      <pc:docMkLst>
        <pc:docMk/>
      </pc:docMkLst>
      <pc:sldChg chg="modSp mod">
        <pc:chgData name="Ford, Robert" userId="310bdd3d-20c5-4f73-bb8e-7278dce45bf5" providerId="ADAL" clId="{20823E85-7A7B-9C44-B9D5-A28E99988F6E}" dt="2023-08-07T05:05:58.753" v="56" actId="20577"/>
        <pc:sldMkLst>
          <pc:docMk/>
          <pc:sldMk cId="2534480696" sldId="256"/>
        </pc:sldMkLst>
        <pc:spChg chg="mod">
          <ac:chgData name="Ford, Robert" userId="310bdd3d-20c5-4f73-bb8e-7278dce45bf5" providerId="ADAL" clId="{20823E85-7A7B-9C44-B9D5-A28E99988F6E}" dt="2023-08-07T05:05:58.753" v="56" actId="20577"/>
          <ac:spMkLst>
            <pc:docMk/>
            <pc:sldMk cId="2534480696" sldId="256"/>
            <ac:spMk id="4" creationId="{F9511562-ACB4-18A9-ECF4-7DD3206A772A}"/>
          </ac:spMkLst>
        </pc:spChg>
      </pc:sldChg>
      <pc:sldChg chg="modSp new mod">
        <pc:chgData name="Ford, Robert" userId="310bdd3d-20c5-4f73-bb8e-7278dce45bf5" providerId="ADAL" clId="{20823E85-7A7B-9C44-B9D5-A28E99988F6E}" dt="2023-08-07T05:10:09.647" v="400" actId="14"/>
        <pc:sldMkLst>
          <pc:docMk/>
          <pc:sldMk cId="921959141" sldId="257"/>
        </pc:sldMkLst>
        <pc:spChg chg="mod">
          <ac:chgData name="Ford, Robert" userId="310bdd3d-20c5-4f73-bb8e-7278dce45bf5" providerId="ADAL" clId="{20823E85-7A7B-9C44-B9D5-A28E99988F6E}" dt="2023-08-07T05:06:07.027" v="78" actId="20577"/>
          <ac:spMkLst>
            <pc:docMk/>
            <pc:sldMk cId="921959141" sldId="257"/>
            <ac:spMk id="2" creationId="{B123AA57-E850-B789-FA3D-AB44235E037F}"/>
          </ac:spMkLst>
        </pc:spChg>
        <pc:spChg chg="mod">
          <ac:chgData name="Ford, Robert" userId="310bdd3d-20c5-4f73-bb8e-7278dce45bf5" providerId="ADAL" clId="{20823E85-7A7B-9C44-B9D5-A28E99988F6E}" dt="2023-08-07T05:10:09.647" v="400" actId="14"/>
          <ac:spMkLst>
            <pc:docMk/>
            <pc:sldMk cId="921959141" sldId="257"/>
            <ac:spMk id="3" creationId="{9F397D22-207E-0026-FF1F-5F4B282604D7}"/>
          </ac:spMkLst>
        </pc:spChg>
      </pc:sldChg>
      <pc:sldChg chg="del">
        <pc:chgData name="Ford, Robert" userId="310bdd3d-20c5-4f73-bb8e-7278dce45bf5" providerId="ADAL" clId="{20823E85-7A7B-9C44-B9D5-A28E99988F6E}" dt="2023-08-07T05:06:01.699" v="57" actId="2696"/>
        <pc:sldMkLst>
          <pc:docMk/>
          <pc:sldMk cId="1570571149" sldId="257"/>
        </pc:sldMkLst>
      </pc:sldChg>
      <pc:sldChg chg="modSp new mod">
        <pc:chgData name="Ford, Robert" userId="310bdd3d-20c5-4f73-bb8e-7278dce45bf5" providerId="ADAL" clId="{20823E85-7A7B-9C44-B9D5-A28E99988F6E}" dt="2023-08-07T05:08:18.874" v="368" actId="20577"/>
        <pc:sldMkLst>
          <pc:docMk/>
          <pc:sldMk cId="2082914619" sldId="258"/>
        </pc:sldMkLst>
        <pc:spChg chg="mod">
          <ac:chgData name="Ford, Robert" userId="310bdd3d-20c5-4f73-bb8e-7278dce45bf5" providerId="ADAL" clId="{20823E85-7A7B-9C44-B9D5-A28E99988F6E}" dt="2023-08-07T05:07:09.853" v="268" actId="20577"/>
          <ac:spMkLst>
            <pc:docMk/>
            <pc:sldMk cId="2082914619" sldId="258"/>
            <ac:spMk id="2" creationId="{E8C26DD9-D4CB-A9B4-EE9B-D93F9763F354}"/>
          </ac:spMkLst>
        </pc:spChg>
        <pc:spChg chg="mod">
          <ac:chgData name="Ford, Robert" userId="310bdd3d-20c5-4f73-bb8e-7278dce45bf5" providerId="ADAL" clId="{20823E85-7A7B-9C44-B9D5-A28E99988F6E}" dt="2023-08-07T05:08:18.874" v="368" actId="20577"/>
          <ac:spMkLst>
            <pc:docMk/>
            <pc:sldMk cId="2082914619" sldId="258"/>
            <ac:spMk id="3" creationId="{5E10109F-0892-BC17-B045-5DA4AB7E4002}"/>
          </ac:spMkLst>
        </pc:spChg>
      </pc:sldChg>
      <pc:sldChg chg="del">
        <pc:chgData name="Ford, Robert" userId="310bdd3d-20c5-4f73-bb8e-7278dce45bf5" providerId="ADAL" clId="{20823E85-7A7B-9C44-B9D5-A28E99988F6E}" dt="2023-08-07T05:06:01.704" v="62" actId="2696"/>
        <pc:sldMkLst>
          <pc:docMk/>
          <pc:sldMk cId="3427189396" sldId="258"/>
        </pc:sldMkLst>
      </pc:sldChg>
      <pc:sldChg chg="addSp modSp new mod">
        <pc:chgData name="Ford, Robert" userId="310bdd3d-20c5-4f73-bb8e-7278dce45bf5" providerId="ADAL" clId="{20823E85-7A7B-9C44-B9D5-A28E99988F6E}" dt="2023-08-08T06:00:02.732" v="1129" actId="1076"/>
        <pc:sldMkLst>
          <pc:docMk/>
          <pc:sldMk cId="2202311706" sldId="259"/>
        </pc:sldMkLst>
        <pc:spChg chg="mod">
          <ac:chgData name="Ford, Robert" userId="310bdd3d-20c5-4f73-bb8e-7278dce45bf5" providerId="ADAL" clId="{20823E85-7A7B-9C44-B9D5-A28E99988F6E}" dt="2023-08-08T05:54:07.986" v="603" actId="20577"/>
          <ac:spMkLst>
            <pc:docMk/>
            <pc:sldMk cId="2202311706" sldId="259"/>
            <ac:spMk id="2" creationId="{EA366AEE-95BD-3A1C-AE0A-74F9406E4423}"/>
          </ac:spMkLst>
        </pc:spChg>
        <pc:spChg chg="mod">
          <ac:chgData name="Ford, Robert" userId="310bdd3d-20c5-4f73-bb8e-7278dce45bf5" providerId="ADAL" clId="{20823E85-7A7B-9C44-B9D5-A28E99988F6E}" dt="2023-08-08T05:59:56.255" v="1128" actId="20577"/>
          <ac:spMkLst>
            <pc:docMk/>
            <pc:sldMk cId="2202311706" sldId="259"/>
            <ac:spMk id="3" creationId="{F481D50B-FFDB-A78B-7641-871BE8ADC9E7}"/>
          </ac:spMkLst>
        </pc:spChg>
        <pc:picChg chg="add mod">
          <ac:chgData name="Ford, Robert" userId="310bdd3d-20c5-4f73-bb8e-7278dce45bf5" providerId="ADAL" clId="{20823E85-7A7B-9C44-B9D5-A28E99988F6E}" dt="2023-08-08T05:57:48.596" v="815" actId="1076"/>
          <ac:picMkLst>
            <pc:docMk/>
            <pc:sldMk cId="2202311706" sldId="259"/>
            <ac:picMk id="4" creationId="{071B97B6-26B9-73D7-794F-E66370F783E8}"/>
          </ac:picMkLst>
        </pc:picChg>
        <pc:picChg chg="add mod">
          <ac:chgData name="Ford, Robert" userId="310bdd3d-20c5-4f73-bb8e-7278dce45bf5" providerId="ADAL" clId="{20823E85-7A7B-9C44-B9D5-A28E99988F6E}" dt="2023-08-08T06:00:02.732" v="1129" actId="1076"/>
          <ac:picMkLst>
            <pc:docMk/>
            <pc:sldMk cId="2202311706" sldId="259"/>
            <ac:picMk id="5" creationId="{F2B23955-E378-73D1-3D9B-62DF217A52E8}"/>
          </ac:picMkLst>
        </pc:picChg>
      </pc:sldChg>
      <pc:sldChg chg="del">
        <pc:chgData name="Ford, Robert" userId="310bdd3d-20c5-4f73-bb8e-7278dce45bf5" providerId="ADAL" clId="{20823E85-7A7B-9C44-B9D5-A28E99988F6E}" dt="2023-08-07T05:06:01.730" v="66" actId="2696"/>
        <pc:sldMkLst>
          <pc:docMk/>
          <pc:sldMk cId="2367850878" sldId="259"/>
        </pc:sldMkLst>
      </pc:sldChg>
      <pc:sldChg chg="del">
        <pc:chgData name="Ford, Robert" userId="310bdd3d-20c5-4f73-bb8e-7278dce45bf5" providerId="ADAL" clId="{20823E85-7A7B-9C44-B9D5-A28E99988F6E}" dt="2023-08-07T05:06:01.702" v="61" actId="2696"/>
        <pc:sldMkLst>
          <pc:docMk/>
          <pc:sldMk cId="82842465" sldId="260"/>
        </pc:sldMkLst>
      </pc:sldChg>
      <pc:sldChg chg="modSp new mod">
        <pc:chgData name="Ford, Robert" userId="310bdd3d-20c5-4f73-bb8e-7278dce45bf5" providerId="ADAL" clId="{20823E85-7A7B-9C44-B9D5-A28E99988F6E}" dt="2023-08-08T05:52:14.778" v="575" actId="20577"/>
        <pc:sldMkLst>
          <pc:docMk/>
          <pc:sldMk cId="484133869" sldId="260"/>
        </pc:sldMkLst>
        <pc:spChg chg="mod">
          <ac:chgData name="Ford, Robert" userId="310bdd3d-20c5-4f73-bb8e-7278dce45bf5" providerId="ADAL" clId="{20823E85-7A7B-9C44-B9D5-A28E99988F6E}" dt="2023-08-08T05:51:22.942" v="424" actId="20577"/>
          <ac:spMkLst>
            <pc:docMk/>
            <pc:sldMk cId="484133869" sldId="260"/>
            <ac:spMk id="2" creationId="{FCB0C374-1379-CED5-81B1-5EBFF6B5AED4}"/>
          </ac:spMkLst>
        </pc:spChg>
        <pc:spChg chg="mod">
          <ac:chgData name="Ford, Robert" userId="310bdd3d-20c5-4f73-bb8e-7278dce45bf5" providerId="ADAL" clId="{20823E85-7A7B-9C44-B9D5-A28E99988F6E}" dt="2023-08-08T05:52:14.778" v="575" actId="20577"/>
          <ac:spMkLst>
            <pc:docMk/>
            <pc:sldMk cId="484133869" sldId="260"/>
            <ac:spMk id="3" creationId="{35A692E7-966F-19D5-2EAE-AB86BD6C07CB}"/>
          </ac:spMkLst>
        </pc:spChg>
      </pc:sldChg>
      <pc:sldChg chg="addSp modSp new mod">
        <pc:chgData name="Ford, Robert" userId="310bdd3d-20c5-4f73-bb8e-7278dce45bf5" providerId="ADAL" clId="{20823E85-7A7B-9C44-B9D5-A28E99988F6E}" dt="2023-08-08T06:08:04.004" v="1449" actId="1076"/>
        <pc:sldMkLst>
          <pc:docMk/>
          <pc:sldMk cId="2830965510" sldId="261"/>
        </pc:sldMkLst>
        <pc:spChg chg="mod">
          <ac:chgData name="Ford, Robert" userId="310bdd3d-20c5-4f73-bb8e-7278dce45bf5" providerId="ADAL" clId="{20823E85-7A7B-9C44-B9D5-A28E99988F6E}" dt="2023-08-08T06:05:57.430" v="1150" actId="20577"/>
          <ac:spMkLst>
            <pc:docMk/>
            <pc:sldMk cId="2830965510" sldId="261"/>
            <ac:spMk id="2" creationId="{7606756E-75CE-EC09-6FB5-BD9B94C722EC}"/>
          </ac:spMkLst>
        </pc:spChg>
        <pc:spChg chg="mod">
          <ac:chgData name="Ford, Robert" userId="310bdd3d-20c5-4f73-bb8e-7278dce45bf5" providerId="ADAL" clId="{20823E85-7A7B-9C44-B9D5-A28E99988F6E}" dt="2023-08-08T06:07:42.629" v="1447" actId="20577"/>
          <ac:spMkLst>
            <pc:docMk/>
            <pc:sldMk cId="2830965510" sldId="261"/>
            <ac:spMk id="3" creationId="{B3C7C891-1A4F-0ABF-1FA3-AB9079AEA785}"/>
          </ac:spMkLst>
        </pc:spChg>
        <pc:picChg chg="add mod">
          <ac:chgData name="Ford, Robert" userId="310bdd3d-20c5-4f73-bb8e-7278dce45bf5" providerId="ADAL" clId="{20823E85-7A7B-9C44-B9D5-A28E99988F6E}" dt="2023-08-08T06:08:04.004" v="1449" actId="1076"/>
          <ac:picMkLst>
            <pc:docMk/>
            <pc:sldMk cId="2830965510" sldId="261"/>
            <ac:picMk id="4" creationId="{1A82AFCC-C7C0-D8C1-DB82-884955532790}"/>
          </ac:picMkLst>
        </pc:picChg>
      </pc:sldChg>
      <pc:sldChg chg="del">
        <pc:chgData name="Ford, Robert" userId="310bdd3d-20c5-4f73-bb8e-7278dce45bf5" providerId="ADAL" clId="{20823E85-7A7B-9C44-B9D5-A28E99988F6E}" dt="2023-08-07T05:06:01.700" v="58" actId="2696"/>
        <pc:sldMkLst>
          <pc:docMk/>
          <pc:sldMk cId="3698481797" sldId="261"/>
        </pc:sldMkLst>
      </pc:sldChg>
      <pc:sldChg chg="addSp modSp new mod">
        <pc:chgData name="Ford, Robert" userId="310bdd3d-20c5-4f73-bb8e-7278dce45bf5" providerId="ADAL" clId="{20823E85-7A7B-9C44-B9D5-A28E99988F6E}" dt="2023-08-08T06:37:45.580" v="2037" actId="1076"/>
        <pc:sldMkLst>
          <pc:docMk/>
          <pc:sldMk cId="153739262" sldId="262"/>
        </pc:sldMkLst>
        <pc:spChg chg="mod">
          <ac:chgData name="Ford, Robert" userId="310bdd3d-20c5-4f73-bb8e-7278dce45bf5" providerId="ADAL" clId="{20823E85-7A7B-9C44-B9D5-A28E99988F6E}" dt="2023-08-08T06:19:34.169" v="1456" actId="20577"/>
          <ac:spMkLst>
            <pc:docMk/>
            <pc:sldMk cId="153739262" sldId="262"/>
            <ac:spMk id="2" creationId="{869276A1-3129-FA60-A91C-EE49D5D3C1B4}"/>
          </ac:spMkLst>
        </pc:spChg>
        <pc:spChg chg="mod">
          <ac:chgData name="Ford, Robert" userId="310bdd3d-20c5-4f73-bb8e-7278dce45bf5" providerId="ADAL" clId="{20823E85-7A7B-9C44-B9D5-A28E99988F6E}" dt="2023-08-08T06:35:44.551" v="2035" actId="20577"/>
          <ac:spMkLst>
            <pc:docMk/>
            <pc:sldMk cId="153739262" sldId="262"/>
            <ac:spMk id="3" creationId="{6AEB24C3-7F30-C14E-AE66-60E8FFEBF187}"/>
          </ac:spMkLst>
        </pc:spChg>
        <pc:picChg chg="add mod">
          <ac:chgData name="Ford, Robert" userId="310bdd3d-20c5-4f73-bb8e-7278dce45bf5" providerId="ADAL" clId="{20823E85-7A7B-9C44-B9D5-A28E99988F6E}" dt="2023-08-08T06:37:45.580" v="2037" actId="1076"/>
          <ac:picMkLst>
            <pc:docMk/>
            <pc:sldMk cId="153739262" sldId="262"/>
            <ac:picMk id="4" creationId="{F78022DD-62D9-12A9-B19A-E5EB4C7E79F8}"/>
          </ac:picMkLst>
        </pc:picChg>
      </pc:sldChg>
      <pc:sldChg chg="del">
        <pc:chgData name="Ford, Robert" userId="310bdd3d-20c5-4f73-bb8e-7278dce45bf5" providerId="ADAL" clId="{20823E85-7A7B-9C44-B9D5-A28E99988F6E}" dt="2023-08-07T05:06:01.737" v="67" actId="2696"/>
        <pc:sldMkLst>
          <pc:docMk/>
          <pc:sldMk cId="1406889068" sldId="262"/>
        </pc:sldMkLst>
      </pc:sldChg>
      <pc:sldChg chg="modSp new mod">
        <pc:chgData name="Ford, Robert" userId="310bdd3d-20c5-4f73-bb8e-7278dce45bf5" providerId="ADAL" clId="{20823E85-7A7B-9C44-B9D5-A28E99988F6E}" dt="2023-08-08T07:11:32.999" v="2245" actId="20577"/>
        <pc:sldMkLst>
          <pc:docMk/>
          <pc:sldMk cId="1860745747" sldId="263"/>
        </pc:sldMkLst>
        <pc:spChg chg="mod">
          <ac:chgData name="Ford, Robert" userId="310bdd3d-20c5-4f73-bb8e-7278dce45bf5" providerId="ADAL" clId="{20823E85-7A7B-9C44-B9D5-A28E99988F6E}" dt="2023-08-08T07:10:57.683" v="2071" actId="20577"/>
          <ac:spMkLst>
            <pc:docMk/>
            <pc:sldMk cId="1860745747" sldId="263"/>
            <ac:spMk id="2" creationId="{B34AA565-D1B4-A229-E0D8-7D70B669BD9C}"/>
          </ac:spMkLst>
        </pc:spChg>
        <pc:spChg chg="mod">
          <ac:chgData name="Ford, Robert" userId="310bdd3d-20c5-4f73-bb8e-7278dce45bf5" providerId="ADAL" clId="{20823E85-7A7B-9C44-B9D5-A28E99988F6E}" dt="2023-08-08T07:11:32.999" v="2245" actId="20577"/>
          <ac:spMkLst>
            <pc:docMk/>
            <pc:sldMk cId="1860745747" sldId="263"/>
            <ac:spMk id="3" creationId="{D37F806E-B1A0-C15C-243F-3433876348D7}"/>
          </ac:spMkLst>
        </pc:spChg>
      </pc:sldChg>
      <pc:sldChg chg="del">
        <pc:chgData name="Ford, Robert" userId="310bdd3d-20c5-4f73-bb8e-7278dce45bf5" providerId="ADAL" clId="{20823E85-7A7B-9C44-B9D5-A28E99988F6E}" dt="2023-08-07T05:06:01.701" v="60" actId="2696"/>
        <pc:sldMkLst>
          <pc:docMk/>
          <pc:sldMk cId="2678509238" sldId="263"/>
        </pc:sldMkLst>
      </pc:sldChg>
      <pc:sldChg chg="del">
        <pc:chgData name="Ford, Robert" userId="310bdd3d-20c5-4f73-bb8e-7278dce45bf5" providerId="ADAL" clId="{20823E85-7A7B-9C44-B9D5-A28E99988F6E}" dt="2023-08-07T05:06:01.701" v="59" actId="2696"/>
        <pc:sldMkLst>
          <pc:docMk/>
          <pc:sldMk cId="374144047" sldId="264"/>
        </pc:sldMkLst>
      </pc:sldChg>
      <pc:sldChg chg="modSp new mod">
        <pc:chgData name="Ford, Robert" userId="310bdd3d-20c5-4f73-bb8e-7278dce45bf5" providerId="ADAL" clId="{20823E85-7A7B-9C44-B9D5-A28E99988F6E}" dt="2023-08-08T07:13:21.882" v="2573" actId="313"/>
        <pc:sldMkLst>
          <pc:docMk/>
          <pc:sldMk cId="3387567588" sldId="264"/>
        </pc:sldMkLst>
        <pc:spChg chg="mod">
          <ac:chgData name="Ford, Robert" userId="310bdd3d-20c5-4f73-bb8e-7278dce45bf5" providerId="ADAL" clId="{20823E85-7A7B-9C44-B9D5-A28E99988F6E}" dt="2023-08-08T07:11:58.195" v="2310" actId="20577"/>
          <ac:spMkLst>
            <pc:docMk/>
            <pc:sldMk cId="3387567588" sldId="264"/>
            <ac:spMk id="2" creationId="{3273E16E-E5A6-78B4-C14F-A6E818AD36FD}"/>
          </ac:spMkLst>
        </pc:spChg>
        <pc:spChg chg="mod">
          <ac:chgData name="Ford, Robert" userId="310bdd3d-20c5-4f73-bb8e-7278dce45bf5" providerId="ADAL" clId="{20823E85-7A7B-9C44-B9D5-A28E99988F6E}" dt="2023-08-08T07:13:21.882" v="2573" actId="313"/>
          <ac:spMkLst>
            <pc:docMk/>
            <pc:sldMk cId="3387567588" sldId="264"/>
            <ac:spMk id="3" creationId="{ECC1D273-4D0C-9FAB-738F-AC1DB6B48585}"/>
          </ac:spMkLst>
        </pc:spChg>
      </pc:sldChg>
      <pc:sldChg chg="modSp new mod">
        <pc:chgData name="Ford, Robert" userId="310bdd3d-20c5-4f73-bb8e-7278dce45bf5" providerId="ADAL" clId="{20823E85-7A7B-9C44-B9D5-A28E99988F6E}" dt="2023-08-08T07:29:21.841" v="3161" actId="20577"/>
        <pc:sldMkLst>
          <pc:docMk/>
          <pc:sldMk cId="133443411" sldId="265"/>
        </pc:sldMkLst>
        <pc:spChg chg="mod">
          <ac:chgData name="Ford, Robert" userId="310bdd3d-20c5-4f73-bb8e-7278dce45bf5" providerId="ADAL" clId="{20823E85-7A7B-9C44-B9D5-A28E99988F6E}" dt="2023-08-08T07:24:56.484" v="2582" actId="20577"/>
          <ac:spMkLst>
            <pc:docMk/>
            <pc:sldMk cId="133443411" sldId="265"/>
            <ac:spMk id="2" creationId="{14249BF0-C2C7-4E94-6E22-DE3FC85F8D0C}"/>
          </ac:spMkLst>
        </pc:spChg>
        <pc:spChg chg="mod">
          <ac:chgData name="Ford, Robert" userId="310bdd3d-20c5-4f73-bb8e-7278dce45bf5" providerId="ADAL" clId="{20823E85-7A7B-9C44-B9D5-A28E99988F6E}" dt="2023-08-08T07:29:21.841" v="3161" actId="20577"/>
          <ac:spMkLst>
            <pc:docMk/>
            <pc:sldMk cId="133443411" sldId="265"/>
            <ac:spMk id="3" creationId="{F8484027-35A7-A87D-81BE-54C20FA4637A}"/>
          </ac:spMkLst>
        </pc:spChg>
      </pc:sldChg>
      <pc:sldChg chg="del">
        <pc:chgData name="Ford, Robert" userId="310bdd3d-20c5-4f73-bb8e-7278dce45bf5" providerId="ADAL" clId="{20823E85-7A7B-9C44-B9D5-A28E99988F6E}" dt="2023-08-07T05:06:01.706" v="65" actId="2696"/>
        <pc:sldMkLst>
          <pc:docMk/>
          <pc:sldMk cId="1319592324" sldId="265"/>
        </pc:sldMkLst>
      </pc:sldChg>
      <pc:sldChg chg="addSp delSp modSp new mod">
        <pc:chgData name="Ford, Robert" userId="310bdd3d-20c5-4f73-bb8e-7278dce45bf5" providerId="ADAL" clId="{20823E85-7A7B-9C44-B9D5-A28E99988F6E}" dt="2023-08-08T07:29:49.408" v="3185" actId="1076"/>
        <pc:sldMkLst>
          <pc:docMk/>
          <pc:sldMk cId="1670728532" sldId="266"/>
        </pc:sldMkLst>
        <pc:spChg chg="mod">
          <ac:chgData name="Ford, Robert" userId="310bdd3d-20c5-4f73-bb8e-7278dce45bf5" providerId="ADAL" clId="{20823E85-7A7B-9C44-B9D5-A28E99988F6E}" dt="2023-08-08T07:29:30.234" v="3180" actId="20577"/>
          <ac:spMkLst>
            <pc:docMk/>
            <pc:sldMk cId="1670728532" sldId="266"/>
            <ac:spMk id="2" creationId="{EE72D18E-A3F3-1214-4F48-FAE77561BB8D}"/>
          </ac:spMkLst>
        </pc:spChg>
        <pc:spChg chg="del">
          <ac:chgData name="Ford, Robert" userId="310bdd3d-20c5-4f73-bb8e-7278dce45bf5" providerId="ADAL" clId="{20823E85-7A7B-9C44-B9D5-A28E99988F6E}" dt="2023-08-08T07:29:32.721" v="3181" actId="478"/>
          <ac:spMkLst>
            <pc:docMk/>
            <pc:sldMk cId="1670728532" sldId="266"/>
            <ac:spMk id="3" creationId="{35F6D412-BCE1-F9A0-2292-CE0854D8FBFF}"/>
          </ac:spMkLst>
        </pc:spChg>
        <pc:picChg chg="add mod">
          <ac:chgData name="Ford, Robert" userId="310bdd3d-20c5-4f73-bb8e-7278dce45bf5" providerId="ADAL" clId="{20823E85-7A7B-9C44-B9D5-A28E99988F6E}" dt="2023-08-08T07:29:49.408" v="3185" actId="1076"/>
          <ac:picMkLst>
            <pc:docMk/>
            <pc:sldMk cId="1670728532" sldId="266"/>
            <ac:picMk id="4" creationId="{749CEBF5-2B8D-D1E1-6B64-E3613C1FBC2B}"/>
          </ac:picMkLst>
        </pc:picChg>
      </pc:sldChg>
      <pc:sldChg chg="del">
        <pc:chgData name="Ford, Robert" userId="310bdd3d-20c5-4f73-bb8e-7278dce45bf5" providerId="ADAL" clId="{20823E85-7A7B-9C44-B9D5-A28E99988F6E}" dt="2023-08-07T05:06:01.705" v="64" actId="2696"/>
        <pc:sldMkLst>
          <pc:docMk/>
          <pc:sldMk cId="2897516507" sldId="266"/>
        </pc:sldMkLst>
      </pc:sldChg>
      <pc:sldChg chg="del">
        <pc:chgData name="Ford, Robert" userId="310bdd3d-20c5-4f73-bb8e-7278dce45bf5" providerId="ADAL" clId="{20823E85-7A7B-9C44-B9D5-A28E99988F6E}" dt="2023-08-07T05:06:01.705" v="63" actId="2696"/>
        <pc:sldMkLst>
          <pc:docMk/>
          <pc:sldMk cId="3053273779" sldId="267"/>
        </pc:sldMkLst>
      </pc:sldChg>
    </pc:docChg>
  </pc:docChgLst>
  <pc:docChgLst>
    <pc:chgData name="Ford, Robert" userId="310bdd3d-20c5-4f73-bb8e-7278dce45bf5" providerId="ADAL" clId="{B2B22C87-7D7F-F64D-B06B-46261405989B}"/>
    <pc:docChg chg="addSld delSld modSld">
      <pc:chgData name="Ford, Robert" userId="310bdd3d-20c5-4f73-bb8e-7278dce45bf5" providerId="ADAL" clId="{B2B22C87-7D7F-F64D-B06B-46261405989B}" dt="2023-07-17T07:15:35.697" v="107" actId="20577"/>
      <pc:docMkLst>
        <pc:docMk/>
      </pc:docMkLst>
      <pc:sldChg chg="modSp mod">
        <pc:chgData name="Ford, Robert" userId="310bdd3d-20c5-4f73-bb8e-7278dce45bf5" providerId="ADAL" clId="{B2B22C87-7D7F-F64D-B06B-46261405989B}" dt="2023-07-17T07:14:42.604" v="30" actId="20577"/>
        <pc:sldMkLst>
          <pc:docMk/>
          <pc:sldMk cId="2534480696" sldId="256"/>
        </pc:sldMkLst>
        <pc:spChg chg="mod">
          <ac:chgData name="Ford, Robert" userId="310bdd3d-20c5-4f73-bb8e-7278dce45bf5" providerId="ADAL" clId="{B2B22C87-7D7F-F64D-B06B-46261405989B}" dt="2023-07-17T07:14:42.604" v="30" actId="20577"/>
          <ac:spMkLst>
            <pc:docMk/>
            <pc:sldMk cId="2534480696" sldId="256"/>
            <ac:spMk id="4" creationId="{F9511562-ACB4-18A9-ECF4-7DD3206A772A}"/>
          </ac:spMkLst>
        </pc:spChg>
      </pc:sldChg>
      <pc:sldChg chg="modSp new mod">
        <pc:chgData name="Ford, Robert" userId="310bdd3d-20c5-4f73-bb8e-7278dce45bf5" providerId="ADAL" clId="{B2B22C87-7D7F-F64D-B06B-46261405989B}" dt="2023-07-17T07:15:18.848" v="81" actId="20577"/>
        <pc:sldMkLst>
          <pc:docMk/>
          <pc:sldMk cId="1546822975" sldId="257"/>
        </pc:sldMkLst>
        <pc:spChg chg="mod">
          <ac:chgData name="Ford, Robert" userId="310bdd3d-20c5-4f73-bb8e-7278dce45bf5" providerId="ADAL" clId="{B2B22C87-7D7F-F64D-B06B-46261405989B}" dt="2023-07-17T07:15:18.848" v="81" actId="20577"/>
          <ac:spMkLst>
            <pc:docMk/>
            <pc:sldMk cId="1546822975" sldId="257"/>
            <ac:spMk id="2" creationId="{5CBD86C9-92FB-ECB2-088F-FB4F84137FA1}"/>
          </ac:spMkLst>
        </pc:spChg>
      </pc:sldChg>
      <pc:sldChg chg="del">
        <pc:chgData name="Ford, Robert" userId="310bdd3d-20c5-4f73-bb8e-7278dce45bf5" providerId="ADAL" clId="{B2B22C87-7D7F-F64D-B06B-46261405989B}" dt="2023-07-17T07:14:47.275" v="32" actId="2696"/>
        <pc:sldMkLst>
          <pc:docMk/>
          <pc:sldMk cId="2417934816" sldId="257"/>
        </pc:sldMkLst>
      </pc:sldChg>
      <pc:sldChg chg="modSp new mod">
        <pc:chgData name="Ford, Robert" userId="310bdd3d-20c5-4f73-bb8e-7278dce45bf5" providerId="ADAL" clId="{B2B22C87-7D7F-F64D-B06B-46261405989B}" dt="2023-07-17T07:15:25.582" v="94" actId="20577"/>
        <pc:sldMkLst>
          <pc:docMk/>
          <pc:sldMk cId="3302453277" sldId="258"/>
        </pc:sldMkLst>
        <pc:spChg chg="mod">
          <ac:chgData name="Ford, Robert" userId="310bdd3d-20c5-4f73-bb8e-7278dce45bf5" providerId="ADAL" clId="{B2B22C87-7D7F-F64D-B06B-46261405989B}" dt="2023-07-17T07:15:25.582" v="94" actId="20577"/>
          <ac:spMkLst>
            <pc:docMk/>
            <pc:sldMk cId="3302453277" sldId="258"/>
            <ac:spMk id="2" creationId="{3E8C817A-BDBC-759E-27B4-24E584C4431F}"/>
          </ac:spMkLst>
        </pc:spChg>
      </pc:sldChg>
      <pc:sldChg chg="del">
        <pc:chgData name="Ford, Robert" userId="310bdd3d-20c5-4f73-bb8e-7278dce45bf5" providerId="ADAL" clId="{B2B22C87-7D7F-F64D-B06B-46261405989B}" dt="2023-07-17T07:14:47.274" v="31" actId="2696"/>
        <pc:sldMkLst>
          <pc:docMk/>
          <pc:sldMk cId="4233082375" sldId="258"/>
        </pc:sldMkLst>
      </pc:sldChg>
      <pc:sldChg chg="modSp new mod">
        <pc:chgData name="Ford, Robert" userId="310bdd3d-20c5-4f73-bb8e-7278dce45bf5" providerId="ADAL" clId="{B2B22C87-7D7F-F64D-B06B-46261405989B}" dt="2023-07-17T07:15:35.697" v="107" actId="20577"/>
        <pc:sldMkLst>
          <pc:docMk/>
          <pc:sldMk cId="404542859" sldId="259"/>
        </pc:sldMkLst>
        <pc:spChg chg="mod">
          <ac:chgData name="Ford, Robert" userId="310bdd3d-20c5-4f73-bb8e-7278dce45bf5" providerId="ADAL" clId="{B2B22C87-7D7F-F64D-B06B-46261405989B}" dt="2023-07-17T07:15:35.697" v="107" actId="20577"/>
          <ac:spMkLst>
            <pc:docMk/>
            <pc:sldMk cId="404542859" sldId="259"/>
            <ac:spMk id="2" creationId="{1FC33A3B-B552-0B94-06D1-4DDF9B5D8C4B}"/>
          </ac:spMkLst>
        </pc:spChg>
      </pc:sldChg>
      <pc:sldChg chg="del">
        <pc:chgData name="Ford, Robert" userId="310bdd3d-20c5-4f73-bb8e-7278dce45bf5" providerId="ADAL" clId="{B2B22C87-7D7F-F64D-B06B-46261405989B}" dt="2023-07-17T07:14:47.342" v="41" actId="2696"/>
        <pc:sldMkLst>
          <pc:docMk/>
          <pc:sldMk cId="1052702123" sldId="259"/>
        </pc:sldMkLst>
      </pc:sldChg>
      <pc:sldChg chg="del">
        <pc:chgData name="Ford, Robert" userId="310bdd3d-20c5-4f73-bb8e-7278dce45bf5" providerId="ADAL" clId="{B2B22C87-7D7F-F64D-B06B-46261405989B}" dt="2023-07-17T07:14:47.313" v="38" actId="2696"/>
        <pc:sldMkLst>
          <pc:docMk/>
          <pc:sldMk cId="3905712802" sldId="260"/>
        </pc:sldMkLst>
      </pc:sldChg>
      <pc:sldChg chg="del">
        <pc:chgData name="Ford, Robert" userId="310bdd3d-20c5-4f73-bb8e-7278dce45bf5" providerId="ADAL" clId="{B2B22C87-7D7F-F64D-B06B-46261405989B}" dt="2023-07-17T07:14:47.313" v="39" actId="2696"/>
        <pc:sldMkLst>
          <pc:docMk/>
          <pc:sldMk cId="1849819400" sldId="261"/>
        </pc:sldMkLst>
      </pc:sldChg>
      <pc:sldChg chg="del">
        <pc:chgData name="Ford, Robert" userId="310bdd3d-20c5-4f73-bb8e-7278dce45bf5" providerId="ADAL" clId="{B2B22C87-7D7F-F64D-B06B-46261405989B}" dt="2023-07-17T07:14:47.310" v="36" actId="2696"/>
        <pc:sldMkLst>
          <pc:docMk/>
          <pc:sldMk cId="1000247856" sldId="262"/>
        </pc:sldMkLst>
      </pc:sldChg>
      <pc:sldChg chg="del">
        <pc:chgData name="Ford, Robert" userId="310bdd3d-20c5-4f73-bb8e-7278dce45bf5" providerId="ADAL" clId="{B2B22C87-7D7F-F64D-B06B-46261405989B}" dt="2023-07-17T07:14:47.283" v="34" actId="2696"/>
        <pc:sldMkLst>
          <pc:docMk/>
          <pc:sldMk cId="2044228734" sldId="263"/>
        </pc:sldMkLst>
      </pc:sldChg>
      <pc:sldChg chg="del">
        <pc:chgData name="Ford, Robert" userId="310bdd3d-20c5-4f73-bb8e-7278dce45bf5" providerId="ADAL" clId="{B2B22C87-7D7F-F64D-B06B-46261405989B}" dt="2023-07-17T07:14:47.282" v="33" actId="2696"/>
        <pc:sldMkLst>
          <pc:docMk/>
          <pc:sldMk cId="1680321574" sldId="265"/>
        </pc:sldMkLst>
      </pc:sldChg>
      <pc:sldChg chg="del">
        <pc:chgData name="Ford, Robert" userId="310bdd3d-20c5-4f73-bb8e-7278dce45bf5" providerId="ADAL" clId="{B2B22C87-7D7F-F64D-B06B-46261405989B}" dt="2023-07-17T07:14:47.337" v="40" actId="2696"/>
        <pc:sldMkLst>
          <pc:docMk/>
          <pc:sldMk cId="817913964" sldId="266"/>
        </pc:sldMkLst>
      </pc:sldChg>
      <pc:sldChg chg="del">
        <pc:chgData name="Ford, Robert" userId="310bdd3d-20c5-4f73-bb8e-7278dce45bf5" providerId="ADAL" clId="{B2B22C87-7D7F-F64D-B06B-46261405989B}" dt="2023-07-17T07:14:47.284" v="35" actId="2696"/>
        <pc:sldMkLst>
          <pc:docMk/>
          <pc:sldMk cId="2370907898" sldId="267"/>
        </pc:sldMkLst>
      </pc:sldChg>
      <pc:sldChg chg="del">
        <pc:chgData name="Ford, Robert" userId="310bdd3d-20c5-4f73-bb8e-7278dce45bf5" providerId="ADAL" clId="{B2B22C87-7D7F-F64D-B06B-46261405989B}" dt="2023-07-17T07:14:47.312" v="37" actId="2696"/>
        <pc:sldMkLst>
          <pc:docMk/>
          <pc:sldMk cId="1079817847" sldId="268"/>
        </pc:sldMkLst>
      </pc:sldChg>
    </pc:docChg>
  </pc:docChgLst>
  <pc:docChgLst>
    <pc:chgData name="Ford, Robert" userId="f313135b-c8c8-48a3-863e-7a93add3d475" providerId="ADAL" clId="{146C0B62-3FA1-784A-B90B-4DA88923F4A5}"/>
    <pc:docChg chg="modSld">
      <pc:chgData name="Ford, Robert" userId="f313135b-c8c8-48a3-863e-7a93add3d475" providerId="ADAL" clId="{146C0B62-3FA1-784A-B90B-4DA88923F4A5}" dt="2023-06-30T08:08:22.502" v="201" actId="113"/>
      <pc:docMkLst>
        <pc:docMk/>
      </pc:docMkLst>
      <pc:sldChg chg="modSp mod">
        <pc:chgData name="Ford, Robert" userId="f313135b-c8c8-48a3-863e-7a93add3d475" providerId="ADAL" clId="{146C0B62-3FA1-784A-B90B-4DA88923F4A5}" dt="2023-06-30T08:07:50.013" v="128" actId="20577"/>
        <pc:sldMkLst>
          <pc:docMk/>
          <pc:sldMk cId="1052702123" sldId="259"/>
        </pc:sldMkLst>
        <pc:spChg chg="mod">
          <ac:chgData name="Ford, Robert" userId="f313135b-c8c8-48a3-863e-7a93add3d475" providerId="ADAL" clId="{146C0B62-3FA1-784A-B90B-4DA88923F4A5}" dt="2023-06-30T08:07:50.013" v="128" actId="20577"/>
          <ac:spMkLst>
            <pc:docMk/>
            <pc:sldMk cId="1052702123" sldId="259"/>
            <ac:spMk id="3" creationId="{C551F3A1-EE5B-4BFE-935E-9526813DF4D8}"/>
          </ac:spMkLst>
        </pc:spChg>
      </pc:sldChg>
      <pc:sldChg chg="modSp mod">
        <pc:chgData name="Ford, Robert" userId="f313135b-c8c8-48a3-863e-7a93add3d475" providerId="ADAL" clId="{146C0B62-3FA1-784A-B90B-4DA88923F4A5}" dt="2023-06-30T08:08:22.502" v="201" actId="113"/>
        <pc:sldMkLst>
          <pc:docMk/>
          <pc:sldMk cId="2044228734" sldId="263"/>
        </pc:sldMkLst>
        <pc:spChg chg="mod">
          <ac:chgData name="Ford, Robert" userId="f313135b-c8c8-48a3-863e-7a93add3d475" providerId="ADAL" clId="{146C0B62-3FA1-784A-B90B-4DA88923F4A5}" dt="2023-06-30T08:08:22.502" v="201" actId="113"/>
          <ac:spMkLst>
            <pc:docMk/>
            <pc:sldMk cId="2044228734" sldId="263"/>
            <ac:spMk id="3" creationId="{64611F92-39F9-1D3A-2BB6-ED699706A756}"/>
          </ac:spMkLst>
        </pc:spChg>
      </pc:sldChg>
    </pc:docChg>
  </pc:docChgLst>
  <pc:docChgLst>
    <pc:chgData name="Ford, Robert" userId="310bdd3d-20c5-4f73-bb8e-7278dce45bf5" providerId="ADAL" clId="{C02B880C-C2DA-8140-8333-3724410C17F0}"/>
    <pc:docChg chg="undo custSel addSld delSld modSld">
      <pc:chgData name="Ford, Robert" userId="310bdd3d-20c5-4f73-bb8e-7278dce45bf5" providerId="ADAL" clId="{C02B880C-C2DA-8140-8333-3724410C17F0}" dt="2023-09-09T11:53:03.653" v="287" actId="2696"/>
      <pc:docMkLst>
        <pc:docMk/>
      </pc:docMkLst>
      <pc:sldChg chg="modSp mod">
        <pc:chgData name="Ford, Robert" userId="310bdd3d-20c5-4f73-bb8e-7278dce45bf5" providerId="ADAL" clId="{C02B880C-C2DA-8140-8333-3724410C17F0}" dt="2023-09-09T11:49:28.125" v="49" actId="20577"/>
        <pc:sldMkLst>
          <pc:docMk/>
          <pc:sldMk cId="2534480696" sldId="256"/>
        </pc:sldMkLst>
        <pc:spChg chg="mod">
          <ac:chgData name="Ford, Robert" userId="310bdd3d-20c5-4f73-bb8e-7278dce45bf5" providerId="ADAL" clId="{C02B880C-C2DA-8140-8333-3724410C17F0}" dt="2023-09-09T11:49:28.125" v="49" actId="20577"/>
          <ac:spMkLst>
            <pc:docMk/>
            <pc:sldMk cId="2534480696" sldId="256"/>
            <ac:spMk id="4" creationId="{F9511562-ACB4-18A9-ECF4-7DD3206A772A}"/>
          </ac:spMkLst>
        </pc:spChg>
      </pc:sldChg>
      <pc:sldChg chg="del">
        <pc:chgData name="Ford, Robert" userId="310bdd3d-20c5-4f73-bb8e-7278dce45bf5" providerId="ADAL" clId="{C02B880C-C2DA-8140-8333-3724410C17F0}" dt="2023-09-09T11:49:18.341" v="0" actId="2696"/>
        <pc:sldMkLst>
          <pc:docMk/>
          <pc:sldMk cId="46612370" sldId="257"/>
        </pc:sldMkLst>
      </pc:sldChg>
      <pc:sldChg chg="addSp delSp modSp new mod">
        <pc:chgData name="Ford, Robert" userId="310bdd3d-20c5-4f73-bb8e-7278dce45bf5" providerId="ADAL" clId="{C02B880C-C2DA-8140-8333-3724410C17F0}" dt="2023-09-09T11:50:32.310" v="78"/>
        <pc:sldMkLst>
          <pc:docMk/>
          <pc:sldMk cId="2560186925" sldId="257"/>
        </pc:sldMkLst>
        <pc:spChg chg="mod">
          <ac:chgData name="Ford, Robert" userId="310bdd3d-20c5-4f73-bb8e-7278dce45bf5" providerId="ADAL" clId="{C02B880C-C2DA-8140-8333-3724410C17F0}" dt="2023-09-09T11:50:30.190" v="76" actId="20577"/>
          <ac:spMkLst>
            <pc:docMk/>
            <pc:sldMk cId="2560186925" sldId="257"/>
            <ac:spMk id="2" creationId="{82DDC50A-FF96-C92A-70FC-168F4C968A6C}"/>
          </ac:spMkLst>
        </pc:spChg>
        <pc:spChg chg="del">
          <ac:chgData name="Ford, Robert" userId="310bdd3d-20c5-4f73-bb8e-7278dce45bf5" providerId="ADAL" clId="{C02B880C-C2DA-8140-8333-3724410C17F0}" dt="2023-09-09T11:50:32.045" v="77" actId="478"/>
          <ac:spMkLst>
            <pc:docMk/>
            <pc:sldMk cId="2560186925" sldId="257"/>
            <ac:spMk id="3" creationId="{AE6752CA-D161-084B-E0C9-9B4FF44BD34D}"/>
          </ac:spMkLst>
        </pc:spChg>
        <pc:picChg chg="add mod">
          <ac:chgData name="Ford, Robert" userId="310bdd3d-20c5-4f73-bb8e-7278dce45bf5" providerId="ADAL" clId="{C02B880C-C2DA-8140-8333-3724410C17F0}" dt="2023-09-09T11:50:32.310" v="78"/>
          <ac:picMkLst>
            <pc:docMk/>
            <pc:sldMk cId="2560186925" sldId="257"/>
            <ac:picMk id="4" creationId="{A9B9FEE6-3803-2738-09FB-0375BB142DE4}"/>
          </ac:picMkLst>
        </pc:picChg>
      </pc:sldChg>
      <pc:sldChg chg="del">
        <pc:chgData name="Ford, Robert" userId="310bdd3d-20c5-4f73-bb8e-7278dce45bf5" providerId="ADAL" clId="{C02B880C-C2DA-8140-8333-3724410C17F0}" dt="2023-09-09T11:49:18.359" v="2" actId="2696"/>
        <pc:sldMkLst>
          <pc:docMk/>
          <pc:sldMk cId="689432884" sldId="258"/>
        </pc:sldMkLst>
      </pc:sldChg>
      <pc:sldChg chg="del">
        <pc:chgData name="Ford, Robert" userId="310bdd3d-20c5-4f73-bb8e-7278dce45bf5" providerId="ADAL" clId="{C02B880C-C2DA-8140-8333-3724410C17F0}" dt="2023-09-09T11:49:18.382" v="5" actId="2696"/>
        <pc:sldMkLst>
          <pc:docMk/>
          <pc:sldMk cId="2963756368" sldId="259"/>
        </pc:sldMkLst>
      </pc:sldChg>
      <pc:sldChg chg="del">
        <pc:chgData name="Ford, Robert" userId="310bdd3d-20c5-4f73-bb8e-7278dce45bf5" providerId="ADAL" clId="{C02B880C-C2DA-8140-8333-3724410C17F0}" dt="2023-09-09T11:49:18.360" v="4" actId="2696"/>
        <pc:sldMkLst>
          <pc:docMk/>
          <pc:sldMk cId="43919913" sldId="260"/>
        </pc:sldMkLst>
      </pc:sldChg>
      <pc:sldChg chg="modSp add mod">
        <pc:chgData name="Ford, Robert" userId="310bdd3d-20c5-4f73-bb8e-7278dce45bf5" providerId="ADAL" clId="{C02B880C-C2DA-8140-8333-3724410C17F0}" dt="2023-09-09T11:51:52.253" v="100" actId="20577"/>
        <pc:sldMkLst>
          <pc:docMk/>
          <pc:sldMk cId="2362793242" sldId="261"/>
        </pc:sldMkLst>
        <pc:spChg chg="mod">
          <ac:chgData name="Ford, Robert" userId="310bdd3d-20c5-4f73-bb8e-7278dce45bf5" providerId="ADAL" clId="{C02B880C-C2DA-8140-8333-3724410C17F0}" dt="2023-09-09T11:51:52.253" v="100" actId="20577"/>
          <ac:spMkLst>
            <pc:docMk/>
            <pc:sldMk cId="2362793242" sldId="261"/>
            <ac:spMk id="5" creationId="{39E98C8F-8E53-2150-2157-4979B8B996E5}"/>
          </ac:spMkLst>
        </pc:spChg>
      </pc:sldChg>
      <pc:sldChg chg="del">
        <pc:chgData name="Ford, Robert" userId="310bdd3d-20c5-4f73-bb8e-7278dce45bf5" providerId="ADAL" clId="{C02B880C-C2DA-8140-8333-3724410C17F0}" dt="2023-09-09T11:49:18.342" v="1" actId="2696"/>
        <pc:sldMkLst>
          <pc:docMk/>
          <pc:sldMk cId="316696389" sldId="262"/>
        </pc:sldMkLst>
      </pc:sldChg>
      <pc:sldChg chg="addSp delSp modSp add">
        <pc:chgData name="Ford, Robert" userId="310bdd3d-20c5-4f73-bb8e-7278dce45bf5" providerId="ADAL" clId="{C02B880C-C2DA-8140-8333-3724410C17F0}" dt="2023-09-09T11:51:35.441" v="83"/>
        <pc:sldMkLst>
          <pc:docMk/>
          <pc:sldMk cId="973575214" sldId="262"/>
        </pc:sldMkLst>
        <pc:picChg chg="add del mod">
          <ac:chgData name="Ford, Robert" userId="310bdd3d-20c5-4f73-bb8e-7278dce45bf5" providerId="ADAL" clId="{C02B880C-C2DA-8140-8333-3724410C17F0}" dt="2023-09-09T11:51:35.441" v="83"/>
          <ac:picMkLst>
            <pc:docMk/>
            <pc:sldMk cId="973575214" sldId="262"/>
            <ac:picMk id="4" creationId="{BB71CBD6-3B96-BF1E-4869-A572E7E97354}"/>
          </ac:picMkLst>
        </pc:picChg>
        <pc:picChg chg="add del mod">
          <ac:chgData name="Ford, Robert" userId="310bdd3d-20c5-4f73-bb8e-7278dce45bf5" providerId="ADAL" clId="{C02B880C-C2DA-8140-8333-3724410C17F0}" dt="2023-09-09T11:51:34.996" v="82"/>
          <ac:picMkLst>
            <pc:docMk/>
            <pc:sldMk cId="973575214" sldId="262"/>
            <ac:picMk id="5" creationId="{E2C6946E-0A77-7314-1884-BCBB215CFCE5}"/>
          </ac:picMkLst>
        </pc:picChg>
      </pc:sldChg>
      <pc:sldChg chg="modSp new del mod">
        <pc:chgData name="Ford, Robert" userId="310bdd3d-20c5-4f73-bb8e-7278dce45bf5" providerId="ADAL" clId="{C02B880C-C2DA-8140-8333-3724410C17F0}" dt="2023-09-09T11:53:03.653" v="287" actId="2696"/>
        <pc:sldMkLst>
          <pc:docMk/>
          <pc:sldMk cId="1123414684" sldId="263"/>
        </pc:sldMkLst>
        <pc:spChg chg="mod">
          <ac:chgData name="Ford, Robert" userId="310bdd3d-20c5-4f73-bb8e-7278dce45bf5" providerId="ADAL" clId="{C02B880C-C2DA-8140-8333-3724410C17F0}" dt="2023-09-09T11:52:25.465" v="125" actId="20577"/>
          <ac:spMkLst>
            <pc:docMk/>
            <pc:sldMk cId="1123414684" sldId="263"/>
            <ac:spMk id="2" creationId="{E7D88515-D5CF-AC83-EFE9-2BA824B0BC50}"/>
          </ac:spMkLst>
        </pc:spChg>
        <pc:spChg chg="mod">
          <ac:chgData name="Ford, Robert" userId="310bdd3d-20c5-4f73-bb8e-7278dce45bf5" providerId="ADAL" clId="{C02B880C-C2DA-8140-8333-3724410C17F0}" dt="2023-09-09T11:53:01.535" v="286" actId="20577"/>
          <ac:spMkLst>
            <pc:docMk/>
            <pc:sldMk cId="1123414684" sldId="263"/>
            <ac:spMk id="3" creationId="{599852FA-EC3D-77BD-0F91-BB268DB960BA}"/>
          </ac:spMkLst>
        </pc:spChg>
      </pc:sldChg>
      <pc:sldChg chg="del">
        <pc:chgData name="Ford, Robert" userId="310bdd3d-20c5-4f73-bb8e-7278dce45bf5" providerId="ADAL" clId="{C02B880C-C2DA-8140-8333-3724410C17F0}" dt="2023-09-09T11:49:18.382" v="6" actId="2696"/>
        <pc:sldMkLst>
          <pc:docMk/>
          <pc:sldMk cId="3264294206" sldId="263"/>
        </pc:sldMkLst>
      </pc:sldChg>
      <pc:sldChg chg="del">
        <pc:chgData name="Ford, Robert" userId="310bdd3d-20c5-4f73-bb8e-7278dce45bf5" providerId="ADAL" clId="{C02B880C-C2DA-8140-8333-3724410C17F0}" dt="2023-09-09T11:49:18.387" v="7" actId="2696"/>
        <pc:sldMkLst>
          <pc:docMk/>
          <pc:sldMk cId="2790424614" sldId="265"/>
        </pc:sldMkLst>
      </pc:sldChg>
      <pc:sldChg chg="del">
        <pc:chgData name="Ford, Robert" userId="310bdd3d-20c5-4f73-bb8e-7278dce45bf5" providerId="ADAL" clId="{C02B880C-C2DA-8140-8333-3724410C17F0}" dt="2023-09-09T11:49:18.360" v="3" actId="2696"/>
        <pc:sldMkLst>
          <pc:docMk/>
          <pc:sldMk cId="868522222" sldId="266"/>
        </pc:sldMkLst>
      </pc:sldChg>
    </pc:docChg>
  </pc:docChgLst>
  <pc:docChgLst>
    <pc:chgData name="Ford, Robert" userId="310bdd3d-20c5-4f73-bb8e-7278dce45bf5" providerId="ADAL" clId="{0A63618A-F6E0-AD41-AC54-6E6E1BCF8D2E}"/>
    <pc:docChg chg="custSel addSld delSld modSld">
      <pc:chgData name="Ford, Robert" userId="310bdd3d-20c5-4f73-bb8e-7278dce45bf5" providerId="ADAL" clId="{0A63618A-F6E0-AD41-AC54-6E6E1BCF8D2E}" dt="2023-07-30T07:44:27.456" v="3634" actId="20577"/>
      <pc:docMkLst>
        <pc:docMk/>
      </pc:docMkLst>
      <pc:sldChg chg="modSp mod">
        <pc:chgData name="Ford, Robert" userId="310bdd3d-20c5-4f73-bb8e-7278dce45bf5" providerId="ADAL" clId="{0A63618A-F6E0-AD41-AC54-6E6E1BCF8D2E}" dt="2023-07-30T06:44:29.868" v="45" actId="20577"/>
        <pc:sldMkLst>
          <pc:docMk/>
          <pc:sldMk cId="2534480696" sldId="256"/>
        </pc:sldMkLst>
        <pc:spChg chg="mod">
          <ac:chgData name="Ford, Robert" userId="310bdd3d-20c5-4f73-bb8e-7278dce45bf5" providerId="ADAL" clId="{0A63618A-F6E0-AD41-AC54-6E6E1BCF8D2E}" dt="2023-07-30T06:44:29.868" v="45" actId="20577"/>
          <ac:spMkLst>
            <pc:docMk/>
            <pc:sldMk cId="2534480696" sldId="256"/>
            <ac:spMk id="4" creationId="{F9511562-ACB4-18A9-ECF4-7DD3206A772A}"/>
          </ac:spMkLst>
        </pc:spChg>
      </pc:sldChg>
      <pc:sldChg chg="addSp modSp new mod">
        <pc:chgData name="Ford, Robert" userId="310bdd3d-20c5-4f73-bb8e-7278dce45bf5" providerId="ADAL" clId="{0A63618A-F6E0-AD41-AC54-6E6E1BCF8D2E}" dt="2023-07-30T06:49:15.061" v="395" actId="1076"/>
        <pc:sldMkLst>
          <pc:docMk/>
          <pc:sldMk cId="1570571149" sldId="257"/>
        </pc:sldMkLst>
        <pc:spChg chg="mod">
          <ac:chgData name="Ford, Robert" userId="310bdd3d-20c5-4f73-bb8e-7278dce45bf5" providerId="ADAL" clId="{0A63618A-F6E0-AD41-AC54-6E6E1BCF8D2E}" dt="2023-07-30T06:45:20.746" v="98" actId="20577"/>
          <ac:spMkLst>
            <pc:docMk/>
            <pc:sldMk cId="1570571149" sldId="257"/>
            <ac:spMk id="2" creationId="{913385C4-E167-0589-FAB9-F27F7E2649DE}"/>
          </ac:spMkLst>
        </pc:spChg>
        <pc:spChg chg="mod">
          <ac:chgData name="Ford, Robert" userId="310bdd3d-20c5-4f73-bb8e-7278dce45bf5" providerId="ADAL" clId="{0A63618A-F6E0-AD41-AC54-6E6E1BCF8D2E}" dt="2023-07-30T06:49:07.302" v="392" actId="20577"/>
          <ac:spMkLst>
            <pc:docMk/>
            <pc:sldMk cId="1570571149" sldId="257"/>
            <ac:spMk id="3" creationId="{76055FD9-E079-0227-6FA4-011C76F2D5E4}"/>
          </ac:spMkLst>
        </pc:spChg>
        <pc:picChg chg="add mod">
          <ac:chgData name="Ford, Robert" userId="310bdd3d-20c5-4f73-bb8e-7278dce45bf5" providerId="ADAL" clId="{0A63618A-F6E0-AD41-AC54-6E6E1BCF8D2E}" dt="2023-07-30T06:49:15.061" v="395" actId="1076"/>
          <ac:picMkLst>
            <pc:docMk/>
            <pc:sldMk cId="1570571149" sldId="257"/>
            <ac:picMk id="4" creationId="{CFAA55F1-1620-5304-A1D6-543EA63A55BF}"/>
          </ac:picMkLst>
        </pc:picChg>
      </pc:sldChg>
      <pc:sldChg chg="del">
        <pc:chgData name="Ford, Robert" userId="310bdd3d-20c5-4f73-bb8e-7278dce45bf5" providerId="ADAL" clId="{0A63618A-F6E0-AD41-AC54-6E6E1BCF8D2E}" dt="2023-07-30T06:44:13.103" v="0" actId="2696"/>
        <pc:sldMkLst>
          <pc:docMk/>
          <pc:sldMk cId="2057691331" sldId="258"/>
        </pc:sldMkLst>
      </pc:sldChg>
      <pc:sldChg chg="addSp delSp modSp new mod">
        <pc:chgData name="Ford, Robert" userId="310bdd3d-20c5-4f73-bb8e-7278dce45bf5" providerId="ADAL" clId="{0A63618A-F6E0-AD41-AC54-6E6E1BCF8D2E}" dt="2023-07-30T06:51:30.888" v="867"/>
        <pc:sldMkLst>
          <pc:docMk/>
          <pc:sldMk cId="3427189396" sldId="258"/>
        </pc:sldMkLst>
        <pc:spChg chg="mod">
          <ac:chgData name="Ford, Robert" userId="310bdd3d-20c5-4f73-bb8e-7278dce45bf5" providerId="ADAL" clId="{0A63618A-F6E0-AD41-AC54-6E6E1BCF8D2E}" dt="2023-07-30T06:46:31.985" v="164" actId="20577"/>
          <ac:spMkLst>
            <pc:docMk/>
            <pc:sldMk cId="3427189396" sldId="258"/>
            <ac:spMk id="2" creationId="{D15E69BC-6F95-2E8D-9041-BDF01E888E9C}"/>
          </ac:spMkLst>
        </pc:spChg>
        <pc:spChg chg="mod">
          <ac:chgData name="Ford, Robert" userId="310bdd3d-20c5-4f73-bb8e-7278dce45bf5" providerId="ADAL" clId="{0A63618A-F6E0-AD41-AC54-6E6E1BCF8D2E}" dt="2023-07-30T06:51:00.966" v="865" actId="20577"/>
          <ac:spMkLst>
            <pc:docMk/>
            <pc:sldMk cId="3427189396" sldId="258"/>
            <ac:spMk id="3" creationId="{EA5FFA7F-B5FC-098C-A022-CEDE01803840}"/>
          </ac:spMkLst>
        </pc:spChg>
        <pc:picChg chg="add del">
          <ac:chgData name="Ford, Robert" userId="310bdd3d-20c5-4f73-bb8e-7278dce45bf5" providerId="ADAL" clId="{0A63618A-F6E0-AD41-AC54-6E6E1BCF8D2E}" dt="2023-07-30T06:51:30.888" v="867"/>
          <ac:picMkLst>
            <pc:docMk/>
            <pc:sldMk cId="3427189396" sldId="258"/>
            <ac:picMk id="1026" creationId="{90DA58A6-D469-1ED7-29CE-6EEC93FD5C20}"/>
          </ac:picMkLst>
        </pc:picChg>
      </pc:sldChg>
      <pc:sldChg chg="addSp delSp modSp new mod">
        <pc:chgData name="Ford, Robert" userId="310bdd3d-20c5-4f73-bb8e-7278dce45bf5" providerId="ADAL" clId="{0A63618A-F6E0-AD41-AC54-6E6E1BCF8D2E}" dt="2023-07-30T06:52:33.118" v="876" actId="1076"/>
        <pc:sldMkLst>
          <pc:docMk/>
          <pc:sldMk cId="2367850878" sldId="259"/>
        </pc:sldMkLst>
        <pc:spChg chg="del">
          <ac:chgData name="Ford, Robert" userId="310bdd3d-20c5-4f73-bb8e-7278dce45bf5" providerId="ADAL" clId="{0A63618A-F6E0-AD41-AC54-6E6E1BCF8D2E}" dt="2023-07-30T06:51:38.917" v="870" actId="478"/>
          <ac:spMkLst>
            <pc:docMk/>
            <pc:sldMk cId="2367850878" sldId="259"/>
            <ac:spMk id="2" creationId="{FCD774D0-E3BD-FE7E-73BF-F26E5C3C3A2C}"/>
          </ac:spMkLst>
        </pc:spChg>
        <pc:spChg chg="del">
          <ac:chgData name="Ford, Robert" userId="310bdd3d-20c5-4f73-bb8e-7278dce45bf5" providerId="ADAL" clId="{0A63618A-F6E0-AD41-AC54-6E6E1BCF8D2E}" dt="2023-07-30T06:51:40.440" v="871" actId="478"/>
          <ac:spMkLst>
            <pc:docMk/>
            <pc:sldMk cId="2367850878" sldId="259"/>
            <ac:spMk id="3" creationId="{17D34F01-0E9F-B672-5607-03F268FD64DF}"/>
          </ac:spMkLst>
        </pc:spChg>
        <pc:picChg chg="add mod">
          <ac:chgData name="Ford, Robert" userId="310bdd3d-20c5-4f73-bb8e-7278dce45bf5" providerId="ADAL" clId="{0A63618A-F6E0-AD41-AC54-6E6E1BCF8D2E}" dt="2023-07-30T06:52:33.118" v="876" actId="1076"/>
          <ac:picMkLst>
            <pc:docMk/>
            <pc:sldMk cId="2367850878" sldId="259"/>
            <ac:picMk id="2050" creationId="{B31B170E-0102-B557-1557-086FB8F6E011}"/>
          </ac:picMkLst>
        </pc:picChg>
      </pc:sldChg>
      <pc:sldChg chg="del">
        <pc:chgData name="Ford, Robert" userId="310bdd3d-20c5-4f73-bb8e-7278dce45bf5" providerId="ADAL" clId="{0A63618A-F6E0-AD41-AC54-6E6E1BCF8D2E}" dt="2023-07-30T06:44:13.118" v="3" actId="2696"/>
        <pc:sldMkLst>
          <pc:docMk/>
          <pc:sldMk cId="2495157197" sldId="259"/>
        </pc:sldMkLst>
      </pc:sldChg>
      <pc:sldChg chg="modSp new mod">
        <pc:chgData name="Ford, Robert" userId="310bdd3d-20c5-4f73-bb8e-7278dce45bf5" providerId="ADAL" clId="{0A63618A-F6E0-AD41-AC54-6E6E1BCF8D2E}" dt="2023-07-30T07:01:02.921" v="1461" actId="20577"/>
        <pc:sldMkLst>
          <pc:docMk/>
          <pc:sldMk cId="82842465" sldId="260"/>
        </pc:sldMkLst>
        <pc:spChg chg="mod">
          <ac:chgData name="Ford, Robert" userId="310bdd3d-20c5-4f73-bb8e-7278dce45bf5" providerId="ADAL" clId="{0A63618A-F6E0-AD41-AC54-6E6E1BCF8D2E}" dt="2023-07-30T06:52:53.891" v="897" actId="20577"/>
          <ac:spMkLst>
            <pc:docMk/>
            <pc:sldMk cId="82842465" sldId="260"/>
            <ac:spMk id="2" creationId="{7288F252-E3BC-CC8F-B7E5-7141B94FED46}"/>
          </ac:spMkLst>
        </pc:spChg>
        <pc:spChg chg="mod">
          <ac:chgData name="Ford, Robert" userId="310bdd3d-20c5-4f73-bb8e-7278dce45bf5" providerId="ADAL" clId="{0A63618A-F6E0-AD41-AC54-6E6E1BCF8D2E}" dt="2023-07-30T07:01:02.921" v="1461" actId="20577"/>
          <ac:spMkLst>
            <pc:docMk/>
            <pc:sldMk cId="82842465" sldId="260"/>
            <ac:spMk id="3" creationId="{620FC2AF-DC00-554B-0E3B-DC20732EE339}"/>
          </ac:spMkLst>
        </pc:spChg>
      </pc:sldChg>
      <pc:sldChg chg="del">
        <pc:chgData name="Ford, Robert" userId="310bdd3d-20c5-4f73-bb8e-7278dce45bf5" providerId="ADAL" clId="{0A63618A-F6E0-AD41-AC54-6E6E1BCF8D2E}" dt="2023-07-30T06:44:13.124" v="6" actId="2696"/>
        <pc:sldMkLst>
          <pc:docMk/>
          <pc:sldMk cId="1998816546" sldId="260"/>
        </pc:sldMkLst>
      </pc:sldChg>
      <pc:sldChg chg="del">
        <pc:chgData name="Ford, Robert" userId="310bdd3d-20c5-4f73-bb8e-7278dce45bf5" providerId="ADAL" clId="{0A63618A-F6E0-AD41-AC54-6E6E1BCF8D2E}" dt="2023-07-30T06:44:13.119" v="4" actId="2696"/>
        <pc:sldMkLst>
          <pc:docMk/>
          <pc:sldMk cId="1404143118" sldId="261"/>
        </pc:sldMkLst>
      </pc:sldChg>
      <pc:sldChg chg="addSp modSp new mod">
        <pc:chgData name="Ford, Robert" userId="310bdd3d-20c5-4f73-bb8e-7278dce45bf5" providerId="ADAL" clId="{0A63618A-F6E0-AD41-AC54-6E6E1BCF8D2E}" dt="2023-07-30T07:02:30.567" v="1622" actId="1076"/>
        <pc:sldMkLst>
          <pc:docMk/>
          <pc:sldMk cId="3698481797" sldId="261"/>
        </pc:sldMkLst>
        <pc:spChg chg="mod">
          <ac:chgData name="Ford, Robert" userId="310bdd3d-20c5-4f73-bb8e-7278dce45bf5" providerId="ADAL" clId="{0A63618A-F6E0-AD41-AC54-6E6E1BCF8D2E}" dt="2023-07-30T07:01:16.444" v="1499" actId="20577"/>
          <ac:spMkLst>
            <pc:docMk/>
            <pc:sldMk cId="3698481797" sldId="261"/>
            <ac:spMk id="2" creationId="{4E3E3C49-3AA6-ECCE-9A8C-7C7FC8A82646}"/>
          </ac:spMkLst>
        </pc:spChg>
        <pc:spChg chg="mod">
          <ac:chgData name="Ford, Robert" userId="310bdd3d-20c5-4f73-bb8e-7278dce45bf5" providerId="ADAL" clId="{0A63618A-F6E0-AD41-AC54-6E6E1BCF8D2E}" dt="2023-07-30T07:02:09.278" v="1619" actId="20577"/>
          <ac:spMkLst>
            <pc:docMk/>
            <pc:sldMk cId="3698481797" sldId="261"/>
            <ac:spMk id="3" creationId="{3112C7C5-F85B-6FEA-A5CE-5AC60275BDC0}"/>
          </ac:spMkLst>
        </pc:spChg>
        <pc:picChg chg="add mod">
          <ac:chgData name="Ford, Robert" userId="310bdd3d-20c5-4f73-bb8e-7278dce45bf5" providerId="ADAL" clId="{0A63618A-F6E0-AD41-AC54-6E6E1BCF8D2E}" dt="2023-07-30T07:02:12.143" v="1620" actId="1076"/>
          <ac:picMkLst>
            <pc:docMk/>
            <pc:sldMk cId="3698481797" sldId="261"/>
            <ac:picMk id="4" creationId="{27D32371-24F0-FBCB-A700-0036AE0B76E0}"/>
          </ac:picMkLst>
        </pc:picChg>
        <pc:picChg chg="add mod">
          <ac:chgData name="Ford, Robert" userId="310bdd3d-20c5-4f73-bb8e-7278dce45bf5" providerId="ADAL" clId="{0A63618A-F6E0-AD41-AC54-6E6E1BCF8D2E}" dt="2023-07-30T07:02:30.567" v="1622" actId="1076"/>
          <ac:picMkLst>
            <pc:docMk/>
            <pc:sldMk cId="3698481797" sldId="261"/>
            <ac:picMk id="5" creationId="{122C131F-E92F-45DE-696C-8EA774C9D019}"/>
          </ac:picMkLst>
        </pc:picChg>
      </pc:sldChg>
      <pc:sldChg chg="del">
        <pc:chgData name="Ford, Robert" userId="310bdd3d-20c5-4f73-bb8e-7278dce45bf5" providerId="ADAL" clId="{0A63618A-F6E0-AD41-AC54-6E6E1BCF8D2E}" dt="2023-07-30T06:44:13.104" v="1" actId="2696"/>
        <pc:sldMkLst>
          <pc:docMk/>
          <pc:sldMk cId="423374494" sldId="262"/>
        </pc:sldMkLst>
      </pc:sldChg>
      <pc:sldChg chg="modSp new mod">
        <pc:chgData name="Ford, Robert" userId="310bdd3d-20c5-4f73-bb8e-7278dce45bf5" providerId="ADAL" clId="{0A63618A-F6E0-AD41-AC54-6E6E1BCF8D2E}" dt="2023-07-30T07:18:03.518" v="2315" actId="20577"/>
        <pc:sldMkLst>
          <pc:docMk/>
          <pc:sldMk cId="1406889068" sldId="262"/>
        </pc:sldMkLst>
        <pc:spChg chg="mod">
          <ac:chgData name="Ford, Robert" userId="310bdd3d-20c5-4f73-bb8e-7278dce45bf5" providerId="ADAL" clId="{0A63618A-F6E0-AD41-AC54-6E6E1BCF8D2E}" dt="2023-07-30T07:04:31.231" v="1703" actId="20577"/>
          <ac:spMkLst>
            <pc:docMk/>
            <pc:sldMk cId="1406889068" sldId="262"/>
            <ac:spMk id="2" creationId="{D35019C6-6617-F2BA-3A72-A3DF96DFAF79}"/>
          </ac:spMkLst>
        </pc:spChg>
        <pc:spChg chg="mod">
          <ac:chgData name="Ford, Robert" userId="310bdd3d-20c5-4f73-bb8e-7278dce45bf5" providerId="ADAL" clId="{0A63618A-F6E0-AD41-AC54-6E6E1BCF8D2E}" dt="2023-07-30T07:18:03.518" v="2315" actId="20577"/>
          <ac:spMkLst>
            <pc:docMk/>
            <pc:sldMk cId="1406889068" sldId="262"/>
            <ac:spMk id="3" creationId="{EA322D4F-317F-98C4-5FBD-DA1FF59E58BE}"/>
          </ac:spMkLst>
        </pc:spChg>
      </pc:sldChg>
      <pc:sldChg chg="del">
        <pc:chgData name="Ford, Robert" userId="310bdd3d-20c5-4f73-bb8e-7278dce45bf5" providerId="ADAL" clId="{0A63618A-F6E0-AD41-AC54-6E6E1BCF8D2E}" dt="2023-07-30T06:44:13.104" v="2" actId="2696"/>
        <pc:sldMkLst>
          <pc:docMk/>
          <pc:sldMk cId="2654851764" sldId="263"/>
        </pc:sldMkLst>
      </pc:sldChg>
      <pc:sldChg chg="addSp delSp modSp new mod">
        <pc:chgData name="Ford, Robert" userId="310bdd3d-20c5-4f73-bb8e-7278dce45bf5" providerId="ADAL" clId="{0A63618A-F6E0-AD41-AC54-6E6E1BCF8D2E}" dt="2023-07-30T07:22:34.895" v="2325" actId="1076"/>
        <pc:sldMkLst>
          <pc:docMk/>
          <pc:sldMk cId="2678509238" sldId="263"/>
        </pc:sldMkLst>
        <pc:spChg chg="mod">
          <ac:chgData name="Ford, Robert" userId="310bdd3d-20c5-4f73-bb8e-7278dce45bf5" providerId="ADAL" clId="{0A63618A-F6E0-AD41-AC54-6E6E1BCF8D2E}" dt="2023-07-30T07:22:30.178" v="2322" actId="20577"/>
          <ac:spMkLst>
            <pc:docMk/>
            <pc:sldMk cId="2678509238" sldId="263"/>
            <ac:spMk id="2" creationId="{1AF51B2C-FC20-1A4D-F11C-9E0F35BD1085}"/>
          </ac:spMkLst>
        </pc:spChg>
        <pc:spChg chg="del">
          <ac:chgData name="Ford, Robert" userId="310bdd3d-20c5-4f73-bb8e-7278dce45bf5" providerId="ADAL" clId="{0A63618A-F6E0-AD41-AC54-6E6E1BCF8D2E}" dt="2023-07-30T07:22:31.467" v="2323" actId="478"/>
          <ac:spMkLst>
            <pc:docMk/>
            <pc:sldMk cId="2678509238" sldId="263"/>
            <ac:spMk id="3" creationId="{D114EE20-884D-C40F-7E09-253CAB75355F}"/>
          </ac:spMkLst>
        </pc:spChg>
        <pc:picChg chg="add mod">
          <ac:chgData name="Ford, Robert" userId="310bdd3d-20c5-4f73-bb8e-7278dce45bf5" providerId="ADAL" clId="{0A63618A-F6E0-AD41-AC54-6E6E1BCF8D2E}" dt="2023-07-30T07:22:34.895" v="2325" actId="1076"/>
          <ac:picMkLst>
            <pc:docMk/>
            <pc:sldMk cId="2678509238" sldId="263"/>
            <ac:picMk id="4" creationId="{2C4FCDCA-316D-16EA-443D-49E0C1946C78}"/>
          </ac:picMkLst>
        </pc:picChg>
      </pc:sldChg>
      <pc:sldChg chg="addSp delSp modSp new mod">
        <pc:chgData name="Ford, Robert" userId="310bdd3d-20c5-4f73-bb8e-7278dce45bf5" providerId="ADAL" clId="{0A63618A-F6E0-AD41-AC54-6E6E1BCF8D2E}" dt="2023-07-30T07:34:29.801" v="3110" actId="20577"/>
        <pc:sldMkLst>
          <pc:docMk/>
          <pc:sldMk cId="374144047" sldId="264"/>
        </pc:sldMkLst>
        <pc:spChg chg="mod">
          <ac:chgData name="Ford, Robert" userId="310bdd3d-20c5-4f73-bb8e-7278dce45bf5" providerId="ADAL" clId="{0A63618A-F6E0-AD41-AC54-6E6E1BCF8D2E}" dt="2023-07-30T07:25:13.463" v="2461" actId="20577"/>
          <ac:spMkLst>
            <pc:docMk/>
            <pc:sldMk cId="374144047" sldId="264"/>
            <ac:spMk id="2" creationId="{75639F1E-9AE7-7D1D-8A7B-3200911076AF}"/>
          </ac:spMkLst>
        </pc:spChg>
        <pc:spChg chg="mod">
          <ac:chgData name="Ford, Robert" userId="310bdd3d-20c5-4f73-bb8e-7278dce45bf5" providerId="ADAL" clId="{0A63618A-F6E0-AD41-AC54-6E6E1BCF8D2E}" dt="2023-07-30T07:34:29.801" v="3110" actId="20577"/>
          <ac:spMkLst>
            <pc:docMk/>
            <pc:sldMk cId="374144047" sldId="264"/>
            <ac:spMk id="3" creationId="{316C7B05-6598-45EA-B6F7-B82F426BFBAF}"/>
          </ac:spMkLst>
        </pc:spChg>
        <pc:picChg chg="add del mod">
          <ac:chgData name="Ford, Robert" userId="310bdd3d-20c5-4f73-bb8e-7278dce45bf5" providerId="ADAL" clId="{0A63618A-F6E0-AD41-AC54-6E6E1BCF8D2E}" dt="2023-07-30T07:33:32.528" v="2915" actId="478"/>
          <ac:picMkLst>
            <pc:docMk/>
            <pc:sldMk cId="374144047" sldId="264"/>
            <ac:picMk id="4" creationId="{B5A075E5-7B5D-A29F-D6D1-7BA5132433DA}"/>
          </ac:picMkLst>
        </pc:picChg>
      </pc:sldChg>
      <pc:sldChg chg="del">
        <pc:chgData name="Ford, Robert" userId="310bdd3d-20c5-4f73-bb8e-7278dce45bf5" providerId="ADAL" clId="{0A63618A-F6E0-AD41-AC54-6E6E1BCF8D2E}" dt="2023-07-30T06:44:13.119" v="5" actId="2696"/>
        <pc:sldMkLst>
          <pc:docMk/>
          <pc:sldMk cId="2413425343" sldId="264"/>
        </pc:sldMkLst>
      </pc:sldChg>
      <pc:sldChg chg="addSp delSp modSp new mod">
        <pc:chgData name="Ford, Robert" userId="310bdd3d-20c5-4f73-bb8e-7278dce45bf5" providerId="ADAL" clId="{0A63618A-F6E0-AD41-AC54-6E6E1BCF8D2E}" dt="2023-07-30T07:34:37.604" v="3111" actId="1076"/>
        <pc:sldMkLst>
          <pc:docMk/>
          <pc:sldMk cId="1319592324" sldId="265"/>
        </pc:sldMkLst>
        <pc:spChg chg="mod">
          <ac:chgData name="Ford, Robert" userId="310bdd3d-20c5-4f73-bb8e-7278dce45bf5" providerId="ADAL" clId="{0A63618A-F6E0-AD41-AC54-6E6E1BCF8D2E}" dt="2023-07-30T07:33:30.573" v="2914" actId="20577"/>
          <ac:spMkLst>
            <pc:docMk/>
            <pc:sldMk cId="1319592324" sldId="265"/>
            <ac:spMk id="2" creationId="{70099456-C62A-7F8E-D9C4-DB5E190D63F4}"/>
          </ac:spMkLst>
        </pc:spChg>
        <pc:spChg chg="del">
          <ac:chgData name="Ford, Robert" userId="310bdd3d-20c5-4f73-bb8e-7278dce45bf5" providerId="ADAL" clId="{0A63618A-F6E0-AD41-AC54-6E6E1BCF8D2E}" dt="2023-07-30T07:30:16.133" v="2872" actId="478"/>
          <ac:spMkLst>
            <pc:docMk/>
            <pc:sldMk cId="1319592324" sldId="265"/>
            <ac:spMk id="3" creationId="{A328AE79-7339-1ACE-5C76-082B63E32BF7}"/>
          </ac:spMkLst>
        </pc:spChg>
        <pc:picChg chg="add mod">
          <ac:chgData name="Ford, Robert" userId="310bdd3d-20c5-4f73-bb8e-7278dce45bf5" providerId="ADAL" clId="{0A63618A-F6E0-AD41-AC54-6E6E1BCF8D2E}" dt="2023-07-30T07:34:37.604" v="3111" actId="1076"/>
          <ac:picMkLst>
            <pc:docMk/>
            <pc:sldMk cId="1319592324" sldId="265"/>
            <ac:picMk id="4" creationId="{8411D29B-4309-06D2-DF9D-9644BA741AF3}"/>
          </ac:picMkLst>
        </pc:picChg>
      </pc:sldChg>
      <pc:sldChg chg="modSp new mod">
        <pc:chgData name="Ford, Robert" userId="310bdd3d-20c5-4f73-bb8e-7278dce45bf5" providerId="ADAL" clId="{0A63618A-F6E0-AD41-AC54-6E6E1BCF8D2E}" dt="2023-07-30T07:44:27.456" v="3634" actId="20577"/>
        <pc:sldMkLst>
          <pc:docMk/>
          <pc:sldMk cId="2897516507" sldId="266"/>
        </pc:sldMkLst>
        <pc:spChg chg="mod">
          <ac:chgData name="Ford, Robert" userId="310bdd3d-20c5-4f73-bb8e-7278dce45bf5" providerId="ADAL" clId="{0A63618A-F6E0-AD41-AC54-6E6E1BCF8D2E}" dt="2023-07-30T07:35:11.321" v="3127" actId="20577"/>
          <ac:spMkLst>
            <pc:docMk/>
            <pc:sldMk cId="2897516507" sldId="266"/>
            <ac:spMk id="2" creationId="{D11AA493-6206-7746-1B54-7890C01CFFB6}"/>
          </ac:spMkLst>
        </pc:spChg>
        <pc:spChg chg="mod">
          <ac:chgData name="Ford, Robert" userId="310bdd3d-20c5-4f73-bb8e-7278dce45bf5" providerId="ADAL" clId="{0A63618A-F6E0-AD41-AC54-6E6E1BCF8D2E}" dt="2023-07-30T07:44:27.456" v="3634" actId="20577"/>
          <ac:spMkLst>
            <pc:docMk/>
            <pc:sldMk cId="2897516507" sldId="266"/>
            <ac:spMk id="3" creationId="{639D8DE7-379C-5A65-6729-0B030C08EE5F}"/>
          </ac:spMkLst>
        </pc:spChg>
      </pc:sldChg>
      <pc:sldChg chg="addSp delSp modSp new mod">
        <pc:chgData name="Ford, Robert" userId="310bdd3d-20c5-4f73-bb8e-7278dce45bf5" providerId="ADAL" clId="{0A63618A-F6E0-AD41-AC54-6E6E1BCF8D2E}" dt="2023-07-30T07:44:09.509" v="3573" actId="14100"/>
        <pc:sldMkLst>
          <pc:docMk/>
          <pc:sldMk cId="3053273779" sldId="267"/>
        </pc:sldMkLst>
        <pc:spChg chg="mod">
          <ac:chgData name="Ford, Robert" userId="310bdd3d-20c5-4f73-bb8e-7278dce45bf5" providerId="ADAL" clId="{0A63618A-F6E0-AD41-AC54-6E6E1BCF8D2E}" dt="2023-07-30T07:44:00.359" v="3569" actId="20577"/>
          <ac:spMkLst>
            <pc:docMk/>
            <pc:sldMk cId="3053273779" sldId="267"/>
            <ac:spMk id="2" creationId="{DFBF0D49-BF79-9D62-183C-E71B656F147E}"/>
          </ac:spMkLst>
        </pc:spChg>
        <pc:spChg chg="del">
          <ac:chgData name="Ford, Robert" userId="310bdd3d-20c5-4f73-bb8e-7278dce45bf5" providerId="ADAL" clId="{0A63618A-F6E0-AD41-AC54-6E6E1BCF8D2E}" dt="2023-07-30T07:44:01.741" v="3570" actId="478"/>
          <ac:spMkLst>
            <pc:docMk/>
            <pc:sldMk cId="3053273779" sldId="267"/>
            <ac:spMk id="3" creationId="{5671689A-A1CB-452B-B444-4EBECA897E9C}"/>
          </ac:spMkLst>
        </pc:spChg>
        <pc:picChg chg="add mod">
          <ac:chgData name="Ford, Robert" userId="310bdd3d-20c5-4f73-bb8e-7278dce45bf5" providerId="ADAL" clId="{0A63618A-F6E0-AD41-AC54-6E6E1BCF8D2E}" dt="2023-07-30T07:44:09.509" v="3573" actId="14100"/>
          <ac:picMkLst>
            <pc:docMk/>
            <pc:sldMk cId="3053273779" sldId="267"/>
            <ac:picMk id="4" creationId="{279512A9-2F19-12F6-4C1D-3629CE93944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9F993-5842-9E41-A5BD-209EBFA8B43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216103FA-346C-6E4E-95E4-8BE85B67C6C7}">
      <dgm:prSet phldrT="[Text]"/>
      <dgm:spPr/>
      <dgm:t>
        <a:bodyPr/>
        <a:lstStyle/>
        <a:p>
          <a:r>
            <a:rPr lang="en-US" dirty="0"/>
            <a:t>Organization</a:t>
          </a:r>
        </a:p>
      </dgm:t>
    </dgm:pt>
    <dgm:pt modelId="{2E3A3D16-9374-804D-9E70-BA3A55256C05}" type="parTrans" cxnId="{FD73BC61-0209-B042-8B57-E3EAA56FA470}">
      <dgm:prSet/>
      <dgm:spPr/>
      <dgm:t>
        <a:bodyPr/>
        <a:lstStyle/>
        <a:p>
          <a:endParaRPr lang="en-US"/>
        </a:p>
      </dgm:t>
    </dgm:pt>
    <dgm:pt modelId="{1D272327-7992-C04D-9F95-70E1EFAA6FCE}" type="sibTrans" cxnId="{FD73BC61-0209-B042-8B57-E3EAA56FA470}">
      <dgm:prSet/>
      <dgm:spPr/>
      <dgm:t>
        <a:bodyPr/>
        <a:lstStyle/>
        <a:p>
          <a:endParaRPr lang="en-US"/>
        </a:p>
      </dgm:t>
    </dgm:pt>
    <dgm:pt modelId="{8160B205-3EA0-2D43-9069-20FA5F3EBA04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5397C4EE-11EB-6C4D-AD73-C439960D8249}" type="parTrans" cxnId="{D2178D17-21A6-1D4F-836C-3A22C419BC68}">
      <dgm:prSet/>
      <dgm:spPr/>
      <dgm:t>
        <a:bodyPr/>
        <a:lstStyle/>
        <a:p>
          <a:endParaRPr lang="en-US"/>
        </a:p>
      </dgm:t>
    </dgm:pt>
    <dgm:pt modelId="{C8FC691C-4D95-484E-93DD-AFF545B18AEA}" type="sibTrans" cxnId="{D2178D17-21A6-1D4F-836C-3A22C419BC68}">
      <dgm:prSet/>
      <dgm:spPr/>
      <dgm:t>
        <a:bodyPr/>
        <a:lstStyle/>
        <a:p>
          <a:endParaRPr lang="en-US"/>
        </a:p>
      </dgm:t>
    </dgm:pt>
    <dgm:pt modelId="{D13FCEB1-7E77-4B4C-87DD-643C11C32D06}">
      <dgm:prSet phldrT="[Text]"/>
      <dgm:spPr/>
      <dgm:t>
        <a:bodyPr/>
        <a:lstStyle/>
        <a:p>
          <a:r>
            <a:rPr lang="en-US" dirty="0"/>
            <a:t>Cluster</a:t>
          </a:r>
        </a:p>
      </dgm:t>
    </dgm:pt>
    <dgm:pt modelId="{40307017-0945-044A-A546-0FE16084DC41}" type="parTrans" cxnId="{1C502033-4B48-814F-963E-6E5D2AE229D1}">
      <dgm:prSet/>
      <dgm:spPr/>
      <dgm:t>
        <a:bodyPr/>
        <a:lstStyle/>
        <a:p>
          <a:endParaRPr lang="en-US"/>
        </a:p>
      </dgm:t>
    </dgm:pt>
    <dgm:pt modelId="{1875C7DB-A09F-3746-A9EE-8A3146FF6A5B}" type="sibTrans" cxnId="{1C502033-4B48-814F-963E-6E5D2AE229D1}">
      <dgm:prSet/>
      <dgm:spPr/>
      <dgm:t>
        <a:bodyPr/>
        <a:lstStyle/>
        <a:p>
          <a:endParaRPr lang="en-US"/>
        </a:p>
      </dgm:t>
    </dgm:pt>
    <dgm:pt modelId="{278AA0D9-0F71-F64C-BC4D-6FDC3F79B4D1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24F3C83C-0A83-174A-AA0D-3E0FD6AD2F21}" type="parTrans" cxnId="{DA9C6066-E389-BB46-9BDC-AE852434C3E6}">
      <dgm:prSet/>
      <dgm:spPr/>
      <dgm:t>
        <a:bodyPr/>
        <a:lstStyle/>
        <a:p>
          <a:endParaRPr lang="en-US"/>
        </a:p>
      </dgm:t>
    </dgm:pt>
    <dgm:pt modelId="{7A0E1064-B896-E841-8CA8-7AFFBBEECE2E}" type="sibTrans" cxnId="{DA9C6066-E389-BB46-9BDC-AE852434C3E6}">
      <dgm:prSet/>
      <dgm:spPr/>
      <dgm:t>
        <a:bodyPr/>
        <a:lstStyle/>
        <a:p>
          <a:endParaRPr lang="en-US"/>
        </a:p>
      </dgm:t>
    </dgm:pt>
    <dgm:pt modelId="{86EF46DD-74BB-C245-9464-BBD32BB3ECED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EE77F5BC-49B3-A942-8AF5-27D9F85365F6}" type="parTrans" cxnId="{9035D789-436C-8D45-A649-B2498BA8FA27}">
      <dgm:prSet/>
      <dgm:spPr/>
      <dgm:t>
        <a:bodyPr/>
        <a:lstStyle/>
        <a:p>
          <a:endParaRPr lang="en-US"/>
        </a:p>
      </dgm:t>
    </dgm:pt>
    <dgm:pt modelId="{8EA02373-4AF7-9B4E-900C-6ABE4371FE59}" type="sibTrans" cxnId="{9035D789-436C-8D45-A649-B2498BA8FA27}">
      <dgm:prSet/>
      <dgm:spPr/>
      <dgm:t>
        <a:bodyPr/>
        <a:lstStyle/>
        <a:p>
          <a:endParaRPr lang="en-US"/>
        </a:p>
      </dgm:t>
    </dgm:pt>
    <dgm:pt modelId="{5B85CA1B-FF6C-004F-97F8-DCBA7DF8337F}">
      <dgm:prSet/>
      <dgm:spPr/>
      <dgm:t>
        <a:bodyPr/>
        <a:lstStyle/>
        <a:p>
          <a:r>
            <a:rPr lang="en-US" dirty="0"/>
            <a:t>Document</a:t>
          </a:r>
        </a:p>
      </dgm:t>
    </dgm:pt>
    <dgm:pt modelId="{B2055392-80C2-9F48-BCD3-5A9B71707D1E}" type="parTrans" cxnId="{143305FC-FAF5-DB43-A703-34D3540BC46D}">
      <dgm:prSet/>
      <dgm:spPr/>
      <dgm:t>
        <a:bodyPr/>
        <a:lstStyle/>
        <a:p>
          <a:endParaRPr lang="en-US"/>
        </a:p>
      </dgm:t>
    </dgm:pt>
    <dgm:pt modelId="{74CEB183-38C3-B54C-97FC-749DD5F10DB3}" type="sibTrans" cxnId="{143305FC-FAF5-DB43-A703-34D3540BC46D}">
      <dgm:prSet/>
      <dgm:spPr/>
      <dgm:t>
        <a:bodyPr/>
        <a:lstStyle/>
        <a:p>
          <a:endParaRPr lang="en-US"/>
        </a:p>
      </dgm:t>
    </dgm:pt>
    <dgm:pt modelId="{9E64ACA6-BA67-2F46-9CFE-A497A2B543F0}" type="pres">
      <dgm:prSet presAssocID="{2B89F993-5842-9E41-A5BD-209EBFA8B43E}" presName="Name0" presStyleCnt="0">
        <dgm:presLayoutVars>
          <dgm:dir/>
          <dgm:resizeHandles val="exact"/>
        </dgm:presLayoutVars>
      </dgm:prSet>
      <dgm:spPr/>
    </dgm:pt>
    <dgm:pt modelId="{A9520449-CC96-5C4D-BBA9-4863DB56C76F}" type="pres">
      <dgm:prSet presAssocID="{216103FA-346C-6E4E-95E4-8BE85B67C6C7}" presName="parTxOnly" presStyleLbl="node1" presStyleIdx="0" presStyleCnt="6">
        <dgm:presLayoutVars>
          <dgm:bulletEnabled val="1"/>
        </dgm:presLayoutVars>
      </dgm:prSet>
      <dgm:spPr/>
    </dgm:pt>
    <dgm:pt modelId="{64411DD1-A9B4-B44E-B2DB-0FEF4C20E9F7}" type="pres">
      <dgm:prSet presAssocID="{1D272327-7992-C04D-9F95-70E1EFAA6FCE}" presName="parSpace" presStyleCnt="0"/>
      <dgm:spPr/>
    </dgm:pt>
    <dgm:pt modelId="{BED2A1E2-7B0E-FA4C-8FA9-4027DD659BFB}" type="pres">
      <dgm:prSet presAssocID="{8160B205-3EA0-2D43-9069-20FA5F3EBA04}" presName="parTxOnly" presStyleLbl="node1" presStyleIdx="1" presStyleCnt="6">
        <dgm:presLayoutVars>
          <dgm:bulletEnabled val="1"/>
        </dgm:presLayoutVars>
      </dgm:prSet>
      <dgm:spPr/>
    </dgm:pt>
    <dgm:pt modelId="{ADAD99C4-296F-AE46-9793-09F97E9F5B87}" type="pres">
      <dgm:prSet presAssocID="{C8FC691C-4D95-484E-93DD-AFF545B18AEA}" presName="parSpace" presStyleCnt="0"/>
      <dgm:spPr/>
    </dgm:pt>
    <dgm:pt modelId="{447775C4-4539-4E49-93EF-E40CDBB80F3B}" type="pres">
      <dgm:prSet presAssocID="{D13FCEB1-7E77-4B4C-87DD-643C11C32D06}" presName="parTxOnly" presStyleLbl="node1" presStyleIdx="2" presStyleCnt="6">
        <dgm:presLayoutVars>
          <dgm:bulletEnabled val="1"/>
        </dgm:presLayoutVars>
      </dgm:prSet>
      <dgm:spPr/>
    </dgm:pt>
    <dgm:pt modelId="{A380A53F-B184-C446-A7C6-70BE4AC35367}" type="pres">
      <dgm:prSet presAssocID="{1875C7DB-A09F-3746-A9EE-8A3146FF6A5B}" presName="parSpace" presStyleCnt="0"/>
      <dgm:spPr/>
    </dgm:pt>
    <dgm:pt modelId="{183F52E2-FC85-B142-A2D1-07255836BB0E}" type="pres">
      <dgm:prSet presAssocID="{278AA0D9-0F71-F64C-BC4D-6FDC3F79B4D1}" presName="parTxOnly" presStyleLbl="node1" presStyleIdx="3" presStyleCnt="6">
        <dgm:presLayoutVars>
          <dgm:bulletEnabled val="1"/>
        </dgm:presLayoutVars>
      </dgm:prSet>
      <dgm:spPr/>
    </dgm:pt>
    <dgm:pt modelId="{E00835FF-2651-C349-8498-EC3501340AF0}" type="pres">
      <dgm:prSet presAssocID="{7A0E1064-B896-E841-8CA8-7AFFBBEECE2E}" presName="parSpace" presStyleCnt="0"/>
      <dgm:spPr/>
    </dgm:pt>
    <dgm:pt modelId="{64014CF7-5BA5-6843-B25A-D207E7702F34}" type="pres">
      <dgm:prSet presAssocID="{86EF46DD-74BB-C245-9464-BBD32BB3ECED}" presName="parTxOnly" presStyleLbl="node1" presStyleIdx="4" presStyleCnt="6">
        <dgm:presLayoutVars>
          <dgm:bulletEnabled val="1"/>
        </dgm:presLayoutVars>
      </dgm:prSet>
      <dgm:spPr/>
    </dgm:pt>
    <dgm:pt modelId="{113603BE-2E16-7D4A-B56C-6AA09BA84E9C}" type="pres">
      <dgm:prSet presAssocID="{8EA02373-4AF7-9B4E-900C-6ABE4371FE59}" presName="parSpace" presStyleCnt="0"/>
      <dgm:spPr/>
    </dgm:pt>
    <dgm:pt modelId="{DAB5AFC0-7ED4-B244-97FB-C67A1213DED8}" type="pres">
      <dgm:prSet presAssocID="{5B85CA1B-FF6C-004F-97F8-DCBA7DF8337F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50F7F09-C33E-AF4F-AFEA-316237FC65D2}" type="presOf" srcId="{D13FCEB1-7E77-4B4C-87DD-643C11C32D06}" destId="{447775C4-4539-4E49-93EF-E40CDBB80F3B}" srcOrd="0" destOrd="0" presId="urn:microsoft.com/office/officeart/2005/8/layout/hChevron3"/>
    <dgm:cxn modelId="{71A4F70A-87E4-B14C-87D9-63463D9F29DF}" type="presOf" srcId="{5B85CA1B-FF6C-004F-97F8-DCBA7DF8337F}" destId="{DAB5AFC0-7ED4-B244-97FB-C67A1213DED8}" srcOrd="0" destOrd="0" presId="urn:microsoft.com/office/officeart/2005/8/layout/hChevron3"/>
    <dgm:cxn modelId="{D2178D17-21A6-1D4F-836C-3A22C419BC68}" srcId="{2B89F993-5842-9E41-A5BD-209EBFA8B43E}" destId="{8160B205-3EA0-2D43-9069-20FA5F3EBA04}" srcOrd="1" destOrd="0" parTransId="{5397C4EE-11EB-6C4D-AD73-C439960D8249}" sibTransId="{C8FC691C-4D95-484E-93DD-AFF545B18AEA}"/>
    <dgm:cxn modelId="{1C502033-4B48-814F-963E-6E5D2AE229D1}" srcId="{2B89F993-5842-9E41-A5BD-209EBFA8B43E}" destId="{D13FCEB1-7E77-4B4C-87DD-643C11C32D06}" srcOrd="2" destOrd="0" parTransId="{40307017-0945-044A-A546-0FE16084DC41}" sibTransId="{1875C7DB-A09F-3746-A9EE-8A3146FF6A5B}"/>
    <dgm:cxn modelId="{FD73BC61-0209-B042-8B57-E3EAA56FA470}" srcId="{2B89F993-5842-9E41-A5BD-209EBFA8B43E}" destId="{216103FA-346C-6E4E-95E4-8BE85B67C6C7}" srcOrd="0" destOrd="0" parTransId="{2E3A3D16-9374-804D-9E70-BA3A55256C05}" sibTransId="{1D272327-7992-C04D-9F95-70E1EFAA6FCE}"/>
    <dgm:cxn modelId="{DA9C6066-E389-BB46-9BDC-AE852434C3E6}" srcId="{2B89F993-5842-9E41-A5BD-209EBFA8B43E}" destId="{278AA0D9-0F71-F64C-BC4D-6FDC3F79B4D1}" srcOrd="3" destOrd="0" parTransId="{24F3C83C-0A83-174A-AA0D-3E0FD6AD2F21}" sibTransId="{7A0E1064-B896-E841-8CA8-7AFFBBEECE2E}"/>
    <dgm:cxn modelId="{9035D789-436C-8D45-A649-B2498BA8FA27}" srcId="{2B89F993-5842-9E41-A5BD-209EBFA8B43E}" destId="{86EF46DD-74BB-C245-9464-BBD32BB3ECED}" srcOrd="4" destOrd="0" parTransId="{EE77F5BC-49B3-A942-8AF5-27D9F85365F6}" sibTransId="{8EA02373-4AF7-9B4E-900C-6ABE4371FE59}"/>
    <dgm:cxn modelId="{67ACC9AB-33D6-B845-ADA7-E3F5F8C841DD}" type="presOf" srcId="{2B89F993-5842-9E41-A5BD-209EBFA8B43E}" destId="{9E64ACA6-BA67-2F46-9CFE-A497A2B543F0}" srcOrd="0" destOrd="0" presId="urn:microsoft.com/office/officeart/2005/8/layout/hChevron3"/>
    <dgm:cxn modelId="{58F286DF-3FD5-0545-A0E6-C1355544359F}" type="presOf" srcId="{86EF46DD-74BB-C245-9464-BBD32BB3ECED}" destId="{64014CF7-5BA5-6843-B25A-D207E7702F34}" srcOrd="0" destOrd="0" presId="urn:microsoft.com/office/officeart/2005/8/layout/hChevron3"/>
    <dgm:cxn modelId="{E9E193E8-EDA2-9A47-AD8D-7B5B704F13F3}" type="presOf" srcId="{216103FA-346C-6E4E-95E4-8BE85B67C6C7}" destId="{A9520449-CC96-5C4D-BBA9-4863DB56C76F}" srcOrd="0" destOrd="0" presId="urn:microsoft.com/office/officeart/2005/8/layout/hChevron3"/>
    <dgm:cxn modelId="{D82E65EF-02D0-7240-B928-C1B3D437B9D0}" type="presOf" srcId="{8160B205-3EA0-2D43-9069-20FA5F3EBA04}" destId="{BED2A1E2-7B0E-FA4C-8FA9-4027DD659BFB}" srcOrd="0" destOrd="0" presId="urn:microsoft.com/office/officeart/2005/8/layout/hChevron3"/>
    <dgm:cxn modelId="{B0E24FF9-30F6-AA41-905F-3140277D0E73}" type="presOf" srcId="{278AA0D9-0F71-F64C-BC4D-6FDC3F79B4D1}" destId="{183F52E2-FC85-B142-A2D1-07255836BB0E}" srcOrd="0" destOrd="0" presId="urn:microsoft.com/office/officeart/2005/8/layout/hChevron3"/>
    <dgm:cxn modelId="{143305FC-FAF5-DB43-A703-34D3540BC46D}" srcId="{2B89F993-5842-9E41-A5BD-209EBFA8B43E}" destId="{5B85CA1B-FF6C-004F-97F8-DCBA7DF8337F}" srcOrd="5" destOrd="0" parTransId="{B2055392-80C2-9F48-BCD3-5A9B71707D1E}" sibTransId="{74CEB183-38C3-B54C-97FC-749DD5F10DB3}"/>
    <dgm:cxn modelId="{54CB9792-763D-E646-8E0C-3AABF82C367C}" type="presParOf" srcId="{9E64ACA6-BA67-2F46-9CFE-A497A2B543F0}" destId="{A9520449-CC96-5C4D-BBA9-4863DB56C76F}" srcOrd="0" destOrd="0" presId="urn:microsoft.com/office/officeart/2005/8/layout/hChevron3"/>
    <dgm:cxn modelId="{317D3DAA-594C-4347-AC89-009A090C14BC}" type="presParOf" srcId="{9E64ACA6-BA67-2F46-9CFE-A497A2B543F0}" destId="{64411DD1-A9B4-B44E-B2DB-0FEF4C20E9F7}" srcOrd="1" destOrd="0" presId="urn:microsoft.com/office/officeart/2005/8/layout/hChevron3"/>
    <dgm:cxn modelId="{959FBA3C-EE03-6B47-A6A2-C216407B22E1}" type="presParOf" srcId="{9E64ACA6-BA67-2F46-9CFE-A497A2B543F0}" destId="{BED2A1E2-7B0E-FA4C-8FA9-4027DD659BFB}" srcOrd="2" destOrd="0" presId="urn:microsoft.com/office/officeart/2005/8/layout/hChevron3"/>
    <dgm:cxn modelId="{485CB8FC-D545-864B-B781-2C55362218AF}" type="presParOf" srcId="{9E64ACA6-BA67-2F46-9CFE-A497A2B543F0}" destId="{ADAD99C4-296F-AE46-9793-09F97E9F5B87}" srcOrd="3" destOrd="0" presId="urn:microsoft.com/office/officeart/2005/8/layout/hChevron3"/>
    <dgm:cxn modelId="{CB8DFB30-C4D6-0649-98A1-283B15323B6C}" type="presParOf" srcId="{9E64ACA6-BA67-2F46-9CFE-A497A2B543F0}" destId="{447775C4-4539-4E49-93EF-E40CDBB80F3B}" srcOrd="4" destOrd="0" presId="urn:microsoft.com/office/officeart/2005/8/layout/hChevron3"/>
    <dgm:cxn modelId="{6051E5DA-DE89-D542-AE1B-0DF1CBEF23AC}" type="presParOf" srcId="{9E64ACA6-BA67-2F46-9CFE-A497A2B543F0}" destId="{A380A53F-B184-C446-A7C6-70BE4AC35367}" srcOrd="5" destOrd="0" presId="urn:microsoft.com/office/officeart/2005/8/layout/hChevron3"/>
    <dgm:cxn modelId="{809DF72E-A7B7-A94D-BE20-9C843ECA5351}" type="presParOf" srcId="{9E64ACA6-BA67-2F46-9CFE-A497A2B543F0}" destId="{183F52E2-FC85-B142-A2D1-07255836BB0E}" srcOrd="6" destOrd="0" presId="urn:microsoft.com/office/officeart/2005/8/layout/hChevron3"/>
    <dgm:cxn modelId="{0A49ABA5-8AA7-2241-A89F-C3C3DA0D6345}" type="presParOf" srcId="{9E64ACA6-BA67-2F46-9CFE-A497A2B543F0}" destId="{E00835FF-2651-C349-8498-EC3501340AF0}" srcOrd="7" destOrd="0" presId="urn:microsoft.com/office/officeart/2005/8/layout/hChevron3"/>
    <dgm:cxn modelId="{84E430FD-6759-0A44-93AC-B53EB230576C}" type="presParOf" srcId="{9E64ACA6-BA67-2F46-9CFE-A497A2B543F0}" destId="{64014CF7-5BA5-6843-B25A-D207E7702F34}" srcOrd="8" destOrd="0" presId="urn:microsoft.com/office/officeart/2005/8/layout/hChevron3"/>
    <dgm:cxn modelId="{966BF849-6BDB-234C-81DD-5FD271E6D518}" type="presParOf" srcId="{9E64ACA6-BA67-2F46-9CFE-A497A2B543F0}" destId="{113603BE-2E16-7D4A-B56C-6AA09BA84E9C}" srcOrd="9" destOrd="0" presId="urn:microsoft.com/office/officeart/2005/8/layout/hChevron3"/>
    <dgm:cxn modelId="{336A56CC-3993-5B4D-A650-AE24CB875535}" type="presParOf" srcId="{9E64ACA6-BA67-2F46-9CFE-A497A2B543F0}" destId="{DAB5AFC0-7ED4-B244-97FB-C67A1213DED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9F993-5842-9E41-A5BD-209EBFA8B43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216103FA-346C-6E4E-95E4-8BE85B67C6C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Organization</a:t>
          </a:r>
        </a:p>
      </dgm:t>
    </dgm:pt>
    <dgm:pt modelId="{2E3A3D16-9374-804D-9E70-BA3A55256C05}" type="parTrans" cxnId="{FD73BC61-0209-B042-8B57-E3EAA56FA470}">
      <dgm:prSet/>
      <dgm:spPr/>
      <dgm:t>
        <a:bodyPr/>
        <a:lstStyle/>
        <a:p>
          <a:endParaRPr lang="en-US"/>
        </a:p>
      </dgm:t>
    </dgm:pt>
    <dgm:pt modelId="{1D272327-7992-C04D-9F95-70E1EFAA6FCE}" type="sibTrans" cxnId="{FD73BC61-0209-B042-8B57-E3EAA56FA470}">
      <dgm:prSet/>
      <dgm:spPr/>
      <dgm:t>
        <a:bodyPr/>
        <a:lstStyle/>
        <a:p>
          <a:endParaRPr lang="en-US"/>
        </a:p>
      </dgm:t>
    </dgm:pt>
    <dgm:pt modelId="{8160B205-3EA0-2D43-9069-20FA5F3EBA04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5397C4EE-11EB-6C4D-AD73-C439960D8249}" type="parTrans" cxnId="{D2178D17-21A6-1D4F-836C-3A22C419BC68}">
      <dgm:prSet/>
      <dgm:spPr/>
      <dgm:t>
        <a:bodyPr/>
        <a:lstStyle/>
        <a:p>
          <a:endParaRPr lang="en-US"/>
        </a:p>
      </dgm:t>
    </dgm:pt>
    <dgm:pt modelId="{C8FC691C-4D95-484E-93DD-AFF545B18AEA}" type="sibTrans" cxnId="{D2178D17-21A6-1D4F-836C-3A22C419BC68}">
      <dgm:prSet/>
      <dgm:spPr/>
      <dgm:t>
        <a:bodyPr/>
        <a:lstStyle/>
        <a:p>
          <a:endParaRPr lang="en-US"/>
        </a:p>
      </dgm:t>
    </dgm:pt>
    <dgm:pt modelId="{D13FCEB1-7E77-4B4C-87DD-643C11C32D06}">
      <dgm:prSet phldrT="[Text]"/>
      <dgm:spPr/>
      <dgm:t>
        <a:bodyPr/>
        <a:lstStyle/>
        <a:p>
          <a:r>
            <a:rPr lang="en-US" dirty="0"/>
            <a:t>Cluster</a:t>
          </a:r>
        </a:p>
      </dgm:t>
    </dgm:pt>
    <dgm:pt modelId="{40307017-0945-044A-A546-0FE16084DC41}" type="parTrans" cxnId="{1C502033-4B48-814F-963E-6E5D2AE229D1}">
      <dgm:prSet/>
      <dgm:spPr/>
      <dgm:t>
        <a:bodyPr/>
        <a:lstStyle/>
        <a:p>
          <a:endParaRPr lang="en-US"/>
        </a:p>
      </dgm:t>
    </dgm:pt>
    <dgm:pt modelId="{1875C7DB-A09F-3746-A9EE-8A3146FF6A5B}" type="sibTrans" cxnId="{1C502033-4B48-814F-963E-6E5D2AE229D1}">
      <dgm:prSet/>
      <dgm:spPr/>
      <dgm:t>
        <a:bodyPr/>
        <a:lstStyle/>
        <a:p>
          <a:endParaRPr lang="en-US"/>
        </a:p>
      </dgm:t>
    </dgm:pt>
    <dgm:pt modelId="{278AA0D9-0F71-F64C-BC4D-6FDC3F79B4D1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24F3C83C-0A83-174A-AA0D-3E0FD6AD2F21}" type="parTrans" cxnId="{DA9C6066-E389-BB46-9BDC-AE852434C3E6}">
      <dgm:prSet/>
      <dgm:spPr/>
      <dgm:t>
        <a:bodyPr/>
        <a:lstStyle/>
        <a:p>
          <a:endParaRPr lang="en-US"/>
        </a:p>
      </dgm:t>
    </dgm:pt>
    <dgm:pt modelId="{7A0E1064-B896-E841-8CA8-7AFFBBEECE2E}" type="sibTrans" cxnId="{DA9C6066-E389-BB46-9BDC-AE852434C3E6}">
      <dgm:prSet/>
      <dgm:spPr/>
      <dgm:t>
        <a:bodyPr/>
        <a:lstStyle/>
        <a:p>
          <a:endParaRPr lang="en-US"/>
        </a:p>
      </dgm:t>
    </dgm:pt>
    <dgm:pt modelId="{86EF46DD-74BB-C245-9464-BBD32BB3ECED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EE77F5BC-49B3-A942-8AF5-27D9F85365F6}" type="parTrans" cxnId="{9035D789-436C-8D45-A649-B2498BA8FA27}">
      <dgm:prSet/>
      <dgm:spPr/>
      <dgm:t>
        <a:bodyPr/>
        <a:lstStyle/>
        <a:p>
          <a:endParaRPr lang="en-US"/>
        </a:p>
      </dgm:t>
    </dgm:pt>
    <dgm:pt modelId="{8EA02373-4AF7-9B4E-900C-6ABE4371FE59}" type="sibTrans" cxnId="{9035D789-436C-8D45-A649-B2498BA8FA27}">
      <dgm:prSet/>
      <dgm:spPr/>
      <dgm:t>
        <a:bodyPr/>
        <a:lstStyle/>
        <a:p>
          <a:endParaRPr lang="en-US"/>
        </a:p>
      </dgm:t>
    </dgm:pt>
    <dgm:pt modelId="{5B85CA1B-FF6C-004F-97F8-DCBA7DF8337F}">
      <dgm:prSet/>
      <dgm:spPr/>
      <dgm:t>
        <a:bodyPr/>
        <a:lstStyle/>
        <a:p>
          <a:r>
            <a:rPr lang="en-US" dirty="0"/>
            <a:t>Document</a:t>
          </a:r>
        </a:p>
      </dgm:t>
    </dgm:pt>
    <dgm:pt modelId="{B2055392-80C2-9F48-BCD3-5A9B71707D1E}" type="parTrans" cxnId="{143305FC-FAF5-DB43-A703-34D3540BC46D}">
      <dgm:prSet/>
      <dgm:spPr/>
      <dgm:t>
        <a:bodyPr/>
        <a:lstStyle/>
        <a:p>
          <a:endParaRPr lang="en-US"/>
        </a:p>
      </dgm:t>
    </dgm:pt>
    <dgm:pt modelId="{74CEB183-38C3-B54C-97FC-749DD5F10DB3}" type="sibTrans" cxnId="{143305FC-FAF5-DB43-A703-34D3540BC46D}">
      <dgm:prSet/>
      <dgm:spPr/>
      <dgm:t>
        <a:bodyPr/>
        <a:lstStyle/>
        <a:p>
          <a:endParaRPr lang="en-US"/>
        </a:p>
      </dgm:t>
    </dgm:pt>
    <dgm:pt modelId="{9E64ACA6-BA67-2F46-9CFE-A497A2B543F0}" type="pres">
      <dgm:prSet presAssocID="{2B89F993-5842-9E41-A5BD-209EBFA8B43E}" presName="Name0" presStyleCnt="0">
        <dgm:presLayoutVars>
          <dgm:dir/>
          <dgm:resizeHandles val="exact"/>
        </dgm:presLayoutVars>
      </dgm:prSet>
      <dgm:spPr/>
    </dgm:pt>
    <dgm:pt modelId="{A9520449-CC96-5C4D-BBA9-4863DB56C76F}" type="pres">
      <dgm:prSet presAssocID="{216103FA-346C-6E4E-95E4-8BE85B67C6C7}" presName="parTxOnly" presStyleLbl="node1" presStyleIdx="0" presStyleCnt="6">
        <dgm:presLayoutVars>
          <dgm:bulletEnabled val="1"/>
        </dgm:presLayoutVars>
      </dgm:prSet>
      <dgm:spPr/>
    </dgm:pt>
    <dgm:pt modelId="{64411DD1-A9B4-B44E-B2DB-0FEF4C20E9F7}" type="pres">
      <dgm:prSet presAssocID="{1D272327-7992-C04D-9F95-70E1EFAA6FCE}" presName="parSpace" presStyleCnt="0"/>
      <dgm:spPr/>
    </dgm:pt>
    <dgm:pt modelId="{BED2A1E2-7B0E-FA4C-8FA9-4027DD659BFB}" type="pres">
      <dgm:prSet presAssocID="{8160B205-3EA0-2D43-9069-20FA5F3EBA04}" presName="parTxOnly" presStyleLbl="node1" presStyleIdx="1" presStyleCnt="6">
        <dgm:presLayoutVars>
          <dgm:bulletEnabled val="1"/>
        </dgm:presLayoutVars>
      </dgm:prSet>
      <dgm:spPr/>
    </dgm:pt>
    <dgm:pt modelId="{ADAD99C4-296F-AE46-9793-09F97E9F5B87}" type="pres">
      <dgm:prSet presAssocID="{C8FC691C-4D95-484E-93DD-AFF545B18AEA}" presName="parSpace" presStyleCnt="0"/>
      <dgm:spPr/>
    </dgm:pt>
    <dgm:pt modelId="{447775C4-4539-4E49-93EF-E40CDBB80F3B}" type="pres">
      <dgm:prSet presAssocID="{D13FCEB1-7E77-4B4C-87DD-643C11C32D06}" presName="parTxOnly" presStyleLbl="node1" presStyleIdx="2" presStyleCnt="6">
        <dgm:presLayoutVars>
          <dgm:bulletEnabled val="1"/>
        </dgm:presLayoutVars>
      </dgm:prSet>
      <dgm:spPr/>
    </dgm:pt>
    <dgm:pt modelId="{A380A53F-B184-C446-A7C6-70BE4AC35367}" type="pres">
      <dgm:prSet presAssocID="{1875C7DB-A09F-3746-A9EE-8A3146FF6A5B}" presName="parSpace" presStyleCnt="0"/>
      <dgm:spPr/>
    </dgm:pt>
    <dgm:pt modelId="{183F52E2-FC85-B142-A2D1-07255836BB0E}" type="pres">
      <dgm:prSet presAssocID="{278AA0D9-0F71-F64C-BC4D-6FDC3F79B4D1}" presName="parTxOnly" presStyleLbl="node1" presStyleIdx="3" presStyleCnt="6">
        <dgm:presLayoutVars>
          <dgm:bulletEnabled val="1"/>
        </dgm:presLayoutVars>
      </dgm:prSet>
      <dgm:spPr/>
    </dgm:pt>
    <dgm:pt modelId="{E00835FF-2651-C349-8498-EC3501340AF0}" type="pres">
      <dgm:prSet presAssocID="{7A0E1064-B896-E841-8CA8-7AFFBBEECE2E}" presName="parSpace" presStyleCnt="0"/>
      <dgm:spPr/>
    </dgm:pt>
    <dgm:pt modelId="{64014CF7-5BA5-6843-B25A-D207E7702F34}" type="pres">
      <dgm:prSet presAssocID="{86EF46DD-74BB-C245-9464-BBD32BB3ECED}" presName="parTxOnly" presStyleLbl="node1" presStyleIdx="4" presStyleCnt="6">
        <dgm:presLayoutVars>
          <dgm:bulletEnabled val="1"/>
        </dgm:presLayoutVars>
      </dgm:prSet>
      <dgm:spPr/>
    </dgm:pt>
    <dgm:pt modelId="{113603BE-2E16-7D4A-B56C-6AA09BA84E9C}" type="pres">
      <dgm:prSet presAssocID="{8EA02373-4AF7-9B4E-900C-6ABE4371FE59}" presName="parSpace" presStyleCnt="0"/>
      <dgm:spPr/>
    </dgm:pt>
    <dgm:pt modelId="{DAB5AFC0-7ED4-B244-97FB-C67A1213DED8}" type="pres">
      <dgm:prSet presAssocID="{5B85CA1B-FF6C-004F-97F8-DCBA7DF8337F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50F7F09-C33E-AF4F-AFEA-316237FC65D2}" type="presOf" srcId="{D13FCEB1-7E77-4B4C-87DD-643C11C32D06}" destId="{447775C4-4539-4E49-93EF-E40CDBB80F3B}" srcOrd="0" destOrd="0" presId="urn:microsoft.com/office/officeart/2005/8/layout/hChevron3"/>
    <dgm:cxn modelId="{71A4F70A-87E4-B14C-87D9-63463D9F29DF}" type="presOf" srcId="{5B85CA1B-FF6C-004F-97F8-DCBA7DF8337F}" destId="{DAB5AFC0-7ED4-B244-97FB-C67A1213DED8}" srcOrd="0" destOrd="0" presId="urn:microsoft.com/office/officeart/2005/8/layout/hChevron3"/>
    <dgm:cxn modelId="{D2178D17-21A6-1D4F-836C-3A22C419BC68}" srcId="{2B89F993-5842-9E41-A5BD-209EBFA8B43E}" destId="{8160B205-3EA0-2D43-9069-20FA5F3EBA04}" srcOrd="1" destOrd="0" parTransId="{5397C4EE-11EB-6C4D-AD73-C439960D8249}" sibTransId="{C8FC691C-4D95-484E-93DD-AFF545B18AEA}"/>
    <dgm:cxn modelId="{1C502033-4B48-814F-963E-6E5D2AE229D1}" srcId="{2B89F993-5842-9E41-A5BD-209EBFA8B43E}" destId="{D13FCEB1-7E77-4B4C-87DD-643C11C32D06}" srcOrd="2" destOrd="0" parTransId="{40307017-0945-044A-A546-0FE16084DC41}" sibTransId="{1875C7DB-A09F-3746-A9EE-8A3146FF6A5B}"/>
    <dgm:cxn modelId="{FD73BC61-0209-B042-8B57-E3EAA56FA470}" srcId="{2B89F993-5842-9E41-A5BD-209EBFA8B43E}" destId="{216103FA-346C-6E4E-95E4-8BE85B67C6C7}" srcOrd="0" destOrd="0" parTransId="{2E3A3D16-9374-804D-9E70-BA3A55256C05}" sibTransId="{1D272327-7992-C04D-9F95-70E1EFAA6FCE}"/>
    <dgm:cxn modelId="{DA9C6066-E389-BB46-9BDC-AE852434C3E6}" srcId="{2B89F993-5842-9E41-A5BD-209EBFA8B43E}" destId="{278AA0D9-0F71-F64C-BC4D-6FDC3F79B4D1}" srcOrd="3" destOrd="0" parTransId="{24F3C83C-0A83-174A-AA0D-3E0FD6AD2F21}" sibTransId="{7A0E1064-B896-E841-8CA8-7AFFBBEECE2E}"/>
    <dgm:cxn modelId="{9035D789-436C-8D45-A649-B2498BA8FA27}" srcId="{2B89F993-5842-9E41-A5BD-209EBFA8B43E}" destId="{86EF46DD-74BB-C245-9464-BBD32BB3ECED}" srcOrd="4" destOrd="0" parTransId="{EE77F5BC-49B3-A942-8AF5-27D9F85365F6}" sibTransId="{8EA02373-4AF7-9B4E-900C-6ABE4371FE59}"/>
    <dgm:cxn modelId="{67ACC9AB-33D6-B845-ADA7-E3F5F8C841DD}" type="presOf" srcId="{2B89F993-5842-9E41-A5BD-209EBFA8B43E}" destId="{9E64ACA6-BA67-2F46-9CFE-A497A2B543F0}" srcOrd="0" destOrd="0" presId="urn:microsoft.com/office/officeart/2005/8/layout/hChevron3"/>
    <dgm:cxn modelId="{58F286DF-3FD5-0545-A0E6-C1355544359F}" type="presOf" srcId="{86EF46DD-74BB-C245-9464-BBD32BB3ECED}" destId="{64014CF7-5BA5-6843-B25A-D207E7702F34}" srcOrd="0" destOrd="0" presId="urn:microsoft.com/office/officeart/2005/8/layout/hChevron3"/>
    <dgm:cxn modelId="{E9E193E8-EDA2-9A47-AD8D-7B5B704F13F3}" type="presOf" srcId="{216103FA-346C-6E4E-95E4-8BE85B67C6C7}" destId="{A9520449-CC96-5C4D-BBA9-4863DB56C76F}" srcOrd="0" destOrd="0" presId="urn:microsoft.com/office/officeart/2005/8/layout/hChevron3"/>
    <dgm:cxn modelId="{D82E65EF-02D0-7240-B928-C1B3D437B9D0}" type="presOf" srcId="{8160B205-3EA0-2D43-9069-20FA5F3EBA04}" destId="{BED2A1E2-7B0E-FA4C-8FA9-4027DD659BFB}" srcOrd="0" destOrd="0" presId="urn:microsoft.com/office/officeart/2005/8/layout/hChevron3"/>
    <dgm:cxn modelId="{B0E24FF9-30F6-AA41-905F-3140277D0E73}" type="presOf" srcId="{278AA0D9-0F71-F64C-BC4D-6FDC3F79B4D1}" destId="{183F52E2-FC85-B142-A2D1-07255836BB0E}" srcOrd="0" destOrd="0" presId="urn:microsoft.com/office/officeart/2005/8/layout/hChevron3"/>
    <dgm:cxn modelId="{143305FC-FAF5-DB43-A703-34D3540BC46D}" srcId="{2B89F993-5842-9E41-A5BD-209EBFA8B43E}" destId="{5B85CA1B-FF6C-004F-97F8-DCBA7DF8337F}" srcOrd="5" destOrd="0" parTransId="{B2055392-80C2-9F48-BCD3-5A9B71707D1E}" sibTransId="{74CEB183-38C3-B54C-97FC-749DD5F10DB3}"/>
    <dgm:cxn modelId="{54CB9792-763D-E646-8E0C-3AABF82C367C}" type="presParOf" srcId="{9E64ACA6-BA67-2F46-9CFE-A497A2B543F0}" destId="{A9520449-CC96-5C4D-BBA9-4863DB56C76F}" srcOrd="0" destOrd="0" presId="urn:microsoft.com/office/officeart/2005/8/layout/hChevron3"/>
    <dgm:cxn modelId="{317D3DAA-594C-4347-AC89-009A090C14BC}" type="presParOf" srcId="{9E64ACA6-BA67-2F46-9CFE-A497A2B543F0}" destId="{64411DD1-A9B4-B44E-B2DB-0FEF4C20E9F7}" srcOrd="1" destOrd="0" presId="urn:microsoft.com/office/officeart/2005/8/layout/hChevron3"/>
    <dgm:cxn modelId="{959FBA3C-EE03-6B47-A6A2-C216407B22E1}" type="presParOf" srcId="{9E64ACA6-BA67-2F46-9CFE-A497A2B543F0}" destId="{BED2A1E2-7B0E-FA4C-8FA9-4027DD659BFB}" srcOrd="2" destOrd="0" presId="urn:microsoft.com/office/officeart/2005/8/layout/hChevron3"/>
    <dgm:cxn modelId="{485CB8FC-D545-864B-B781-2C55362218AF}" type="presParOf" srcId="{9E64ACA6-BA67-2F46-9CFE-A497A2B543F0}" destId="{ADAD99C4-296F-AE46-9793-09F97E9F5B87}" srcOrd="3" destOrd="0" presId="urn:microsoft.com/office/officeart/2005/8/layout/hChevron3"/>
    <dgm:cxn modelId="{CB8DFB30-C4D6-0649-98A1-283B15323B6C}" type="presParOf" srcId="{9E64ACA6-BA67-2F46-9CFE-A497A2B543F0}" destId="{447775C4-4539-4E49-93EF-E40CDBB80F3B}" srcOrd="4" destOrd="0" presId="urn:microsoft.com/office/officeart/2005/8/layout/hChevron3"/>
    <dgm:cxn modelId="{6051E5DA-DE89-D542-AE1B-0DF1CBEF23AC}" type="presParOf" srcId="{9E64ACA6-BA67-2F46-9CFE-A497A2B543F0}" destId="{A380A53F-B184-C446-A7C6-70BE4AC35367}" srcOrd="5" destOrd="0" presId="urn:microsoft.com/office/officeart/2005/8/layout/hChevron3"/>
    <dgm:cxn modelId="{809DF72E-A7B7-A94D-BE20-9C843ECA5351}" type="presParOf" srcId="{9E64ACA6-BA67-2F46-9CFE-A497A2B543F0}" destId="{183F52E2-FC85-B142-A2D1-07255836BB0E}" srcOrd="6" destOrd="0" presId="urn:microsoft.com/office/officeart/2005/8/layout/hChevron3"/>
    <dgm:cxn modelId="{0A49ABA5-8AA7-2241-A89F-C3C3DA0D6345}" type="presParOf" srcId="{9E64ACA6-BA67-2F46-9CFE-A497A2B543F0}" destId="{E00835FF-2651-C349-8498-EC3501340AF0}" srcOrd="7" destOrd="0" presId="urn:microsoft.com/office/officeart/2005/8/layout/hChevron3"/>
    <dgm:cxn modelId="{84E430FD-6759-0A44-93AC-B53EB230576C}" type="presParOf" srcId="{9E64ACA6-BA67-2F46-9CFE-A497A2B543F0}" destId="{64014CF7-5BA5-6843-B25A-D207E7702F34}" srcOrd="8" destOrd="0" presId="urn:microsoft.com/office/officeart/2005/8/layout/hChevron3"/>
    <dgm:cxn modelId="{966BF849-6BDB-234C-81DD-5FD271E6D518}" type="presParOf" srcId="{9E64ACA6-BA67-2F46-9CFE-A497A2B543F0}" destId="{113603BE-2E16-7D4A-B56C-6AA09BA84E9C}" srcOrd="9" destOrd="0" presId="urn:microsoft.com/office/officeart/2005/8/layout/hChevron3"/>
    <dgm:cxn modelId="{336A56CC-3993-5B4D-A650-AE24CB875535}" type="presParOf" srcId="{9E64ACA6-BA67-2F46-9CFE-A497A2B543F0}" destId="{DAB5AFC0-7ED4-B244-97FB-C67A1213DED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89F993-5842-9E41-A5BD-209EBFA8B43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216103FA-346C-6E4E-95E4-8BE85B67C6C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Organization</a:t>
          </a:r>
        </a:p>
      </dgm:t>
    </dgm:pt>
    <dgm:pt modelId="{2E3A3D16-9374-804D-9E70-BA3A55256C05}" type="parTrans" cxnId="{FD73BC61-0209-B042-8B57-E3EAA56FA470}">
      <dgm:prSet/>
      <dgm:spPr/>
      <dgm:t>
        <a:bodyPr/>
        <a:lstStyle/>
        <a:p>
          <a:endParaRPr lang="en-US"/>
        </a:p>
      </dgm:t>
    </dgm:pt>
    <dgm:pt modelId="{1D272327-7992-C04D-9F95-70E1EFAA6FCE}" type="sibTrans" cxnId="{FD73BC61-0209-B042-8B57-E3EAA56FA470}">
      <dgm:prSet/>
      <dgm:spPr/>
      <dgm:t>
        <a:bodyPr/>
        <a:lstStyle/>
        <a:p>
          <a:endParaRPr lang="en-US"/>
        </a:p>
      </dgm:t>
    </dgm:pt>
    <dgm:pt modelId="{8160B205-3EA0-2D43-9069-20FA5F3EBA0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Project</a:t>
          </a:r>
        </a:p>
      </dgm:t>
    </dgm:pt>
    <dgm:pt modelId="{5397C4EE-11EB-6C4D-AD73-C439960D8249}" type="parTrans" cxnId="{D2178D17-21A6-1D4F-836C-3A22C419BC68}">
      <dgm:prSet/>
      <dgm:spPr/>
      <dgm:t>
        <a:bodyPr/>
        <a:lstStyle/>
        <a:p>
          <a:endParaRPr lang="en-US"/>
        </a:p>
      </dgm:t>
    </dgm:pt>
    <dgm:pt modelId="{C8FC691C-4D95-484E-93DD-AFF545B18AEA}" type="sibTrans" cxnId="{D2178D17-21A6-1D4F-836C-3A22C419BC68}">
      <dgm:prSet/>
      <dgm:spPr/>
      <dgm:t>
        <a:bodyPr/>
        <a:lstStyle/>
        <a:p>
          <a:endParaRPr lang="en-US"/>
        </a:p>
      </dgm:t>
    </dgm:pt>
    <dgm:pt modelId="{D13FCEB1-7E77-4B4C-87DD-643C11C32D06}">
      <dgm:prSet phldrT="[Text]"/>
      <dgm:spPr/>
      <dgm:t>
        <a:bodyPr/>
        <a:lstStyle/>
        <a:p>
          <a:r>
            <a:rPr lang="en-US" dirty="0"/>
            <a:t>Cluster</a:t>
          </a:r>
        </a:p>
      </dgm:t>
    </dgm:pt>
    <dgm:pt modelId="{40307017-0945-044A-A546-0FE16084DC41}" type="parTrans" cxnId="{1C502033-4B48-814F-963E-6E5D2AE229D1}">
      <dgm:prSet/>
      <dgm:spPr/>
      <dgm:t>
        <a:bodyPr/>
        <a:lstStyle/>
        <a:p>
          <a:endParaRPr lang="en-US"/>
        </a:p>
      </dgm:t>
    </dgm:pt>
    <dgm:pt modelId="{1875C7DB-A09F-3746-A9EE-8A3146FF6A5B}" type="sibTrans" cxnId="{1C502033-4B48-814F-963E-6E5D2AE229D1}">
      <dgm:prSet/>
      <dgm:spPr/>
      <dgm:t>
        <a:bodyPr/>
        <a:lstStyle/>
        <a:p>
          <a:endParaRPr lang="en-US"/>
        </a:p>
      </dgm:t>
    </dgm:pt>
    <dgm:pt modelId="{278AA0D9-0F71-F64C-BC4D-6FDC3F79B4D1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24F3C83C-0A83-174A-AA0D-3E0FD6AD2F21}" type="parTrans" cxnId="{DA9C6066-E389-BB46-9BDC-AE852434C3E6}">
      <dgm:prSet/>
      <dgm:spPr/>
      <dgm:t>
        <a:bodyPr/>
        <a:lstStyle/>
        <a:p>
          <a:endParaRPr lang="en-US"/>
        </a:p>
      </dgm:t>
    </dgm:pt>
    <dgm:pt modelId="{7A0E1064-B896-E841-8CA8-7AFFBBEECE2E}" type="sibTrans" cxnId="{DA9C6066-E389-BB46-9BDC-AE852434C3E6}">
      <dgm:prSet/>
      <dgm:spPr/>
      <dgm:t>
        <a:bodyPr/>
        <a:lstStyle/>
        <a:p>
          <a:endParaRPr lang="en-US"/>
        </a:p>
      </dgm:t>
    </dgm:pt>
    <dgm:pt modelId="{86EF46DD-74BB-C245-9464-BBD32BB3ECED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EE77F5BC-49B3-A942-8AF5-27D9F85365F6}" type="parTrans" cxnId="{9035D789-436C-8D45-A649-B2498BA8FA27}">
      <dgm:prSet/>
      <dgm:spPr/>
      <dgm:t>
        <a:bodyPr/>
        <a:lstStyle/>
        <a:p>
          <a:endParaRPr lang="en-US"/>
        </a:p>
      </dgm:t>
    </dgm:pt>
    <dgm:pt modelId="{8EA02373-4AF7-9B4E-900C-6ABE4371FE59}" type="sibTrans" cxnId="{9035D789-436C-8D45-A649-B2498BA8FA27}">
      <dgm:prSet/>
      <dgm:spPr/>
      <dgm:t>
        <a:bodyPr/>
        <a:lstStyle/>
        <a:p>
          <a:endParaRPr lang="en-US"/>
        </a:p>
      </dgm:t>
    </dgm:pt>
    <dgm:pt modelId="{5B85CA1B-FF6C-004F-97F8-DCBA7DF8337F}">
      <dgm:prSet/>
      <dgm:spPr/>
      <dgm:t>
        <a:bodyPr/>
        <a:lstStyle/>
        <a:p>
          <a:r>
            <a:rPr lang="en-US" dirty="0"/>
            <a:t>Document</a:t>
          </a:r>
        </a:p>
      </dgm:t>
    </dgm:pt>
    <dgm:pt modelId="{B2055392-80C2-9F48-BCD3-5A9B71707D1E}" type="parTrans" cxnId="{143305FC-FAF5-DB43-A703-34D3540BC46D}">
      <dgm:prSet/>
      <dgm:spPr/>
      <dgm:t>
        <a:bodyPr/>
        <a:lstStyle/>
        <a:p>
          <a:endParaRPr lang="en-US"/>
        </a:p>
      </dgm:t>
    </dgm:pt>
    <dgm:pt modelId="{74CEB183-38C3-B54C-97FC-749DD5F10DB3}" type="sibTrans" cxnId="{143305FC-FAF5-DB43-A703-34D3540BC46D}">
      <dgm:prSet/>
      <dgm:spPr/>
      <dgm:t>
        <a:bodyPr/>
        <a:lstStyle/>
        <a:p>
          <a:endParaRPr lang="en-US"/>
        </a:p>
      </dgm:t>
    </dgm:pt>
    <dgm:pt modelId="{9E64ACA6-BA67-2F46-9CFE-A497A2B543F0}" type="pres">
      <dgm:prSet presAssocID="{2B89F993-5842-9E41-A5BD-209EBFA8B43E}" presName="Name0" presStyleCnt="0">
        <dgm:presLayoutVars>
          <dgm:dir/>
          <dgm:resizeHandles val="exact"/>
        </dgm:presLayoutVars>
      </dgm:prSet>
      <dgm:spPr/>
    </dgm:pt>
    <dgm:pt modelId="{A9520449-CC96-5C4D-BBA9-4863DB56C76F}" type="pres">
      <dgm:prSet presAssocID="{216103FA-346C-6E4E-95E4-8BE85B67C6C7}" presName="parTxOnly" presStyleLbl="node1" presStyleIdx="0" presStyleCnt="6">
        <dgm:presLayoutVars>
          <dgm:bulletEnabled val="1"/>
        </dgm:presLayoutVars>
      </dgm:prSet>
      <dgm:spPr/>
    </dgm:pt>
    <dgm:pt modelId="{64411DD1-A9B4-B44E-B2DB-0FEF4C20E9F7}" type="pres">
      <dgm:prSet presAssocID="{1D272327-7992-C04D-9F95-70E1EFAA6FCE}" presName="parSpace" presStyleCnt="0"/>
      <dgm:spPr/>
    </dgm:pt>
    <dgm:pt modelId="{BED2A1E2-7B0E-FA4C-8FA9-4027DD659BFB}" type="pres">
      <dgm:prSet presAssocID="{8160B205-3EA0-2D43-9069-20FA5F3EBA04}" presName="parTxOnly" presStyleLbl="node1" presStyleIdx="1" presStyleCnt="6">
        <dgm:presLayoutVars>
          <dgm:bulletEnabled val="1"/>
        </dgm:presLayoutVars>
      </dgm:prSet>
      <dgm:spPr/>
    </dgm:pt>
    <dgm:pt modelId="{ADAD99C4-296F-AE46-9793-09F97E9F5B87}" type="pres">
      <dgm:prSet presAssocID="{C8FC691C-4D95-484E-93DD-AFF545B18AEA}" presName="parSpace" presStyleCnt="0"/>
      <dgm:spPr/>
    </dgm:pt>
    <dgm:pt modelId="{447775C4-4539-4E49-93EF-E40CDBB80F3B}" type="pres">
      <dgm:prSet presAssocID="{D13FCEB1-7E77-4B4C-87DD-643C11C32D06}" presName="parTxOnly" presStyleLbl="node1" presStyleIdx="2" presStyleCnt="6">
        <dgm:presLayoutVars>
          <dgm:bulletEnabled val="1"/>
        </dgm:presLayoutVars>
      </dgm:prSet>
      <dgm:spPr/>
    </dgm:pt>
    <dgm:pt modelId="{A380A53F-B184-C446-A7C6-70BE4AC35367}" type="pres">
      <dgm:prSet presAssocID="{1875C7DB-A09F-3746-A9EE-8A3146FF6A5B}" presName="parSpace" presStyleCnt="0"/>
      <dgm:spPr/>
    </dgm:pt>
    <dgm:pt modelId="{183F52E2-FC85-B142-A2D1-07255836BB0E}" type="pres">
      <dgm:prSet presAssocID="{278AA0D9-0F71-F64C-BC4D-6FDC3F79B4D1}" presName="parTxOnly" presStyleLbl="node1" presStyleIdx="3" presStyleCnt="6">
        <dgm:presLayoutVars>
          <dgm:bulletEnabled val="1"/>
        </dgm:presLayoutVars>
      </dgm:prSet>
      <dgm:spPr/>
    </dgm:pt>
    <dgm:pt modelId="{E00835FF-2651-C349-8498-EC3501340AF0}" type="pres">
      <dgm:prSet presAssocID="{7A0E1064-B896-E841-8CA8-7AFFBBEECE2E}" presName="parSpace" presStyleCnt="0"/>
      <dgm:spPr/>
    </dgm:pt>
    <dgm:pt modelId="{64014CF7-5BA5-6843-B25A-D207E7702F34}" type="pres">
      <dgm:prSet presAssocID="{86EF46DD-74BB-C245-9464-BBD32BB3ECED}" presName="parTxOnly" presStyleLbl="node1" presStyleIdx="4" presStyleCnt="6">
        <dgm:presLayoutVars>
          <dgm:bulletEnabled val="1"/>
        </dgm:presLayoutVars>
      </dgm:prSet>
      <dgm:spPr/>
    </dgm:pt>
    <dgm:pt modelId="{113603BE-2E16-7D4A-B56C-6AA09BA84E9C}" type="pres">
      <dgm:prSet presAssocID="{8EA02373-4AF7-9B4E-900C-6ABE4371FE59}" presName="parSpace" presStyleCnt="0"/>
      <dgm:spPr/>
    </dgm:pt>
    <dgm:pt modelId="{DAB5AFC0-7ED4-B244-97FB-C67A1213DED8}" type="pres">
      <dgm:prSet presAssocID="{5B85CA1B-FF6C-004F-97F8-DCBA7DF8337F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50F7F09-C33E-AF4F-AFEA-316237FC65D2}" type="presOf" srcId="{D13FCEB1-7E77-4B4C-87DD-643C11C32D06}" destId="{447775C4-4539-4E49-93EF-E40CDBB80F3B}" srcOrd="0" destOrd="0" presId="urn:microsoft.com/office/officeart/2005/8/layout/hChevron3"/>
    <dgm:cxn modelId="{71A4F70A-87E4-B14C-87D9-63463D9F29DF}" type="presOf" srcId="{5B85CA1B-FF6C-004F-97F8-DCBA7DF8337F}" destId="{DAB5AFC0-7ED4-B244-97FB-C67A1213DED8}" srcOrd="0" destOrd="0" presId="urn:microsoft.com/office/officeart/2005/8/layout/hChevron3"/>
    <dgm:cxn modelId="{D2178D17-21A6-1D4F-836C-3A22C419BC68}" srcId="{2B89F993-5842-9E41-A5BD-209EBFA8B43E}" destId="{8160B205-3EA0-2D43-9069-20FA5F3EBA04}" srcOrd="1" destOrd="0" parTransId="{5397C4EE-11EB-6C4D-AD73-C439960D8249}" sibTransId="{C8FC691C-4D95-484E-93DD-AFF545B18AEA}"/>
    <dgm:cxn modelId="{1C502033-4B48-814F-963E-6E5D2AE229D1}" srcId="{2B89F993-5842-9E41-A5BD-209EBFA8B43E}" destId="{D13FCEB1-7E77-4B4C-87DD-643C11C32D06}" srcOrd="2" destOrd="0" parTransId="{40307017-0945-044A-A546-0FE16084DC41}" sibTransId="{1875C7DB-A09F-3746-A9EE-8A3146FF6A5B}"/>
    <dgm:cxn modelId="{FD73BC61-0209-B042-8B57-E3EAA56FA470}" srcId="{2B89F993-5842-9E41-A5BD-209EBFA8B43E}" destId="{216103FA-346C-6E4E-95E4-8BE85B67C6C7}" srcOrd="0" destOrd="0" parTransId="{2E3A3D16-9374-804D-9E70-BA3A55256C05}" sibTransId="{1D272327-7992-C04D-9F95-70E1EFAA6FCE}"/>
    <dgm:cxn modelId="{DA9C6066-E389-BB46-9BDC-AE852434C3E6}" srcId="{2B89F993-5842-9E41-A5BD-209EBFA8B43E}" destId="{278AA0D9-0F71-F64C-BC4D-6FDC3F79B4D1}" srcOrd="3" destOrd="0" parTransId="{24F3C83C-0A83-174A-AA0D-3E0FD6AD2F21}" sibTransId="{7A0E1064-B896-E841-8CA8-7AFFBBEECE2E}"/>
    <dgm:cxn modelId="{9035D789-436C-8D45-A649-B2498BA8FA27}" srcId="{2B89F993-5842-9E41-A5BD-209EBFA8B43E}" destId="{86EF46DD-74BB-C245-9464-BBD32BB3ECED}" srcOrd="4" destOrd="0" parTransId="{EE77F5BC-49B3-A942-8AF5-27D9F85365F6}" sibTransId="{8EA02373-4AF7-9B4E-900C-6ABE4371FE59}"/>
    <dgm:cxn modelId="{67ACC9AB-33D6-B845-ADA7-E3F5F8C841DD}" type="presOf" srcId="{2B89F993-5842-9E41-A5BD-209EBFA8B43E}" destId="{9E64ACA6-BA67-2F46-9CFE-A497A2B543F0}" srcOrd="0" destOrd="0" presId="urn:microsoft.com/office/officeart/2005/8/layout/hChevron3"/>
    <dgm:cxn modelId="{58F286DF-3FD5-0545-A0E6-C1355544359F}" type="presOf" srcId="{86EF46DD-74BB-C245-9464-BBD32BB3ECED}" destId="{64014CF7-5BA5-6843-B25A-D207E7702F34}" srcOrd="0" destOrd="0" presId="urn:microsoft.com/office/officeart/2005/8/layout/hChevron3"/>
    <dgm:cxn modelId="{E9E193E8-EDA2-9A47-AD8D-7B5B704F13F3}" type="presOf" srcId="{216103FA-346C-6E4E-95E4-8BE85B67C6C7}" destId="{A9520449-CC96-5C4D-BBA9-4863DB56C76F}" srcOrd="0" destOrd="0" presId="urn:microsoft.com/office/officeart/2005/8/layout/hChevron3"/>
    <dgm:cxn modelId="{D82E65EF-02D0-7240-B928-C1B3D437B9D0}" type="presOf" srcId="{8160B205-3EA0-2D43-9069-20FA5F3EBA04}" destId="{BED2A1E2-7B0E-FA4C-8FA9-4027DD659BFB}" srcOrd="0" destOrd="0" presId="urn:microsoft.com/office/officeart/2005/8/layout/hChevron3"/>
    <dgm:cxn modelId="{B0E24FF9-30F6-AA41-905F-3140277D0E73}" type="presOf" srcId="{278AA0D9-0F71-F64C-BC4D-6FDC3F79B4D1}" destId="{183F52E2-FC85-B142-A2D1-07255836BB0E}" srcOrd="0" destOrd="0" presId="urn:microsoft.com/office/officeart/2005/8/layout/hChevron3"/>
    <dgm:cxn modelId="{143305FC-FAF5-DB43-A703-34D3540BC46D}" srcId="{2B89F993-5842-9E41-A5BD-209EBFA8B43E}" destId="{5B85CA1B-FF6C-004F-97F8-DCBA7DF8337F}" srcOrd="5" destOrd="0" parTransId="{B2055392-80C2-9F48-BCD3-5A9B71707D1E}" sibTransId="{74CEB183-38C3-B54C-97FC-749DD5F10DB3}"/>
    <dgm:cxn modelId="{54CB9792-763D-E646-8E0C-3AABF82C367C}" type="presParOf" srcId="{9E64ACA6-BA67-2F46-9CFE-A497A2B543F0}" destId="{A9520449-CC96-5C4D-BBA9-4863DB56C76F}" srcOrd="0" destOrd="0" presId="urn:microsoft.com/office/officeart/2005/8/layout/hChevron3"/>
    <dgm:cxn modelId="{317D3DAA-594C-4347-AC89-009A090C14BC}" type="presParOf" srcId="{9E64ACA6-BA67-2F46-9CFE-A497A2B543F0}" destId="{64411DD1-A9B4-B44E-B2DB-0FEF4C20E9F7}" srcOrd="1" destOrd="0" presId="urn:microsoft.com/office/officeart/2005/8/layout/hChevron3"/>
    <dgm:cxn modelId="{959FBA3C-EE03-6B47-A6A2-C216407B22E1}" type="presParOf" srcId="{9E64ACA6-BA67-2F46-9CFE-A497A2B543F0}" destId="{BED2A1E2-7B0E-FA4C-8FA9-4027DD659BFB}" srcOrd="2" destOrd="0" presId="urn:microsoft.com/office/officeart/2005/8/layout/hChevron3"/>
    <dgm:cxn modelId="{485CB8FC-D545-864B-B781-2C55362218AF}" type="presParOf" srcId="{9E64ACA6-BA67-2F46-9CFE-A497A2B543F0}" destId="{ADAD99C4-296F-AE46-9793-09F97E9F5B87}" srcOrd="3" destOrd="0" presId="urn:microsoft.com/office/officeart/2005/8/layout/hChevron3"/>
    <dgm:cxn modelId="{CB8DFB30-C4D6-0649-98A1-283B15323B6C}" type="presParOf" srcId="{9E64ACA6-BA67-2F46-9CFE-A497A2B543F0}" destId="{447775C4-4539-4E49-93EF-E40CDBB80F3B}" srcOrd="4" destOrd="0" presId="urn:microsoft.com/office/officeart/2005/8/layout/hChevron3"/>
    <dgm:cxn modelId="{6051E5DA-DE89-D542-AE1B-0DF1CBEF23AC}" type="presParOf" srcId="{9E64ACA6-BA67-2F46-9CFE-A497A2B543F0}" destId="{A380A53F-B184-C446-A7C6-70BE4AC35367}" srcOrd="5" destOrd="0" presId="urn:microsoft.com/office/officeart/2005/8/layout/hChevron3"/>
    <dgm:cxn modelId="{809DF72E-A7B7-A94D-BE20-9C843ECA5351}" type="presParOf" srcId="{9E64ACA6-BA67-2F46-9CFE-A497A2B543F0}" destId="{183F52E2-FC85-B142-A2D1-07255836BB0E}" srcOrd="6" destOrd="0" presId="urn:microsoft.com/office/officeart/2005/8/layout/hChevron3"/>
    <dgm:cxn modelId="{0A49ABA5-8AA7-2241-A89F-C3C3DA0D6345}" type="presParOf" srcId="{9E64ACA6-BA67-2F46-9CFE-A497A2B543F0}" destId="{E00835FF-2651-C349-8498-EC3501340AF0}" srcOrd="7" destOrd="0" presId="urn:microsoft.com/office/officeart/2005/8/layout/hChevron3"/>
    <dgm:cxn modelId="{84E430FD-6759-0A44-93AC-B53EB230576C}" type="presParOf" srcId="{9E64ACA6-BA67-2F46-9CFE-A497A2B543F0}" destId="{64014CF7-5BA5-6843-B25A-D207E7702F34}" srcOrd="8" destOrd="0" presId="urn:microsoft.com/office/officeart/2005/8/layout/hChevron3"/>
    <dgm:cxn modelId="{966BF849-6BDB-234C-81DD-5FD271E6D518}" type="presParOf" srcId="{9E64ACA6-BA67-2F46-9CFE-A497A2B543F0}" destId="{113603BE-2E16-7D4A-B56C-6AA09BA84E9C}" srcOrd="9" destOrd="0" presId="urn:microsoft.com/office/officeart/2005/8/layout/hChevron3"/>
    <dgm:cxn modelId="{336A56CC-3993-5B4D-A650-AE24CB875535}" type="presParOf" srcId="{9E64ACA6-BA67-2F46-9CFE-A497A2B543F0}" destId="{DAB5AFC0-7ED4-B244-97FB-C67A1213DED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89F993-5842-9E41-A5BD-209EBFA8B43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216103FA-346C-6E4E-95E4-8BE85B67C6C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Organization</a:t>
          </a:r>
        </a:p>
      </dgm:t>
    </dgm:pt>
    <dgm:pt modelId="{2E3A3D16-9374-804D-9E70-BA3A55256C05}" type="parTrans" cxnId="{FD73BC61-0209-B042-8B57-E3EAA56FA470}">
      <dgm:prSet/>
      <dgm:spPr/>
      <dgm:t>
        <a:bodyPr/>
        <a:lstStyle/>
        <a:p>
          <a:endParaRPr lang="en-US"/>
        </a:p>
      </dgm:t>
    </dgm:pt>
    <dgm:pt modelId="{1D272327-7992-C04D-9F95-70E1EFAA6FCE}" type="sibTrans" cxnId="{FD73BC61-0209-B042-8B57-E3EAA56FA470}">
      <dgm:prSet/>
      <dgm:spPr/>
      <dgm:t>
        <a:bodyPr/>
        <a:lstStyle/>
        <a:p>
          <a:endParaRPr lang="en-US"/>
        </a:p>
      </dgm:t>
    </dgm:pt>
    <dgm:pt modelId="{8160B205-3EA0-2D43-9069-20FA5F3EBA0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Project</a:t>
          </a:r>
        </a:p>
      </dgm:t>
    </dgm:pt>
    <dgm:pt modelId="{5397C4EE-11EB-6C4D-AD73-C439960D8249}" type="parTrans" cxnId="{D2178D17-21A6-1D4F-836C-3A22C419BC68}">
      <dgm:prSet/>
      <dgm:spPr/>
      <dgm:t>
        <a:bodyPr/>
        <a:lstStyle/>
        <a:p>
          <a:endParaRPr lang="en-US"/>
        </a:p>
      </dgm:t>
    </dgm:pt>
    <dgm:pt modelId="{C8FC691C-4D95-484E-93DD-AFF545B18AEA}" type="sibTrans" cxnId="{D2178D17-21A6-1D4F-836C-3A22C419BC68}">
      <dgm:prSet/>
      <dgm:spPr/>
      <dgm:t>
        <a:bodyPr/>
        <a:lstStyle/>
        <a:p>
          <a:endParaRPr lang="en-US"/>
        </a:p>
      </dgm:t>
    </dgm:pt>
    <dgm:pt modelId="{D13FCEB1-7E77-4B4C-87DD-643C11C32D0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Cluster</a:t>
          </a:r>
        </a:p>
      </dgm:t>
    </dgm:pt>
    <dgm:pt modelId="{40307017-0945-044A-A546-0FE16084DC41}" type="parTrans" cxnId="{1C502033-4B48-814F-963E-6E5D2AE229D1}">
      <dgm:prSet/>
      <dgm:spPr/>
      <dgm:t>
        <a:bodyPr/>
        <a:lstStyle/>
        <a:p>
          <a:endParaRPr lang="en-US"/>
        </a:p>
      </dgm:t>
    </dgm:pt>
    <dgm:pt modelId="{1875C7DB-A09F-3746-A9EE-8A3146FF6A5B}" type="sibTrans" cxnId="{1C502033-4B48-814F-963E-6E5D2AE229D1}">
      <dgm:prSet/>
      <dgm:spPr/>
      <dgm:t>
        <a:bodyPr/>
        <a:lstStyle/>
        <a:p>
          <a:endParaRPr lang="en-US"/>
        </a:p>
      </dgm:t>
    </dgm:pt>
    <dgm:pt modelId="{278AA0D9-0F71-F64C-BC4D-6FDC3F79B4D1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24F3C83C-0A83-174A-AA0D-3E0FD6AD2F21}" type="parTrans" cxnId="{DA9C6066-E389-BB46-9BDC-AE852434C3E6}">
      <dgm:prSet/>
      <dgm:spPr/>
      <dgm:t>
        <a:bodyPr/>
        <a:lstStyle/>
        <a:p>
          <a:endParaRPr lang="en-US"/>
        </a:p>
      </dgm:t>
    </dgm:pt>
    <dgm:pt modelId="{7A0E1064-B896-E841-8CA8-7AFFBBEECE2E}" type="sibTrans" cxnId="{DA9C6066-E389-BB46-9BDC-AE852434C3E6}">
      <dgm:prSet/>
      <dgm:spPr/>
      <dgm:t>
        <a:bodyPr/>
        <a:lstStyle/>
        <a:p>
          <a:endParaRPr lang="en-US"/>
        </a:p>
      </dgm:t>
    </dgm:pt>
    <dgm:pt modelId="{86EF46DD-74BB-C245-9464-BBD32BB3ECED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EE77F5BC-49B3-A942-8AF5-27D9F85365F6}" type="parTrans" cxnId="{9035D789-436C-8D45-A649-B2498BA8FA27}">
      <dgm:prSet/>
      <dgm:spPr/>
      <dgm:t>
        <a:bodyPr/>
        <a:lstStyle/>
        <a:p>
          <a:endParaRPr lang="en-US"/>
        </a:p>
      </dgm:t>
    </dgm:pt>
    <dgm:pt modelId="{8EA02373-4AF7-9B4E-900C-6ABE4371FE59}" type="sibTrans" cxnId="{9035D789-436C-8D45-A649-B2498BA8FA27}">
      <dgm:prSet/>
      <dgm:spPr/>
      <dgm:t>
        <a:bodyPr/>
        <a:lstStyle/>
        <a:p>
          <a:endParaRPr lang="en-US"/>
        </a:p>
      </dgm:t>
    </dgm:pt>
    <dgm:pt modelId="{5B85CA1B-FF6C-004F-97F8-DCBA7DF8337F}">
      <dgm:prSet/>
      <dgm:spPr/>
      <dgm:t>
        <a:bodyPr/>
        <a:lstStyle/>
        <a:p>
          <a:r>
            <a:rPr lang="en-US" dirty="0"/>
            <a:t>Document</a:t>
          </a:r>
        </a:p>
      </dgm:t>
    </dgm:pt>
    <dgm:pt modelId="{B2055392-80C2-9F48-BCD3-5A9B71707D1E}" type="parTrans" cxnId="{143305FC-FAF5-DB43-A703-34D3540BC46D}">
      <dgm:prSet/>
      <dgm:spPr/>
      <dgm:t>
        <a:bodyPr/>
        <a:lstStyle/>
        <a:p>
          <a:endParaRPr lang="en-US"/>
        </a:p>
      </dgm:t>
    </dgm:pt>
    <dgm:pt modelId="{74CEB183-38C3-B54C-97FC-749DD5F10DB3}" type="sibTrans" cxnId="{143305FC-FAF5-DB43-A703-34D3540BC46D}">
      <dgm:prSet/>
      <dgm:spPr/>
      <dgm:t>
        <a:bodyPr/>
        <a:lstStyle/>
        <a:p>
          <a:endParaRPr lang="en-US"/>
        </a:p>
      </dgm:t>
    </dgm:pt>
    <dgm:pt modelId="{9E64ACA6-BA67-2F46-9CFE-A497A2B543F0}" type="pres">
      <dgm:prSet presAssocID="{2B89F993-5842-9E41-A5BD-209EBFA8B43E}" presName="Name0" presStyleCnt="0">
        <dgm:presLayoutVars>
          <dgm:dir/>
          <dgm:resizeHandles val="exact"/>
        </dgm:presLayoutVars>
      </dgm:prSet>
      <dgm:spPr/>
    </dgm:pt>
    <dgm:pt modelId="{A9520449-CC96-5C4D-BBA9-4863DB56C76F}" type="pres">
      <dgm:prSet presAssocID="{216103FA-346C-6E4E-95E4-8BE85B67C6C7}" presName="parTxOnly" presStyleLbl="node1" presStyleIdx="0" presStyleCnt="6">
        <dgm:presLayoutVars>
          <dgm:bulletEnabled val="1"/>
        </dgm:presLayoutVars>
      </dgm:prSet>
      <dgm:spPr/>
    </dgm:pt>
    <dgm:pt modelId="{64411DD1-A9B4-B44E-B2DB-0FEF4C20E9F7}" type="pres">
      <dgm:prSet presAssocID="{1D272327-7992-C04D-9F95-70E1EFAA6FCE}" presName="parSpace" presStyleCnt="0"/>
      <dgm:spPr/>
    </dgm:pt>
    <dgm:pt modelId="{BED2A1E2-7B0E-FA4C-8FA9-4027DD659BFB}" type="pres">
      <dgm:prSet presAssocID="{8160B205-3EA0-2D43-9069-20FA5F3EBA04}" presName="parTxOnly" presStyleLbl="node1" presStyleIdx="1" presStyleCnt="6">
        <dgm:presLayoutVars>
          <dgm:bulletEnabled val="1"/>
        </dgm:presLayoutVars>
      </dgm:prSet>
      <dgm:spPr/>
    </dgm:pt>
    <dgm:pt modelId="{ADAD99C4-296F-AE46-9793-09F97E9F5B87}" type="pres">
      <dgm:prSet presAssocID="{C8FC691C-4D95-484E-93DD-AFF545B18AEA}" presName="parSpace" presStyleCnt="0"/>
      <dgm:spPr/>
    </dgm:pt>
    <dgm:pt modelId="{447775C4-4539-4E49-93EF-E40CDBB80F3B}" type="pres">
      <dgm:prSet presAssocID="{D13FCEB1-7E77-4B4C-87DD-643C11C32D06}" presName="parTxOnly" presStyleLbl="node1" presStyleIdx="2" presStyleCnt="6">
        <dgm:presLayoutVars>
          <dgm:bulletEnabled val="1"/>
        </dgm:presLayoutVars>
      </dgm:prSet>
      <dgm:spPr/>
    </dgm:pt>
    <dgm:pt modelId="{A380A53F-B184-C446-A7C6-70BE4AC35367}" type="pres">
      <dgm:prSet presAssocID="{1875C7DB-A09F-3746-A9EE-8A3146FF6A5B}" presName="parSpace" presStyleCnt="0"/>
      <dgm:spPr/>
    </dgm:pt>
    <dgm:pt modelId="{183F52E2-FC85-B142-A2D1-07255836BB0E}" type="pres">
      <dgm:prSet presAssocID="{278AA0D9-0F71-F64C-BC4D-6FDC3F79B4D1}" presName="parTxOnly" presStyleLbl="node1" presStyleIdx="3" presStyleCnt="6">
        <dgm:presLayoutVars>
          <dgm:bulletEnabled val="1"/>
        </dgm:presLayoutVars>
      </dgm:prSet>
      <dgm:spPr/>
    </dgm:pt>
    <dgm:pt modelId="{E00835FF-2651-C349-8498-EC3501340AF0}" type="pres">
      <dgm:prSet presAssocID="{7A0E1064-B896-E841-8CA8-7AFFBBEECE2E}" presName="parSpace" presStyleCnt="0"/>
      <dgm:spPr/>
    </dgm:pt>
    <dgm:pt modelId="{64014CF7-5BA5-6843-B25A-D207E7702F34}" type="pres">
      <dgm:prSet presAssocID="{86EF46DD-74BB-C245-9464-BBD32BB3ECED}" presName="parTxOnly" presStyleLbl="node1" presStyleIdx="4" presStyleCnt="6">
        <dgm:presLayoutVars>
          <dgm:bulletEnabled val="1"/>
        </dgm:presLayoutVars>
      </dgm:prSet>
      <dgm:spPr/>
    </dgm:pt>
    <dgm:pt modelId="{113603BE-2E16-7D4A-B56C-6AA09BA84E9C}" type="pres">
      <dgm:prSet presAssocID="{8EA02373-4AF7-9B4E-900C-6ABE4371FE59}" presName="parSpace" presStyleCnt="0"/>
      <dgm:spPr/>
    </dgm:pt>
    <dgm:pt modelId="{DAB5AFC0-7ED4-B244-97FB-C67A1213DED8}" type="pres">
      <dgm:prSet presAssocID="{5B85CA1B-FF6C-004F-97F8-DCBA7DF8337F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C50F7F09-C33E-AF4F-AFEA-316237FC65D2}" type="presOf" srcId="{D13FCEB1-7E77-4B4C-87DD-643C11C32D06}" destId="{447775C4-4539-4E49-93EF-E40CDBB80F3B}" srcOrd="0" destOrd="0" presId="urn:microsoft.com/office/officeart/2005/8/layout/hChevron3"/>
    <dgm:cxn modelId="{71A4F70A-87E4-B14C-87D9-63463D9F29DF}" type="presOf" srcId="{5B85CA1B-FF6C-004F-97F8-DCBA7DF8337F}" destId="{DAB5AFC0-7ED4-B244-97FB-C67A1213DED8}" srcOrd="0" destOrd="0" presId="urn:microsoft.com/office/officeart/2005/8/layout/hChevron3"/>
    <dgm:cxn modelId="{D2178D17-21A6-1D4F-836C-3A22C419BC68}" srcId="{2B89F993-5842-9E41-A5BD-209EBFA8B43E}" destId="{8160B205-3EA0-2D43-9069-20FA5F3EBA04}" srcOrd="1" destOrd="0" parTransId="{5397C4EE-11EB-6C4D-AD73-C439960D8249}" sibTransId="{C8FC691C-4D95-484E-93DD-AFF545B18AEA}"/>
    <dgm:cxn modelId="{1C502033-4B48-814F-963E-6E5D2AE229D1}" srcId="{2B89F993-5842-9E41-A5BD-209EBFA8B43E}" destId="{D13FCEB1-7E77-4B4C-87DD-643C11C32D06}" srcOrd="2" destOrd="0" parTransId="{40307017-0945-044A-A546-0FE16084DC41}" sibTransId="{1875C7DB-A09F-3746-A9EE-8A3146FF6A5B}"/>
    <dgm:cxn modelId="{FD73BC61-0209-B042-8B57-E3EAA56FA470}" srcId="{2B89F993-5842-9E41-A5BD-209EBFA8B43E}" destId="{216103FA-346C-6E4E-95E4-8BE85B67C6C7}" srcOrd="0" destOrd="0" parTransId="{2E3A3D16-9374-804D-9E70-BA3A55256C05}" sibTransId="{1D272327-7992-C04D-9F95-70E1EFAA6FCE}"/>
    <dgm:cxn modelId="{DA9C6066-E389-BB46-9BDC-AE852434C3E6}" srcId="{2B89F993-5842-9E41-A5BD-209EBFA8B43E}" destId="{278AA0D9-0F71-F64C-BC4D-6FDC3F79B4D1}" srcOrd="3" destOrd="0" parTransId="{24F3C83C-0A83-174A-AA0D-3E0FD6AD2F21}" sibTransId="{7A0E1064-B896-E841-8CA8-7AFFBBEECE2E}"/>
    <dgm:cxn modelId="{9035D789-436C-8D45-A649-B2498BA8FA27}" srcId="{2B89F993-5842-9E41-A5BD-209EBFA8B43E}" destId="{86EF46DD-74BB-C245-9464-BBD32BB3ECED}" srcOrd="4" destOrd="0" parTransId="{EE77F5BC-49B3-A942-8AF5-27D9F85365F6}" sibTransId="{8EA02373-4AF7-9B4E-900C-6ABE4371FE59}"/>
    <dgm:cxn modelId="{67ACC9AB-33D6-B845-ADA7-E3F5F8C841DD}" type="presOf" srcId="{2B89F993-5842-9E41-A5BD-209EBFA8B43E}" destId="{9E64ACA6-BA67-2F46-9CFE-A497A2B543F0}" srcOrd="0" destOrd="0" presId="urn:microsoft.com/office/officeart/2005/8/layout/hChevron3"/>
    <dgm:cxn modelId="{58F286DF-3FD5-0545-A0E6-C1355544359F}" type="presOf" srcId="{86EF46DD-74BB-C245-9464-BBD32BB3ECED}" destId="{64014CF7-5BA5-6843-B25A-D207E7702F34}" srcOrd="0" destOrd="0" presId="urn:microsoft.com/office/officeart/2005/8/layout/hChevron3"/>
    <dgm:cxn modelId="{E9E193E8-EDA2-9A47-AD8D-7B5B704F13F3}" type="presOf" srcId="{216103FA-346C-6E4E-95E4-8BE85B67C6C7}" destId="{A9520449-CC96-5C4D-BBA9-4863DB56C76F}" srcOrd="0" destOrd="0" presId="urn:microsoft.com/office/officeart/2005/8/layout/hChevron3"/>
    <dgm:cxn modelId="{D82E65EF-02D0-7240-B928-C1B3D437B9D0}" type="presOf" srcId="{8160B205-3EA0-2D43-9069-20FA5F3EBA04}" destId="{BED2A1E2-7B0E-FA4C-8FA9-4027DD659BFB}" srcOrd="0" destOrd="0" presId="urn:microsoft.com/office/officeart/2005/8/layout/hChevron3"/>
    <dgm:cxn modelId="{B0E24FF9-30F6-AA41-905F-3140277D0E73}" type="presOf" srcId="{278AA0D9-0F71-F64C-BC4D-6FDC3F79B4D1}" destId="{183F52E2-FC85-B142-A2D1-07255836BB0E}" srcOrd="0" destOrd="0" presId="urn:microsoft.com/office/officeart/2005/8/layout/hChevron3"/>
    <dgm:cxn modelId="{143305FC-FAF5-DB43-A703-34D3540BC46D}" srcId="{2B89F993-5842-9E41-A5BD-209EBFA8B43E}" destId="{5B85CA1B-FF6C-004F-97F8-DCBA7DF8337F}" srcOrd="5" destOrd="0" parTransId="{B2055392-80C2-9F48-BCD3-5A9B71707D1E}" sibTransId="{74CEB183-38C3-B54C-97FC-749DD5F10DB3}"/>
    <dgm:cxn modelId="{54CB9792-763D-E646-8E0C-3AABF82C367C}" type="presParOf" srcId="{9E64ACA6-BA67-2F46-9CFE-A497A2B543F0}" destId="{A9520449-CC96-5C4D-BBA9-4863DB56C76F}" srcOrd="0" destOrd="0" presId="urn:microsoft.com/office/officeart/2005/8/layout/hChevron3"/>
    <dgm:cxn modelId="{317D3DAA-594C-4347-AC89-009A090C14BC}" type="presParOf" srcId="{9E64ACA6-BA67-2F46-9CFE-A497A2B543F0}" destId="{64411DD1-A9B4-B44E-B2DB-0FEF4C20E9F7}" srcOrd="1" destOrd="0" presId="urn:microsoft.com/office/officeart/2005/8/layout/hChevron3"/>
    <dgm:cxn modelId="{959FBA3C-EE03-6B47-A6A2-C216407B22E1}" type="presParOf" srcId="{9E64ACA6-BA67-2F46-9CFE-A497A2B543F0}" destId="{BED2A1E2-7B0E-FA4C-8FA9-4027DD659BFB}" srcOrd="2" destOrd="0" presId="urn:microsoft.com/office/officeart/2005/8/layout/hChevron3"/>
    <dgm:cxn modelId="{485CB8FC-D545-864B-B781-2C55362218AF}" type="presParOf" srcId="{9E64ACA6-BA67-2F46-9CFE-A497A2B543F0}" destId="{ADAD99C4-296F-AE46-9793-09F97E9F5B87}" srcOrd="3" destOrd="0" presId="urn:microsoft.com/office/officeart/2005/8/layout/hChevron3"/>
    <dgm:cxn modelId="{CB8DFB30-C4D6-0649-98A1-283B15323B6C}" type="presParOf" srcId="{9E64ACA6-BA67-2F46-9CFE-A497A2B543F0}" destId="{447775C4-4539-4E49-93EF-E40CDBB80F3B}" srcOrd="4" destOrd="0" presId="urn:microsoft.com/office/officeart/2005/8/layout/hChevron3"/>
    <dgm:cxn modelId="{6051E5DA-DE89-D542-AE1B-0DF1CBEF23AC}" type="presParOf" srcId="{9E64ACA6-BA67-2F46-9CFE-A497A2B543F0}" destId="{A380A53F-B184-C446-A7C6-70BE4AC35367}" srcOrd="5" destOrd="0" presId="urn:microsoft.com/office/officeart/2005/8/layout/hChevron3"/>
    <dgm:cxn modelId="{809DF72E-A7B7-A94D-BE20-9C843ECA5351}" type="presParOf" srcId="{9E64ACA6-BA67-2F46-9CFE-A497A2B543F0}" destId="{183F52E2-FC85-B142-A2D1-07255836BB0E}" srcOrd="6" destOrd="0" presId="urn:microsoft.com/office/officeart/2005/8/layout/hChevron3"/>
    <dgm:cxn modelId="{0A49ABA5-8AA7-2241-A89F-C3C3DA0D6345}" type="presParOf" srcId="{9E64ACA6-BA67-2F46-9CFE-A497A2B543F0}" destId="{E00835FF-2651-C349-8498-EC3501340AF0}" srcOrd="7" destOrd="0" presId="urn:microsoft.com/office/officeart/2005/8/layout/hChevron3"/>
    <dgm:cxn modelId="{84E430FD-6759-0A44-93AC-B53EB230576C}" type="presParOf" srcId="{9E64ACA6-BA67-2F46-9CFE-A497A2B543F0}" destId="{64014CF7-5BA5-6843-B25A-D207E7702F34}" srcOrd="8" destOrd="0" presId="urn:microsoft.com/office/officeart/2005/8/layout/hChevron3"/>
    <dgm:cxn modelId="{966BF849-6BDB-234C-81DD-5FD271E6D518}" type="presParOf" srcId="{9E64ACA6-BA67-2F46-9CFE-A497A2B543F0}" destId="{113603BE-2E16-7D4A-B56C-6AA09BA84E9C}" srcOrd="9" destOrd="0" presId="urn:microsoft.com/office/officeart/2005/8/layout/hChevron3"/>
    <dgm:cxn modelId="{336A56CC-3993-5B4D-A650-AE24CB875535}" type="presParOf" srcId="{9E64ACA6-BA67-2F46-9CFE-A497A2B543F0}" destId="{DAB5AFC0-7ED4-B244-97FB-C67A1213DED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20449-CC96-5C4D-BBA9-4863DB56C76F}">
      <dsp:nvSpPr>
        <dsp:cNvPr id="0" name=""/>
        <dsp:cNvSpPr/>
      </dsp:nvSpPr>
      <dsp:spPr>
        <a:xfrm>
          <a:off x="1356" y="400277"/>
          <a:ext cx="2221362" cy="8885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Organization</a:t>
          </a:r>
        </a:p>
      </dsp:txBody>
      <dsp:txXfrm>
        <a:off x="1356" y="400277"/>
        <a:ext cx="1999226" cy="888545"/>
      </dsp:txXfrm>
    </dsp:sp>
    <dsp:sp modelId="{BED2A1E2-7B0E-FA4C-8FA9-4027DD659BFB}">
      <dsp:nvSpPr>
        <dsp:cNvPr id="0" name=""/>
        <dsp:cNvSpPr/>
      </dsp:nvSpPr>
      <dsp:spPr>
        <a:xfrm>
          <a:off x="1778446" y="400277"/>
          <a:ext cx="2221362" cy="8885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</a:t>
          </a:r>
        </a:p>
      </dsp:txBody>
      <dsp:txXfrm>
        <a:off x="2222719" y="400277"/>
        <a:ext cx="1332817" cy="888545"/>
      </dsp:txXfrm>
    </dsp:sp>
    <dsp:sp modelId="{447775C4-4539-4E49-93EF-E40CDBB80F3B}">
      <dsp:nvSpPr>
        <dsp:cNvPr id="0" name=""/>
        <dsp:cNvSpPr/>
      </dsp:nvSpPr>
      <dsp:spPr>
        <a:xfrm>
          <a:off x="3555536" y="400277"/>
          <a:ext cx="2221362" cy="8885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Cluster</a:t>
          </a:r>
        </a:p>
      </dsp:txBody>
      <dsp:txXfrm>
        <a:off x="3999809" y="400277"/>
        <a:ext cx="1332817" cy="888545"/>
      </dsp:txXfrm>
    </dsp:sp>
    <dsp:sp modelId="{183F52E2-FC85-B142-A2D1-07255836BB0E}">
      <dsp:nvSpPr>
        <dsp:cNvPr id="0" name=""/>
        <dsp:cNvSpPr/>
      </dsp:nvSpPr>
      <dsp:spPr>
        <a:xfrm>
          <a:off x="5332626" y="400277"/>
          <a:ext cx="2221362" cy="8885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</a:t>
          </a:r>
        </a:p>
      </dsp:txBody>
      <dsp:txXfrm>
        <a:off x="5776899" y="400277"/>
        <a:ext cx="1332817" cy="888545"/>
      </dsp:txXfrm>
    </dsp:sp>
    <dsp:sp modelId="{64014CF7-5BA5-6843-B25A-D207E7702F34}">
      <dsp:nvSpPr>
        <dsp:cNvPr id="0" name=""/>
        <dsp:cNvSpPr/>
      </dsp:nvSpPr>
      <dsp:spPr>
        <a:xfrm>
          <a:off x="7109716" y="400277"/>
          <a:ext cx="2221362" cy="8885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Collection</a:t>
          </a:r>
        </a:p>
      </dsp:txBody>
      <dsp:txXfrm>
        <a:off x="7553989" y="400277"/>
        <a:ext cx="1332817" cy="888545"/>
      </dsp:txXfrm>
    </dsp:sp>
    <dsp:sp modelId="{DAB5AFC0-7ED4-B244-97FB-C67A1213DED8}">
      <dsp:nvSpPr>
        <dsp:cNvPr id="0" name=""/>
        <dsp:cNvSpPr/>
      </dsp:nvSpPr>
      <dsp:spPr>
        <a:xfrm>
          <a:off x="8886807" y="400277"/>
          <a:ext cx="2221362" cy="8885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Document</a:t>
          </a:r>
        </a:p>
      </dsp:txBody>
      <dsp:txXfrm>
        <a:off x="9331080" y="400277"/>
        <a:ext cx="1332817" cy="888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20449-CC96-5C4D-BBA9-4863DB56C76F}">
      <dsp:nvSpPr>
        <dsp:cNvPr id="0" name=""/>
        <dsp:cNvSpPr/>
      </dsp:nvSpPr>
      <dsp:spPr>
        <a:xfrm>
          <a:off x="689" y="223512"/>
          <a:ext cx="1130024" cy="452009"/>
        </a:xfrm>
        <a:prstGeom prst="homePlat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Organization</a:t>
          </a:r>
        </a:p>
      </dsp:txBody>
      <dsp:txXfrm>
        <a:off x="689" y="223512"/>
        <a:ext cx="1017022" cy="452009"/>
      </dsp:txXfrm>
    </dsp:sp>
    <dsp:sp modelId="{BED2A1E2-7B0E-FA4C-8FA9-4027DD659BFB}">
      <dsp:nvSpPr>
        <dsp:cNvPr id="0" name=""/>
        <dsp:cNvSpPr/>
      </dsp:nvSpPr>
      <dsp:spPr>
        <a:xfrm>
          <a:off x="904709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1130714" y="223512"/>
        <a:ext cx="678015" cy="452009"/>
      </dsp:txXfrm>
    </dsp:sp>
    <dsp:sp modelId="{447775C4-4539-4E49-93EF-E40CDBB80F3B}">
      <dsp:nvSpPr>
        <dsp:cNvPr id="0" name=""/>
        <dsp:cNvSpPr/>
      </dsp:nvSpPr>
      <dsp:spPr>
        <a:xfrm>
          <a:off x="1808728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Cluster</a:t>
          </a:r>
        </a:p>
      </dsp:txBody>
      <dsp:txXfrm>
        <a:off x="2034733" y="223512"/>
        <a:ext cx="678015" cy="452009"/>
      </dsp:txXfrm>
    </dsp:sp>
    <dsp:sp modelId="{183F52E2-FC85-B142-A2D1-07255836BB0E}">
      <dsp:nvSpPr>
        <dsp:cNvPr id="0" name=""/>
        <dsp:cNvSpPr/>
      </dsp:nvSpPr>
      <dsp:spPr>
        <a:xfrm>
          <a:off x="2712747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Database</a:t>
          </a:r>
        </a:p>
      </dsp:txBody>
      <dsp:txXfrm>
        <a:off x="2938752" y="223512"/>
        <a:ext cx="678015" cy="452009"/>
      </dsp:txXfrm>
    </dsp:sp>
    <dsp:sp modelId="{64014CF7-5BA5-6843-B25A-D207E7702F34}">
      <dsp:nvSpPr>
        <dsp:cNvPr id="0" name=""/>
        <dsp:cNvSpPr/>
      </dsp:nvSpPr>
      <dsp:spPr>
        <a:xfrm>
          <a:off x="3616766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842771" y="223512"/>
        <a:ext cx="678015" cy="452009"/>
      </dsp:txXfrm>
    </dsp:sp>
    <dsp:sp modelId="{DAB5AFC0-7ED4-B244-97FB-C67A1213DED8}">
      <dsp:nvSpPr>
        <dsp:cNvPr id="0" name=""/>
        <dsp:cNvSpPr/>
      </dsp:nvSpPr>
      <dsp:spPr>
        <a:xfrm>
          <a:off x="4520786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</a:t>
          </a:r>
        </a:p>
      </dsp:txBody>
      <dsp:txXfrm>
        <a:off x="4746791" y="223512"/>
        <a:ext cx="678015" cy="4520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20449-CC96-5C4D-BBA9-4863DB56C76F}">
      <dsp:nvSpPr>
        <dsp:cNvPr id="0" name=""/>
        <dsp:cNvSpPr/>
      </dsp:nvSpPr>
      <dsp:spPr>
        <a:xfrm>
          <a:off x="689" y="223512"/>
          <a:ext cx="1130024" cy="452009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Organization</a:t>
          </a:r>
        </a:p>
      </dsp:txBody>
      <dsp:txXfrm>
        <a:off x="689" y="223512"/>
        <a:ext cx="1017022" cy="452009"/>
      </dsp:txXfrm>
    </dsp:sp>
    <dsp:sp modelId="{BED2A1E2-7B0E-FA4C-8FA9-4027DD659BFB}">
      <dsp:nvSpPr>
        <dsp:cNvPr id="0" name=""/>
        <dsp:cNvSpPr/>
      </dsp:nvSpPr>
      <dsp:spPr>
        <a:xfrm>
          <a:off x="904709" y="223512"/>
          <a:ext cx="1130024" cy="45200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1130714" y="223512"/>
        <a:ext cx="678015" cy="452009"/>
      </dsp:txXfrm>
    </dsp:sp>
    <dsp:sp modelId="{447775C4-4539-4E49-93EF-E40CDBB80F3B}">
      <dsp:nvSpPr>
        <dsp:cNvPr id="0" name=""/>
        <dsp:cNvSpPr/>
      </dsp:nvSpPr>
      <dsp:spPr>
        <a:xfrm>
          <a:off x="1808728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Cluster</a:t>
          </a:r>
        </a:p>
      </dsp:txBody>
      <dsp:txXfrm>
        <a:off x="2034733" y="223512"/>
        <a:ext cx="678015" cy="452009"/>
      </dsp:txXfrm>
    </dsp:sp>
    <dsp:sp modelId="{183F52E2-FC85-B142-A2D1-07255836BB0E}">
      <dsp:nvSpPr>
        <dsp:cNvPr id="0" name=""/>
        <dsp:cNvSpPr/>
      </dsp:nvSpPr>
      <dsp:spPr>
        <a:xfrm>
          <a:off x="2712747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Database</a:t>
          </a:r>
        </a:p>
      </dsp:txBody>
      <dsp:txXfrm>
        <a:off x="2938752" y="223512"/>
        <a:ext cx="678015" cy="452009"/>
      </dsp:txXfrm>
    </dsp:sp>
    <dsp:sp modelId="{64014CF7-5BA5-6843-B25A-D207E7702F34}">
      <dsp:nvSpPr>
        <dsp:cNvPr id="0" name=""/>
        <dsp:cNvSpPr/>
      </dsp:nvSpPr>
      <dsp:spPr>
        <a:xfrm>
          <a:off x="3616766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842771" y="223512"/>
        <a:ext cx="678015" cy="452009"/>
      </dsp:txXfrm>
    </dsp:sp>
    <dsp:sp modelId="{DAB5AFC0-7ED4-B244-97FB-C67A1213DED8}">
      <dsp:nvSpPr>
        <dsp:cNvPr id="0" name=""/>
        <dsp:cNvSpPr/>
      </dsp:nvSpPr>
      <dsp:spPr>
        <a:xfrm>
          <a:off x="4520786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</a:t>
          </a:r>
        </a:p>
      </dsp:txBody>
      <dsp:txXfrm>
        <a:off x="4746791" y="223512"/>
        <a:ext cx="678015" cy="4520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20449-CC96-5C4D-BBA9-4863DB56C76F}">
      <dsp:nvSpPr>
        <dsp:cNvPr id="0" name=""/>
        <dsp:cNvSpPr/>
      </dsp:nvSpPr>
      <dsp:spPr>
        <a:xfrm>
          <a:off x="689" y="223512"/>
          <a:ext cx="1130024" cy="452009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Organization</a:t>
          </a:r>
        </a:p>
      </dsp:txBody>
      <dsp:txXfrm>
        <a:off x="689" y="223512"/>
        <a:ext cx="1017022" cy="452009"/>
      </dsp:txXfrm>
    </dsp:sp>
    <dsp:sp modelId="{BED2A1E2-7B0E-FA4C-8FA9-4027DD659BFB}">
      <dsp:nvSpPr>
        <dsp:cNvPr id="0" name=""/>
        <dsp:cNvSpPr/>
      </dsp:nvSpPr>
      <dsp:spPr>
        <a:xfrm>
          <a:off x="904709" y="223512"/>
          <a:ext cx="1130024" cy="45200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1130714" y="223512"/>
        <a:ext cx="678015" cy="452009"/>
      </dsp:txXfrm>
    </dsp:sp>
    <dsp:sp modelId="{447775C4-4539-4E49-93EF-E40CDBB80F3B}">
      <dsp:nvSpPr>
        <dsp:cNvPr id="0" name=""/>
        <dsp:cNvSpPr/>
      </dsp:nvSpPr>
      <dsp:spPr>
        <a:xfrm>
          <a:off x="1808728" y="223512"/>
          <a:ext cx="1130024" cy="452009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Cluster</a:t>
          </a:r>
        </a:p>
      </dsp:txBody>
      <dsp:txXfrm>
        <a:off x="2034733" y="223512"/>
        <a:ext cx="678015" cy="452009"/>
      </dsp:txXfrm>
    </dsp:sp>
    <dsp:sp modelId="{183F52E2-FC85-B142-A2D1-07255836BB0E}">
      <dsp:nvSpPr>
        <dsp:cNvPr id="0" name=""/>
        <dsp:cNvSpPr/>
      </dsp:nvSpPr>
      <dsp:spPr>
        <a:xfrm>
          <a:off x="2712747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Database</a:t>
          </a:r>
        </a:p>
      </dsp:txBody>
      <dsp:txXfrm>
        <a:off x="2938752" y="223512"/>
        <a:ext cx="678015" cy="452009"/>
      </dsp:txXfrm>
    </dsp:sp>
    <dsp:sp modelId="{64014CF7-5BA5-6843-B25A-D207E7702F34}">
      <dsp:nvSpPr>
        <dsp:cNvPr id="0" name=""/>
        <dsp:cNvSpPr/>
      </dsp:nvSpPr>
      <dsp:spPr>
        <a:xfrm>
          <a:off x="3616766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842771" y="223512"/>
        <a:ext cx="678015" cy="452009"/>
      </dsp:txXfrm>
    </dsp:sp>
    <dsp:sp modelId="{DAB5AFC0-7ED4-B244-97FB-C67A1213DED8}">
      <dsp:nvSpPr>
        <dsp:cNvPr id="0" name=""/>
        <dsp:cNvSpPr/>
      </dsp:nvSpPr>
      <dsp:spPr>
        <a:xfrm>
          <a:off x="4520786" y="223512"/>
          <a:ext cx="1130024" cy="452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</a:t>
          </a:r>
        </a:p>
      </dsp:txBody>
      <dsp:txXfrm>
        <a:off x="4746791" y="223512"/>
        <a:ext cx="678015" cy="452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Q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4D25F-83AE-614B-9559-2C787A64101F}" type="datetimeFigureOut">
              <a:rPr lang="en-QA" smtClean="0"/>
              <a:t>28/12/2024</a:t>
            </a:fld>
            <a:endParaRPr lang="en-Q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Q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Q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BE632-299A-3246-8D91-0082423D0FCA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46411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D47703-99B9-3D4E-A3E8-4E0197A6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7133F-0231-364A-870A-3D4E55B749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152" y="1116532"/>
            <a:ext cx="4267695" cy="2437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F24166-68A5-E249-82C4-B015600C672F}"/>
              </a:ext>
            </a:extLst>
          </p:cNvPr>
          <p:cNvSpPr txBox="1"/>
          <p:nvPr/>
        </p:nvSpPr>
        <p:spPr>
          <a:xfrm>
            <a:off x="10558913" y="5842536"/>
            <a:ext cx="1448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QA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www.udst.edu.qa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0D709-15C0-B731-769D-286AAB1D9FEC}"/>
              </a:ext>
            </a:extLst>
          </p:cNvPr>
          <p:cNvSpPr txBox="1"/>
          <p:nvPr userDrawn="1"/>
        </p:nvSpPr>
        <p:spPr>
          <a:xfrm>
            <a:off x="3782838" y="3766241"/>
            <a:ext cx="462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Q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4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3">
            <a:extLst>
              <a:ext uri="{FF2B5EF4-FFF2-40B4-BE49-F238E27FC236}">
                <a16:creationId xmlns:a16="http://schemas.microsoft.com/office/drawing/2014/main" id="{E1094C19-797C-724A-BD3F-C72DAD8D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23" y="1375779"/>
            <a:ext cx="9812539" cy="8979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56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QA" dirty="0"/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7E39A3AD-12F6-FE4F-A77C-B55F7B30C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2378075"/>
            <a:ext cx="9812338" cy="3463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056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3FE5-768A-8212-4DBB-C3698ECA6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06970-41A2-6DF6-7803-60CF1F448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DC85-CEFB-B4AC-6A7E-3582D7E6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0812-FE41-F44B-BDBB-07F3DD7777C9}" type="datetimeFigureOut">
              <a:rPr lang="en-QA" smtClean="0"/>
              <a:t>28/12/2024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7D75-586F-82D5-E399-9B721E84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42FB-154F-BFE5-C81C-5691F95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8C5E-8A38-774D-9307-2E8042B9CF9F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92999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F3EF0A-2987-B04C-95DB-BFFD775572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05137"/>
            <a:ext cx="12192000" cy="4352863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55AD7C66-FC1E-0E4A-BB60-2CE9081C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23" y="1375779"/>
            <a:ext cx="9812539" cy="8979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56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QA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2BAB092-B24B-CD4D-9665-6F94DA28F7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2378075"/>
            <a:ext cx="9812338" cy="3463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BED765-802B-9549-8890-E2C5FAF9CB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398" y="6375723"/>
            <a:ext cx="368366" cy="3427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8D4828-D8FE-B446-B529-87EA7D449D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4" y="0"/>
            <a:ext cx="2508985" cy="14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57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3EFBF-6207-5345-818B-1927AEB546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335581" y="834389"/>
            <a:ext cx="5567790" cy="5189221"/>
          </a:xfrm>
          <a:custGeom>
            <a:avLst/>
            <a:gdLst>
              <a:gd name="connsiteX0" fmla="*/ 0 w 6828949"/>
              <a:gd name="connsiteY0" fmla="*/ 0 h 6364631"/>
              <a:gd name="connsiteX1" fmla="*/ 12203 w 6828949"/>
              <a:gd name="connsiteY1" fmla="*/ 3572004 h 6364631"/>
              <a:gd name="connsiteX2" fmla="*/ 3199713 w 6828949"/>
              <a:gd name="connsiteY2" fmla="*/ 6364631 h 6364631"/>
              <a:gd name="connsiteX3" fmla="*/ 3199868 w 6828949"/>
              <a:gd name="connsiteY3" fmla="*/ 2780269 h 6364631"/>
              <a:gd name="connsiteX4" fmla="*/ 6828949 w 6828949"/>
              <a:gd name="connsiteY4" fmla="*/ 0 h 6364631"/>
              <a:gd name="connsiteX5" fmla="*/ 3629081 w 6828949"/>
              <a:gd name="connsiteY5" fmla="*/ 2780269 h 6364631"/>
              <a:gd name="connsiteX6" fmla="*/ 3629236 w 6828949"/>
              <a:gd name="connsiteY6" fmla="*/ 6364631 h 6364631"/>
              <a:gd name="connsiteX7" fmla="*/ 6816746 w 6828949"/>
              <a:gd name="connsiteY7" fmla="*/ 3572004 h 6364631"/>
              <a:gd name="connsiteX8" fmla="*/ 6828949 w 6828949"/>
              <a:gd name="connsiteY8" fmla="*/ 0 h 636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28949" h="6364631">
                <a:moveTo>
                  <a:pt x="0" y="0"/>
                </a:moveTo>
                <a:cubicBezTo>
                  <a:pt x="4068" y="1190668"/>
                  <a:pt x="8135" y="2381336"/>
                  <a:pt x="12203" y="3572004"/>
                </a:cubicBezTo>
                <a:lnTo>
                  <a:pt x="3199713" y="6364631"/>
                </a:lnTo>
                <a:cubicBezTo>
                  <a:pt x="3203884" y="5182200"/>
                  <a:pt x="3195697" y="3962700"/>
                  <a:pt x="3199868" y="2780269"/>
                </a:cubicBezTo>
                <a:close/>
                <a:moveTo>
                  <a:pt x="6828949" y="0"/>
                </a:moveTo>
                <a:lnTo>
                  <a:pt x="3629081" y="2780269"/>
                </a:lnTo>
                <a:cubicBezTo>
                  <a:pt x="3633252" y="3962700"/>
                  <a:pt x="3625065" y="5182200"/>
                  <a:pt x="3629236" y="6364631"/>
                </a:cubicBezTo>
                <a:lnTo>
                  <a:pt x="6816746" y="3572004"/>
                </a:lnTo>
                <a:cubicBezTo>
                  <a:pt x="6820814" y="2381336"/>
                  <a:pt x="6824881" y="1190668"/>
                  <a:pt x="682894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Q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8599F-CA55-9E49-8570-D107FE1200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398" y="6375723"/>
            <a:ext cx="368366" cy="342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F59E1-FDDD-D74B-AA11-FC5454F5BC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4" y="0"/>
            <a:ext cx="2508985" cy="1433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C9629-2C3C-CE48-98E4-B1695CA46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996" y="5960020"/>
            <a:ext cx="3202004" cy="897979"/>
          </a:xfrm>
          <a:prstGeom prst="rect">
            <a:avLst/>
          </a:prstGeom>
        </p:spPr>
      </p:pic>
      <p:sp>
        <p:nvSpPr>
          <p:cNvPr id="7" name="Title 13">
            <a:extLst>
              <a:ext uri="{FF2B5EF4-FFF2-40B4-BE49-F238E27FC236}">
                <a16:creationId xmlns:a16="http://schemas.microsoft.com/office/drawing/2014/main" id="{CBA9BC99-9491-184D-84A2-4D327DFE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631" y="2114333"/>
            <a:ext cx="5407136" cy="8979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56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QA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F41D61E6-7C8E-024B-870F-8DFF45B09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8982" y="3116629"/>
            <a:ext cx="5407025" cy="3463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787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85ED8-F4CD-CC4C-8048-3C9FEF95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AF024-9995-3C44-AB5D-8AFB5611D2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4" y="0"/>
            <a:ext cx="2508985" cy="1433068"/>
          </a:xfrm>
          <a:prstGeom prst="rect">
            <a:avLst/>
          </a:prstGeom>
        </p:spPr>
      </p:pic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D9A450A1-BBA7-DD42-B56B-BB4482315D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5234" y="4911289"/>
            <a:ext cx="7700210" cy="1433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083965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5201E-ECB8-E54A-8109-3A73760155FC}"/>
              </a:ext>
            </a:extLst>
          </p:cNvPr>
          <p:cNvSpPr/>
          <p:nvPr/>
        </p:nvSpPr>
        <p:spPr>
          <a:xfrm>
            <a:off x="0" y="0"/>
            <a:ext cx="58810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Q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E339CD-98AF-DC49-9A05-A3838DDEA4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398" y="6375723"/>
            <a:ext cx="368366" cy="3427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24AFCB-127B-ED4E-BF91-DE9C6463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996" y="5960020"/>
            <a:ext cx="3202004" cy="897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29C1B-D35F-214E-8A6E-2828E39590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4" y="0"/>
            <a:ext cx="2508985" cy="1433068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38DDF41D-EE2B-E142-BB8B-30D1C02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23" y="1375779"/>
            <a:ext cx="9812539" cy="8979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56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QA" dirty="0"/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DC8F435-452B-4343-80D5-8009BD252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2378075"/>
            <a:ext cx="9812338" cy="3463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92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B5DC7-FDB1-5545-84F0-FBA1AD3BB7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</a:blip>
          <a:stretch>
            <a:fillRect/>
          </a:stretch>
        </p:blipFill>
        <p:spPr>
          <a:xfrm>
            <a:off x="0" y="-3979"/>
            <a:ext cx="7748337" cy="68888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8AD70-A37B-9F4C-A780-7549A01969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398" y="6375723"/>
            <a:ext cx="368366" cy="342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0C777-6F0C-DF41-9FD5-A180F7C3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996" y="5960020"/>
            <a:ext cx="3202004" cy="897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6290AB-271F-0542-A7DA-752A8BCD8C4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4" y="0"/>
            <a:ext cx="2508985" cy="1433068"/>
          </a:xfrm>
          <a:prstGeom prst="rect">
            <a:avLst/>
          </a:prstGeom>
        </p:spPr>
      </p:pic>
      <p:sp>
        <p:nvSpPr>
          <p:cNvPr id="7" name="Title 13">
            <a:extLst>
              <a:ext uri="{FF2B5EF4-FFF2-40B4-BE49-F238E27FC236}">
                <a16:creationId xmlns:a16="http://schemas.microsoft.com/office/drawing/2014/main" id="{405B65D0-7DE8-6B47-95FD-C2158E79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23" y="1375779"/>
            <a:ext cx="9812539" cy="8979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56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QA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8AE80375-F27E-9C44-AD7C-BC63879252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2378075"/>
            <a:ext cx="9812338" cy="3463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9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8DAFF46-5CB7-FC45-8694-8C7820040C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-13985" y="-664113"/>
            <a:ext cx="4117062" cy="8186226"/>
          </a:xfrm>
          <a:custGeom>
            <a:avLst/>
            <a:gdLst>
              <a:gd name="connsiteX0" fmla="*/ 0 w 6828949"/>
              <a:gd name="connsiteY0" fmla="*/ 0 h 6364631"/>
              <a:gd name="connsiteX1" fmla="*/ 12203 w 6828949"/>
              <a:gd name="connsiteY1" fmla="*/ 3572004 h 6364631"/>
              <a:gd name="connsiteX2" fmla="*/ 3199713 w 6828949"/>
              <a:gd name="connsiteY2" fmla="*/ 6364631 h 6364631"/>
              <a:gd name="connsiteX3" fmla="*/ 3199868 w 6828949"/>
              <a:gd name="connsiteY3" fmla="*/ 2780269 h 6364631"/>
              <a:gd name="connsiteX4" fmla="*/ 6828949 w 6828949"/>
              <a:gd name="connsiteY4" fmla="*/ 0 h 6364631"/>
              <a:gd name="connsiteX5" fmla="*/ 3629081 w 6828949"/>
              <a:gd name="connsiteY5" fmla="*/ 2780269 h 6364631"/>
              <a:gd name="connsiteX6" fmla="*/ 3629236 w 6828949"/>
              <a:gd name="connsiteY6" fmla="*/ 6364631 h 6364631"/>
              <a:gd name="connsiteX7" fmla="*/ 6816746 w 6828949"/>
              <a:gd name="connsiteY7" fmla="*/ 3572004 h 6364631"/>
              <a:gd name="connsiteX8" fmla="*/ 6828949 w 6828949"/>
              <a:gd name="connsiteY8" fmla="*/ 0 h 6364631"/>
              <a:gd name="connsiteX0" fmla="*/ 0 w 6828949"/>
              <a:gd name="connsiteY0" fmla="*/ 0 h 6364631"/>
              <a:gd name="connsiteX1" fmla="*/ 12203 w 6828949"/>
              <a:gd name="connsiteY1" fmla="*/ 3572004 h 6364631"/>
              <a:gd name="connsiteX2" fmla="*/ 3199713 w 6828949"/>
              <a:gd name="connsiteY2" fmla="*/ 6364631 h 6364631"/>
              <a:gd name="connsiteX3" fmla="*/ 3199868 w 6828949"/>
              <a:gd name="connsiteY3" fmla="*/ 2780269 h 6364631"/>
              <a:gd name="connsiteX4" fmla="*/ 0 w 6828949"/>
              <a:gd name="connsiteY4" fmla="*/ 0 h 6364631"/>
              <a:gd name="connsiteX5" fmla="*/ 6828949 w 6828949"/>
              <a:gd name="connsiteY5" fmla="*/ 0 h 6364631"/>
              <a:gd name="connsiteX6" fmla="*/ 3629081 w 6828949"/>
              <a:gd name="connsiteY6" fmla="*/ 2780269 h 6364631"/>
              <a:gd name="connsiteX7" fmla="*/ 4713857 w 6828949"/>
              <a:gd name="connsiteY7" fmla="*/ 3721437 h 6364631"/>
              <a:gd name="connsiteX8" fmla="*/ 6816746 w 6828949"/>
              <a:gd name="connsiteY8" fmla="*/ 3572004 h 6364631"/>
              <a:gd name="connsiteX9" fmla="*/ 6828949 w 6828949"/>
              <a:gd name="connsiteY9" fmla="*/ 0 h 6364631"/>
              <a:gd name="connsiteX0" fmla="*/ 0 w 6828949"/>
              <a:gd name="connsiteY0" fmla="*/ 0 h 6364631"/>
              <a:gd name="connsiteX1" fmla="*/ 12203 w 6828949"/>
              <a:gd name="connsiteY1" fmla="*/ 3572004 h 6364631"/>
              <a:gd name="connsiteX2" fmla="*/ 3199713 w 6828949"/>
              <a:gd name="connsiteY2" fmla="*/ 6364631 h 6364631"/>
              <a:gd name="connsiteX3" fmla="*/ 3199868 w 6828949"/>
              <a:gd name="connsiteY3" fmla="*/ 2780269 h 6364631"/>
              <a:gd name="connsiteX4" fmla="*/ 0 w 6828949"/>
              <a:gd name="connsiteY4" fmla="*/ 0 h 6364631"/>
              <a:gd name="connsiteX5" fmla="*/ 6828949 w 6828949"/>
              <a:gd name="connsiteY5" fmla="*/ 0 h 6364631"/>
              <a:gd name="connsiteX6" fmla="*/ 3629081 w 6828949"/>
              <a:gd name="connsiteY6" fmla="*/ 2780269 h 6364631"/>
              <a:gd name="connsiteX7" fmla="*/ 6816746 w 6828949"/>
              <a:gd name="connsiteY7" fmla="*/ 3572004 h 6364631"/>
              <a:gd name="connsiteX8" fmla="*/ 6828949 w 6828949"/>
              <a:gd name="connsiteY8" fmla="*/ 0 h 6364631"/>
              <a:gd name="connsiteX0" fmla="*/ 0 w 6828949"/>
              <a:gd name="connsiteY0" fmla="*/ 0 h 6364631"/>
              <a:gd name="connsiteX1" fmla="*/ 12203 w 6828949"/>
              <a:gd name="connsiteY1" fmla="*/ 3572004 h 6364631"/>
              <a:gd name="connsiteX2" fmla="*/ 3199713 w 6828949"/>
              <a:gd name="connsiteY2" fmla="*/ 6364631 h 6364631"/>
              <a:gd name="connsiteX3" fmla="*/ 3199868 w 6828949"/>
              <a:gd name="connsiteY3" fmla="*/ 2780269 h 6364631"/>
              <a:gd name="connsiteX4" fmla="*/ 0 w 6828949"/>
              <a:gd name="connsiteY4" fmla="*/ 0 h 6364631"/>
              <a:gd name="connsiteX5" fmla="*/ 6828949 w 6828949"/>
              <a:gd name="connsiteY5" fmla="*/ 0 h 6364631"/>
              <a:gd name="connsiteX6" fmla="*/ 6816746 w 6828949"/>
              <a:gd name="connsiteY6" fmla="*/ 3572004 h 6364631"/>
              <a:gd name="connsiteX7" fmla="*/ 6828949 w 6828949"/>
              <a:gd name="connsiteY7" fmla="*/ 0 h 6364631"/>
              <a:gd name="connsiteX0" fmla="*/ 0 w 3200935"/>
              <a:gd name="connsiteY0" fmla="*/ 0 h 6364631"/>
              <a:gd name="connsiteX1" fmla="*/ 12203 w 3200935"/>
              <a:gd name="connsiteY1" fmla="*/ 3572004 h 6364631"/>
              <a:gd name="connsiteX2" fmla="*/ 3199713 w 3200935"/>
              <a:gd name="connsiteY2" fmla="*/ 6364631 h 6364631"/>
              <a:gd name="connsiteX3" fmla="*/ 3199868 w 3200935"/>
              <a:gd name="connsiteY3" fmla="*/ 2780269 h 6364631"/>
              <a:gd name="connsiteX4" fmla="*/ 0 w 3200935"/>
              <a:gd name="connsiteY4" fmla="*/ 0 h 636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935" h="6364631">
                <a:moveTo>
                  <a:pt x="0" y="0"/>
                </a:moveTo>
                <a:cubicBezTo>
                  <a:pt x="4068" y="1190668"/>
                  <a:pt x="8135" y="2381336"/>
                  <a:pt x="12203" y="3572004"/>
                </a:cubicBezTo>
                <a:lnTo>
                  <a:pt x="3199713" y="6364631"/>
                </a:lnTo>
                <a:cubicBezTo>
                  <a:pt x="3203884" y="5182200"/>
                  <a:pt x="3195697" y="3962700"/>
                  <a:pt x="3199868" y="278026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Q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23762D-D972-4541-B2B1-350F8FBF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996" y="5960020"/>
            <a:ext cx="3202004" cy="897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B5C715-4E3B-D649-9C0D-A26DA12DBD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4" y="0"/>
            <a:ext cx="2508985" cy="1433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8AABA9-2B67-1445-A37C-4031C9B365F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398" y="6375723"/>
            <a:ext cx="368366" cy="342709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876F2C6C-961A-A94B-A3FA-9A94F31A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450" y="1909502"/>
            <a:ext cx="7137185" cy="8979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56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QA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24C0A74B-246D-0347-A8B6-257A48D9B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6716" y="2911798"/>
            <a:ext cx="7137038" cy="3463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745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E1E086-4E06-DD4D-9203-0A6809F8BC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6B8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Q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D22CA-6D04-434F-9D36-5DB90828AD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05137"/>
            <a:ext cx="12192000" cy="4352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DD2D04-3B30-C04B-B0E5-1B8DB144CC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38497"/>
            <a:ext cx="12192000" cy="33195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7ECE47-CA9E-9048-A0D5-8BA978CE39D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7172" y="0"/>
            <a:ext cx="2434828" cy="1390711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F427E3D8-2451-F44D-817A-9B57C827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QA" dirty="0"/>
          </a:p>
        </p:txBody>
      </p:sp>
    </p:spTree>
    <p:extLst>
      <p:ext uri="{BB962C8B-B14F-4D97-AF65-F5344CB8AC3E}">
        <p14:creationId xmlns:p14="http://schemas.microsoft.com/office/powerpoint/2010/main" val="3173975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933B01-84F3-314D-B9D1-F98C5CD4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69C8B25-F0CF-FF41-AB1E-B7BD4B6432E1}"/>
              </a:ext>
            </a:extLst>
          </p:cNvPr>
          <p:cNvSpPr txBox="1">
            <a:spLocks/>
          </p:cNvSpPr>
          <p:nvPr/>
        </p:nvSpPr>
        <p:spPr>
          <a:xfrm>
            <a:off x="5961767" y="1207889"/>
            <a:ext cx="6466490" cy="753059"/>
          </a:xfrm>
          <a:prstGeom prst="rect">
            <a:avLst/>
          </a:prstGeom>
        </p:spPr>
        <p:txBody>
          <a:bodyPr vert="horz" wrap="square" lIns="91440" tIns="144000" rIns="91440" bIns="108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25BCEA-644A-F041-A6DB-88FD1E85433B}"/>
              </a:ext>
            </a:extLst>
          </p:cNvPr>
          <p:cNvCxnSpPr/>
          <p:nvPr/>
        </p:nvCxnSpPr>
        <p:spPr>
          <a:xfrm>
            <a:off x="6026965" y="1992123"/>
            <a:ext cx="3240000" cy="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1" name="Freeform: Shape 32">
            <a:extLst>
              <a:ext uri="{FF2B5EF4-FFF2-40B4-BE49-F238E27FC236}">
                <a16:creationId xmlns:a16="http://schemas.microsoft.com/office/drawing/2014/main" id="{D55D1E85-0F03-3143-9D24-107BAEA3D093}"/>
              </a:ext>
            </a:extLst>
          </p:cNvPr>
          <p:cNvSpPr/>
          <p:nvPr/>
        </p:nvSpPr>
        <p:spPr>
          <a:xfrm>
            <a:off x="6016502" y="2190372"/>
            <a:ext cx="296137" cy="296137"/>
          </a:xfrm>
          <a:custGeom>
            <a:avLst/>
            <a:gdLst>
              <a:gd name="connsiteX0" fmla="*/ 1065377 w 2087311"/>
              <a:gd name="connsiteY0" fmla="*/ 0 h 2087311"/>
              <a:gd name="connsiteX1" fmla="*/ 0 w 2087311"/>
              <a:gd name="connsiteY1" fmla="*/ 1065442 h 2087311"/>
              <a:gd name="connsiteX2" fmla="*/ 1065377 w 2087311"/>
              <a:gd name="connsiteY2" fmla="*/ 2130819 h 2087311"/>
              <a:gd name="connsiteX3" fmla="*/ 1131062 w 2087311"/>
              <a:gd name="connsiteY3" fmla="*/ 2065199 h 2087311"/>
              <a:gd name="connsiteX4" fmla="*/ 1065377 w 2087311"/>
              <a:gd name="connsiteY4" fmla="*/ 1999514 h 2087311"/>
              <a:gd name="connsiteX5" fmla="*/ 131435 w 2087311"/>
              <a:gd name="connsiteY5" fmla="*/ 1065507 h 2087311"/>
              <a:gd name="connsiteX6" fmla="*/ 1065377 w 2087311"/>
              <a:gd name="connsiteY6" fmla="*/ 131435 h 2087311"/>
              <a:gd name="connsiteX7" fmla="*/ 1999253 w 2087311"/>
              <a:gd name="connsiteY7" fmla="*/ 1065507 h 2087311"/>
              <a:gd name="connsiteX8" fmla="*/ 1720793 w 2087311"/>
              <a:gd name="connsiteY8" fmla="*/ 1584400 h 2087311"/>
              <a:gd name="connsiteX9" fmla="*/ 1527782 w 2087311"/>
              <a:gd name="connsiteY9" fmla="*/ 1634039 h 2087311"/>
              <a:gd name="connsiteX10" fmla="*/ 1631560 w 2087311"/>
              <a:gd name="connsiteY10" fmla="*/ 1534174 h 2087311"/>
              <a:gd name="connsiteX11" fmla="*/ 1647084 w 2087311"/>
              <a:gd name="connsiteY11" fmla="*/ 1510757 h 2087311"/>
              <a:gd name="connsiteX12" fmla="*/ 1683286 w 2087311"/>
              <a:gd name="connsiteY12" fmla="*/ 1346642 h 2087311"/>
              <a:gd name="connsiteX13" fmla="*/ 1351665 w 2087311"/>
              <a:gd name="connsiteY13" fmla="*/ 1228252 h 2087311"/>
              <a:gd name="connsiteX14" fmla="*/ 1306070 w 2087311"/>
              <a:gd name="connsiteY14" fmla="*/ 1388584 h 2087311"/>
              <a:gd name="connsiteX15" fmla="*/ 1216250 w 2087311"/>
              <a:gd name="connsiteY15" fmla="*/ 1377626 h 2087311"/>
              <a:gd name="connsiteX16" fmla="*/ 990690 w 2087311"/>
              <a:gd name="connsiteY16" fmla="*/ 1152131 h 2087311"/>
              <a:gd name="connsiteX17" fmla="*/ 990821 w 2087311"/>
              <a:gd name="connsiteY17" fmla="*/ 1152066 h 2087311"/>
              <a:gd name="connsiteX18" fmla="*/ 984820 w 2087311"/>
              <a:gd name="connsiteY18" fmla="*/ 1146130 h 2087311"/>
              <a:gd name="connsiteX19" fmla="*/ 978753 w 2087311"/>
              <a:gd name="connsiteY19" fmla="*/ 1140129 h 2087311"/>
              <a:gd name="connsiteX20" fmla="*/ 978753 w 2087311"/>
              <a:gd name="connsiteY20" fmla="*/ 1140129 h 2087311"/>
              <a:gd name="connsiteX21" fmla="*/ 753259 w 2087311"/>
              <a:gd name="connsiteY21" fmla="*/ 914569 h 2087311"/>
              <a:gd name="connsiteX22" fmla="*/ 742300 w 2087311"/>
              <a:gd name="connsiteY22" fmla="*/ 824814 h 2087311"/>
              <a:gd name="connsiteX23" fmla="*/ 902632 w 2087311"/>
              <a:gd name="connsiteY23" fmla="*/ 779285 h 2087311"/>
              <a:gd name="connsiteX24" fmla="*/ 784177 w 2087311"/>
              <a:gd name="connsiteY24" fmla="*/ 447663 h 2087311"/>
              <a:gd name="connsiteX25" fmla="*/ 620062 w 2087311"/>
              <a:gd name="connsiteY25" fmla="*/ 483669 h 2087311"/>
              <a:gd name="connsiteX26" fmla="*/ 596645 w 2087311"/>
              <a:gd name="connsiteY26" fmla="*/ 499324 h 2087311"/>
              <a:gd name="connsiteX27" fmla="*/ 568727 w 2087311"/>
              <a:gd name="connsiteY27" fmla="*/ 1105427 h 2087311"/>
              <a:gd name="connsiteX28" fmla="*/ 780394 w 2087311"/>
              <a:gd name="connsiteY28" fmla="*/ 1338684 h 2087311"/>
              <a:gd name="connsiteX29" fmla="*/ 780002 w 2087311"/>
              <a:gd name="connsiteY29" fmla="*/ 1338945 h 2087311"/>
              <a:gd name="connsiteX30" fmla="*/ 786199 w 2087311"/>
              <a:gd name="connsiteY30" fmla="*/ 1344816 h 2087311"/>
              <a:gd name="connsiteX31" fmla="*/ 791939 w 2087311"/>
              <a:gd name="connsiteY31" fmla="*/ 1351012 h 2087311"/>
              <a:gd name="connsiteX32" fmla="*/ 792330 w 2087311"/>
              <a:gd name="connsiteY32" fmla="*/ 1350621 h 2087311"/>
              <a:gd name="connsiteX33" fmla="*/ 1103405 w 2087311"/>
              <a:gd name="connsiteY33" fmla="*/ 1628168 h 2087311"/>
              <a:gd name="connsiteX34" fmla="*/ 1784260 w 2087311"/>
              <a:gd name="connsiteY34" fmla="*/ 1699789 h 2087311"/>
              <a:gd name="connsiteX35" fmla="*/ 2130754 w 2087311"/>
              <a:gd name="connsiteY35" fmla="*/ 1065834 h 2087311"/>
              <a:gd name="connsiteX36" fmla="*/ 1065377 w 2087311"/>
              <a:gd name="connsiteY36" fmla="*/ 0 h 208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87311" h="2087311">
                <a:moveTo>
                  <a:pt x="1065377" y="0"/>
                </a:moveTo>
                <a:cubicBezTo>
                  <a:pt x="477929" y="0"/>
                  <a:pt x="0" y="477929"/>
                  <a:pt x="0" y="1065442"/>
                </a:cubicBezTo>
                <a:cubicBezTo>
                  <a:pt x="0" y="1652890"/>
                  <a:pt x="477864" y="2130819"/>
                  <a:pt x="1065377" y="2130819"/>
                </a:cubicBezTo>
                <a:cubicBezTo>
                  <a:pt x="1101709" y="2130819"/>
                  <a:pt x="1131062" y="2101401"/>
                  <a:pt x="1131062" y="2065199"/>
                </a:cubicBezTo>
                <a:cubicBezTo>
                  <a:pt x="1131062" y="2028932"/>
                  <a:pt x="1101709" y="1999514"/>
                  <a:pt x="1065377" y="1999514"/>
                </a:cubicBezTo>
                <a:cubicBezTo>
                  <a:pt x="550333" y="1999514"/>
                  <a:pt x="131435" y="1580486"/>
                  <a:pt x="131435" y="1065507"/>
                </a:cubicBezTo>
                <a:cubicBezTo>
                  <a:pt x="131435" y="550463"/>
                  <a:pt x="550333" y="131435"/>
                  <a:pt x="1065377" y="131435"/>
                </a:cubicBezTo>
                <a:cubicBezTo>
                  <a:pt x="1580421" y="131435"/>
                  <a:pt x="1999253" y="550463"/>
                  <a:pt x="1999253" y="1065507"/>
                </a:cubicBezTo>
                <a:cubicBezTo>
                  <a:pt x="1999253" y="1280696"/>
                  <a:pt x="1884712" y="1494124"/>
                  <a:pt x="1720793" y="1584400"/>
                </a:cubicBezTo>
                <a:cubicBezTo>
                  <a:pt x="1661239" y="1617145"/>
                  <a:pt x="1596663" y="1633387"/>
                  <a:pt x="1527782" y="1634039"/>
                </a:cubicBezTo>
                <a:cubicBezTo>
                  <a:pt x="1569136" y="1609382"/>
                  <a:pt x="1604947" y="1576181"/>
                  <a:pt x="1631560" y="1534174"/>
                </a:cubicBezTo>
                <a:cubicBezTo>
                  <a:pt x="1636778" y="1526281"/>
                  <a:pt x="1643693" y="1519432"/>
                  <a:pt x="1647084" y="1510757"/>
                </a:cubicBezTo>
                <a:cubicBezTo>
                  <a:pt x="1668480" y="1459292"/>
                  <a:pt x="1670371" y="1400912"/>
                  <a:pt x="1683286" y="1346642"/>
                </a:cubicBezTo>
                <a:cubicBezTo>
                  <a:pt x="1699137" y="1277109"/>
                  <a:pt x="1379452" y="1141629"/>
                  <a:pt x="1351665" y="1228252"/>
                </a:cubicBezTo>
                <a:cubicBezTo>
                  <a:pt x="1341620" y="1260410"/>
                  <a:pt x="1326226" y="1361840"/>
                  <a:pt x="1306070" y="1388584"/>
                </a:cubicBezTo>
                <a:cubicBezTo>
                  <a:pt x="1288132" y="1412392"/>
                  <a:pt x="1243907" y="1401173"/>
                  <a:pt x="1216250" y="1377626"/>
                </a:cubicBezTo>
                <a:cubicBezTo>
                  <a:pt x="1143390" y="1315528"/>
                  <a:pt x="1062050" y="1224208"/>
                  <a:pt x="990690" y="1152131"/>
                </a:cubicBezTo>
                <a:lnTo>
                  <a:pt x="990821" y="1152066"/>
                </a:lnTo>
                <a:cubicBezTo>
                  <a:pt x="988994" y="1150174"/>
                  <a:pt x="986777" y="1148021"/>
                  <a:pt x="984820" y="1146130"/>
                </a:cubicBezTo>
                <a:cubicBezTo>
                  <a:pt x="982798" y="1144173"/>
                  <a:pt x="980776" y="1142086"/>
                  <a:pt x="978753" y="1140129"/>
                </a:cubicBezTo>
                <a:lnTo>
                  <a:pt x="978753" y="1140129"/>
                </a:lnTo>
                <a:cubicBezTo>
                  <a:pt x="906611" y="1068834"/>
                  <a:pt x="815291" y="987625"/>
                  <a:pt x="753259" y="914569"/>
                </a:cubicBezTo>
                <a:cubicBezTo>
                  <a:pt x="729776" y="886912"/>
                  <a:pt x="718427" y="842817"/>
                  <a:pt x="742300" y="824814"/>
                </a:cubicBezTo>
                <a:cubicBezTo>
                  <a:pt x="769044" y="804593"/>
                  <a:pt x="870539" y="789395"/>
                  <a:pt x="902632" y="779285"/>
                </a:cubicBezTo>
                <a:cubicBezTo>
                  <a:pt x="989125" y="751563"/>
                  <a:pt x="853710" y="431682"/>
                  <a:pt x="784177" y="447663"/>
                </a:cubicBezTo>
                <a:cubicBezTo>
                  <a:pt x="729907" y="460383"/>
                  <a:pt x="671527" y="462340"/>
                  <a:pt x="620062" y="483669"/>
                </a:cubicBezTo>
                <a:cubicBezTo>
                  <a:pt x="611321" y="487322"/>
                  <a:pt x="604538" y="494106"/>
                  <a:pt x="596645" y="499324"/>
                </a:cubicBezTo>
                <a:cubicBezTo>
                  <a:pt x="414070" y="615105"/>
                  <a:pt x="390523" y="896109"/>
                  <a:pt x="568727" y="1105427"/>
                </a:cubicBezTo>
                <a:cubicBezTo>
                  <a:pt x="636630" y="1185528"/>
                  <a:pt x="707468" y="1263019"/>
                  <a:pt x="780394" y="1338684"/>
                </a:cubicBezTo>
                <a:lnTo>
                  <a:pt x="780002" y="1338945"/>
                </a:lnTo>
                <a:cubicBezTo>
                  <a:pt x="782024" y="1340967"/>
                  <a:pt x="784112" y="1342859"/>
                  <a:pt x="786199" y="1344816"/>
                </a:cubicBezTo>
                <a:cubicBezTo>
                  <a:pt x="788156" y="1346838"/>
                  <a:pt x="790047" y="1348860"/>
                  <a:pt x="791939" y="1351012"/>
                </a:cubicBezTo>
                <a:lnTo>
                  <a:pt x="792330" y="1350621"/>
                </a:lnTo>
                <a:cubicBezTo>
                  <a:pt x="867995" y="1423546"/>
                  <a:pt x="957685" y="1530913"/>
                  <a:pt x="1103405" y="1628168"/>
                </a:cubicBezTo>
                <a:cubicBezTo>
                  <a:pt x="1410175" y="1833051"/>
                  <a:pt x="1645584" y="1775846"/>
                  <a:pt x="1784260" y="1699789"/>
                </a:cubicBezTo>
                <a:cubicBezTo>
                  <a:pt x="2023649" y="1567962"/>
                  <a:pt x="2130754" y="1286371"/>
                  <a:pt x="2130754" y="1065834"/>
                </a:cubicBezTo>
                <a:cubicBezTo>
                  <a:pt x="2130819" y="477929"/>
                  <a:pt x="1652825" y="0"/>
                  <a:pt x="1065377" y="0"/>
                </a:cubicBezTo>
                <a:close/>
              </a:path>
            </a:pathLst>
          </a:custGeom>
          <a:solidFill>
            <a:srgbClr val="FFFFFF"/>
          </a:solidFill>
          <a:ln w="6494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B2B2B"/>
              </a:solidFill>
              <a:effectLst/>
              <a:uLnTx/>
              <a:uFillTx/>
              <a:latin typeface="Raleway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4DA1-8E39-7445-80E2-80453F3D2F66}"/>
              </a:ext>
            </a:extLst>
          </p:cNvPr>
          <p:cNvSpPr txBox="1"/>
          <p:nvPr/>
        </p:nvSpPr>
        <p:spPr>
          <a:xfrm>
            <a:off x="6471293" y="219994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+974 4495 2222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38A16E-8F02-F247-A2BA-2D460074A1DF}"/>
              </a:ext>
            </a:extLst>
          </p:cNvPr>
          <p:cNvGrpSpPr/>
          <p:nvPr/>
        </p:nvGrpSpPr>
        <p:grpSpPr>
          <a:xfrm>
            <a:off x="6016502" y="2650259"/>
            <a:ext cx="296137" cy="225015"/>
            <a:chOff x="3795712" y="1678781"/>
            <a:chExt cx="4600575" cy="3495675"/>
          </a:xfrm>
          <a:solidFill>
            <a:srgbClr val="FFFFFF"/>
          </a:solidFill>
        </p:grpSpPr>
        <p:sp>
          <p:nvSpPr>
            <p:cNvPr id="14" name="Freeform: Shape 35">
              <a:extLst>
                <a:ext uri="{FF2B5EF4-FFF2-40B4-BE49-F238E27FC236}">
                  <a16:creationId xmlns:a16="http://schemas.microsoft.com/office/drawing/2014/main" id="{20973986-B7EA-FE40-902C-BFE2790D2598}"/>
                </a:ext>
              </a:extLst>
            </p:cNvPr>
            <p:cNvSpPr/>
            <p:nvPr/>
          </p:nvSpPr>
          <p:spPr>
            <a:xfrm>
              <a:off x="3795712" y="1678781"/>
              <a:ext cx="4600575" cy="3495675"/>
            </a:xfrm>
            <a:custGeom>
              <a:avLst/>
              <a:gdLst>
                <a:gd name="connsiteX0" fmla="*/ 4041458 w 4600575"/>
                <a:gd name="connsiteY0" fmla="*/ 0 h 3495675"/>
                <a:gd name="connsiteX1" fmla="*/ 562928 w 4600575"/>
                <a:gd name="connsiteY1" fmla="*/ 0 h 3495675"/>
                <a:gd name="connsiteX2" fmla="*/ 0 w 4600575"/>
                <a:gd name="connsiteY2" fmla="*/ 562928 h 3495675"/>
                <a:gd name="connsiteX3" fmla="*/ 0 w 4600575"/>
                <a:gd name="connsiteY3" fmla="*/ 2940368 h 3495675"/>
                <a:gd name="connsiteX4" fmla="*/ 562928 w 4600575"/>
                <a:gd name="connsiteY4" fmla="*/ 3503295 h 3495675"/>
                <a:gd name="connsiteX5" fmla="*/ 4040505 w 4600575"/>
                <a:gd name="connsiteY5" fmla="*/ 3503295 h 3495675"/>
                <a:gd name="connsiteX6" fmla="*/ 4603433 w 4600575"/>
                <a:gd name="connsiteY6" fmla="*/ 2940368 h 3495675"/>
                <a:gd name="connsiteX7" fmla="*/ 4603433 w 4600575"/>
                <a:gd name="connsiteY7" fmla="*/ 563880 h 3495675"/>
                <a:gd name="connsiteX8" fmla="*/ 4041458 w 4600575"/>
                <a:gd name="connsiteY8" fmla="*/ 0 h 3495675"/>
                <a:gd name="connsiteX9" fmla="*/ 4347210 w 4600575"/>
                <a:gd name="connsiteY9" fmla="*/ 2940368 h 3495675"/>
                <a:gd name="connsiteX10" fmla="*/ 4041458 w 4600575"/>
                <a:gd name="connsiteY10" fmla="*/ 3246120 h 3495675"/>
                <a:gd name="connsiteX11" fmla="*/ 562928 w 4600575"/>
                <a:gd name="connsiteY11" fmla="*/ 3246120 h 3495675"/>
                <a:gd name="connsiteX12" fmla="*/ 257175 w 4600575"/>
                <a:gd name="connsiteY12" fmla="*/ 2940368 h 3495675"/>
                <a:gd name="connsiteX13" fmla="*/ 257175 w 4600575"/>
                <a:gd name="connsiteY13" fmla="*/ 563880 h 3495675"/>
                <a:gd name="connsiteX14" fmla="*/ 562928 w 4600575"/>
                <a:gd name="connsiteY14" fmla="*/ 258127 h 3495675"/>
                <a:gd name="connsiteX15" fmla="*/ 4040505 w 4600575"/>
                <a:gd name="connsiteY15" fmla="*/ 258127 h 3495675"/>
                <a:gd name="connsiteX16" fmla="*/ 4346258 w 4600575"/>
                <a:gd name="connsiteY16" fmla="*/ 563880 h 3495675"/>
                <a:gd name="connsiteX17" fmla="*/ 4346258 w 4600575"/>
                <a:gd name="connsiteY17" fmla="*/ 2940368 h 3495675"/>
                <a:gd name="connsiteX18" fmla="*/ 4347210 w 4600575"/>
                <a:gd name="connsiteY18" fmla="*/ 2940368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00575" h="3495675">
                  <a:moveTo>
                    <a:pt x="4041458" y="0"/>
                  </a:moveTo>
                  <a:lnTo>
                    <a:pt x="562928" y="0"/>
                  </a:lnTo>
                  <a:cubicBezTo>
                    <a:pt x="252413" y="0"/>
                    <a:pt x="0" y="252413"/>
                    <a:pt x="0" y="562928"/>
                  </a:cubicBezTo>
                  <a:lnTo>
                    <a:pt x="0" y="2940368"/>
                  </a:lnTo>
                  <a:cubicBezTo>
                    <a:pt x="0" y="3250883"/>
                    <a:pt x="252413" y="3503295"/>
                    <a:pt x="562928" y="3503295"/>
                  </a:cubicBezTo>
                  <a:lnTo>
                    <a:pt x="4040505" y="3503295"/>
                  </a:lnTo>
                  <a:cubicBezTo>
                    <a:pt x="4351020" y="3503295"/>
                    <a:pt x="4603433" y="3250883"/>
                    <a:pt x="4603433" y="2940368"/>
                  </a:cubicBezTo>
                  <a:lnTo>
                    <a:pt x="4603433" y="563880"/>
                  </a:lnTo>
                  <a:cubicBezTo>
                    <a:pt x="4604385" y="253365"/>
                    <a:pt x="4351973" y="0"/>
                    <a:pt x="4041458" y="0"/>
                  </a:cubicBezTo>
                  <a:close/>
                  <a:moveTo>
                    <a:pt x="4347210" y="2940368"/>
                  </a:moveTo>
                  <a:cubicBezTo>
                    <a:pt x="4347210" y="3108960"/>
                    <a:pt x="4210050" y="3246120"/>
                    <a:pt x="4041458" y="3246120"/>
                  </a:cubicBezTo>
                  <a:lnTo>
                    <a:pt x="562928" y="3246120"/>
                  </a:lnTo>
                  <a:cubicBezTo>
                    <a:pt x="394335" y="3246120"/>
                    <a:pt x="257175" y="3108960"/>
                    <a:pt x="257175" y="2940368"/>
                  </a:cubicBezTo>
                  <a:lnTo>
                    <a:pt x="257175" y="563880"/>
                  </a:lnTo>
                  <a:cubicBezTo>
                    <a:pt x="257175" y="395288"/>
                    <a:pt x="394335" y="258127"/>
                    <a:pt x="562928" y="258127"/>
                  </a:cubicBezTo>
                  <a:lnTo>
                    <a:pt x="4040505" y="258127"/>
                  </a:lnTo>
                  <a:cubicBezTo>
                    <a:pt x="4209098" y="258127"/>
                    <a:pt x="4346258" y="395288"/>
                    <a:pt x="4346258" y="563880"/>
                  </a:cubicBezTo>
                  <a:lnTo>
                    <a:pt x="4346258" y="2940368"/>
                  </a:lnTo>
                  <a:lnTo>
                    <a:pt x="4347210" y="2940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aleway"/>
              </a:endParaRPr>
            </a:p>
          </p:txBody>
        </p:sp>
        <p:sp>
          <p:nvSpPr>
            <p:cNvPr id="15" name="Freeform: Shape 36">
              <a:extLst>
                <a:ext uri="{FF2B5EF4-FFF2-40B4-BE49-F238E27FC236}">
                  <a16:creationId xmlns:a16="http://schemas.microsoft.com/office/drawing/2014/main" id="{8B93F3D9-D2A5-934E-99F1-76FC2763E70E}"/>
                </a:ext>
              </a:extLst>
            </p:cNvPr>
            <p:cNvSpPr/>
            <p:nvPr/>
          </p:nvSpPr>
          <p:spPr>
            <a:xfrm>
              <a:off x="4326753" y="2166007"/>
              <a:ext cx="3533775" cy="2524125"/>
            </a:xfrm>
            <a:custGeom>
              <a:avLst/>
              <a:gdLst>
                <a:gd name="connsiteX0" fmla="*/ 2372179 w 3533775"/>
                <a:gd name="connsiteY0" fmla="*/ 1234894 h 2524125"/>
                <a:gd name="connsiteX1" fmla="*/ 3498034 w 3533775"/>
                <a:gd name="connsiteY1" fmla="*/ 225244 h 2524125"/>
                <a:gd name="connsiteX2" fmla="*/ 3507559 w 3533775"/>
                <a:gd name="connsiteY2" fmla="*/ 43316 h 2524125"/>
                <a:gd name="connsiteX3" fmla="*/ 3325631 w 3533775"/>
                <a:gd name="connsiteY3" fmla="*/ 33791 h 2524125"/>
                <a:gd name="connsiteX4" fmla="*/ 1773056 w 3533775"/>
                <a:gd name="connsiteY4" fmla="*/ 1427299 h 2524125"/>
                <a:gd name="connsiteX5" fmla="*/ 1470161 w 3533775"/>
                <a:gd name="connsiteY5" fmla="*/ 1156789 h 2524125"/>
                <a:gd name="connsiteX6" fmla="*/ 1468256 w 3533775"/>
                <a:gd name="connsiteY6" fmla="*/ 1153931 h 2524125"/>
                <a:gd name="connsiteX7" fmla="*/ 1447301 w 3533775"/>
                <a:gd name="connsiteY7" fmla="*/ 1135834 h 2524125"/>
                <a:gd name="connsiteX8" fmla="*/ 214766 w 3533775"/>
                <a:gd name="connsiteY8" fmla="*/ 32839 h 2524125"/>
                <a:gd name="connsiteX9" fmla="*/ 32839 w 3533775"/>
                <a:gd name="connsiteY9" fmla="*/ 43316 h 2524125"/>
                <a:gd name="connsiteX10" fmla="*/ 43316 w 3533775"/>
                <a:gd name="connsiteY10" fmla="*/ 225244 h 2524125"/>
                <a:gd name="connsiteX11" fmla="*/ 1182506 w 3533775"/>
                <a:gd name="connsiteY11" fmla="*/ 1243466 h 2524125"/>
                <a:gd name="connsiteX12" fmla="*/ 48079 w 3533775"/>
                <a:gd name="connsiteY12" fmla="*/ 2305504 h 2524125"/>
                <a:gd name="connsiteX13" fmla="*/ 42364 w 3533775"/>
                <a:gd name="connsiteY13" fmla="*/ 2487431 h 2524125"/>
                <a:gd name="connsiteX14" fmla="*/ 136661 w 3533775"/>
                <a:gd name="connsiteY14" fmla="*/ 2528389 h 2524125"/>
                <a:gd name="connsiteX15" fmla="*/ 224291 w 3533775"/>
                <a:gd name="connsiteY15" fmla="*/ 2494099 h 2524125"/>
                <a:gd name="connsiteX16" fmla="*/ 1375864 w 3533775"/>
                <a:gd name="connsiteY16" fmla="*/ 1416821 h 2524125"/>
                <a:gd name="connsiteX17" fmla="*/ 1688284 w 3533775"/>
                <a:gd name="connsiteY17" fmla="*/ 1695904 h 2524125"/>
                <a:gd name="connsiteX18" fmla="*/ 1774009 w 3533775"/>
                <a:gd name="connsiteY18" fmla="*/ 1728289 h 2524125"/>
                <a:gd name="connsiteX19" fmla="*/ 1859734 w 3533775"/>
                <a:gd name="connsiteY19" fmla="*/ 1694951 h 2524125"/>
                <a:gd name="connsiteX20" fmla="*/ 2180726 w 3533775"/>
                <a:gd name="connsiteY20" fmla="*/ 1407296 h 2524125"/>
                <a:gd name="connsiteX21" fmla="*/ 3325631 w 3533775"/>
                <a:gd name="connsiteY21" fmla="*/ 2495051 h 2524125"/>
                <a:gd name="connsiteX22" fmla="*/ 3414214 w 3533775"/>
                <a:gd name="connsiteY22" fmla="*/ 2530294 h 2524125"/>
                <a:gd name="connsiteX23" fmla="*/ 3507559 w 3533775"/>
                <a:gd name="connsiteY23" fmla="*/ 2490289 h 2524125"/>
                <a:gd name="connsiteX24" fmla="*/ 3502796 w 3533775"/>
                <a:gd name="connsiteY24" fmla="*/ 2308361 h 2524125"/>
                <a:gd name="connsiteX25" fmla="*/ 2372179 w 3533775"/>
                <a:gd name="connsiteY25" fmla="*/ 1234894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33775" h="2524125">
                  <a:moveTo>
                    <a:pt x="2372179" y="1234894"/>
                  </a:moveTo>
                  <a:lnTo>
                    <a:pt x="3498034" y="225244"/>
                  </a:lnTo>
                  <a:cubicBezTo>
                    <a:pt x="3550421" y="177619"/>
                    <a:pt x="3555184" y="96656"/>
                    <a:pt x="3507559" y="43316"/>
                  </a:cubicBezTo>
                  <a:cubicBezTo>
                    <a:pt x="3459934" y="-9071"/>
                    <a:pt x="3378971" y="-13834"/>
                    <a:pt x="3325631" y="33791"/>
                  </a:cubicBezTo>
                  <a:lnTo>
                    <a:pt x="1773056" y="1427299"/>
                  </a:lnTo>
                  <a:lnTo>
                    <a:pt x="1470161" y="1156789"/>
                  </a:lnTo>
                  <a:cubicBezTo>
                    <a:pt x="1469209" y="1155836"/>
                    <a:pt x="1468256" y="1154884"/>
                    <a:pt x="1468256" y="1153931"/>
                  </a:cubicBezTo>
                  <a:cubicBezTo>
                    <a:pt x="1461589" y="1147264"/>
                    <a:pt x="1454921" y="1141549"/>
                    <a:pt x="1447301" y="1135834"/>
                  </a:cubicBezTo>
                  <a:lnTo>
                    <a:pt x="214766" y="32839"/>
                  </a:lnTo>
                  <a:cubicBezTo>
                    <a:pt x="161426" y="-14786"/>
                    <a:pt x="80464" y="-10024"/>
                    <a:pt x="32839" y="43316"/>
                  </a:cubicBezTo>
                  <a:cubicBezTo>
                    <a:pt x="-14786" y="96656"/>
                    <a:pt x="-10024" y="177619"/>
                    <a:pt x="43316" y="225244"/>
                  </a:cubicBezTo>
                  <a:lnTo>
                    <a:pt x="1182506" y="1243466"/>
                  </a:lnTo>
                  <a:lnTo>
                    <a:pt x="48079" y="2305504"/>
                  </a:lnTo>
                  <a:cubicBezTo>
                    <a:pt x="-3356" y="2354081"/>
                    <a:pt x="-6214" y="2435044"/>
                    <a:pt x="42364" y="2487431"/>
                  </a:cubicBezTo>
                  <a:cubicBezTo>
                    <a:pt x="68081" y="2514101"/>
                    <a:pt x="102371" y="2528389"/>
                    <a:pt x="136661" y="2528389"/>
                  </a:cubicBezTo>
                  <a:cubicBezTo>
                    <a:pt x="168094" y="2528389"/>
                    <a:pt x="199526" y="2516959"/>
                    <a:pt x="224291" y="2494099"/>
                  </a:cubicBezTo>
                  <a:lnTo>
                    <a:pt x="1375864" y="1416821"/>
                  </a:lnTo>
                  <a:lnTo>
                    <a:pt x="1688284" y="1695904"/>
                  </a:lnTo>
                  <a:cubicBezTo>
                    <a:pt x="1713049" y="1717811"/>
                    <a:pt x="1743529" y="1728289"/>
                    <a:pt x="1774009" y="1728289"/>
                  </a:cubicBezTo>
                  <a:cubicBezTo>
                    <a:pt x="1804489" y="1728289"/>
                    <a:pt x="1835921" y="1716859"/>
                    <a:pt x="1859734" y="1694951"/>
                  </a:cubicBezTo>
                  <a:lnTo>
                    <a:pt x="2180726" y="1407296"/>
                  </a:lnTo>
                  <a:lnTo>
                    <a:pt x="3325631" y="2495051"/>
                  </a:lnTo>
                  <a:cubicBezTo>
                    <a:pt x="3350396" y="2518864"/>
                    <a:pt x="3382781" y="2530294"/>
                    <a:pt x="3414214" y="2530294"/>
                  </a:cubicBezTo>
                  <a:cubicBezTo>
                    <a:pt x="3448504" y="2530294"/>
                    <a:pt x="3481841" y="2516959"/>
                    <a:pt x="3507559" y="2490289"/>
                  </a:cubicBezTo>
                  <a:cubicBezTo>
                    <a:pt x="3556136" y="2438854"/>
                    <a:pt x="3554231" y="2356939"/>
                    <a:pt x="3502796" y="2308361"/>
                  </a:cubicBezTo>
                  <a:lnTo>
                    <a:pt x="2372179" y="12348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B2B2B"/>
                </a:solidFill>
                <a:effectLst/>
                <a:uLnTx/>
                <a:uFillTx/>
                <a:latin typeface="Raleway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1E22C9E-7792-344E-ACBC-8F98A2B2B522}"/>
              </a:ext>
            </a:extLst>
          </p:cNvPr>
          <p:cNvSpPr txBox="1"/>
          <p:nvPr/>
        </p:nvSpPr>
        <p:spPr>
          <a:xfrm>
            <a:off x="6471293" y="30554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B341F-6B4B-6C4E-A427-13D24E033C29}"/>
              </a:ext>
            </a:extLst>
          </p:cNvPr>
          <p:cNvSpPr txBox="1"/>
          <p:nvPr/>
        </p:nvSpPr>
        <p:spPr>
          <a:xfrm>
            <a:off x="6471293" y="3411215"/>
            <a:ext cx="409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Doha for</a:t>
            </a:r>
            <a:r>
              <a:rPr lang="en-US" altLang="en-US" sz="14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 &amp; Technology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 Al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Tarfa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Duhail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North </a:t>
            </a:r>
          </a:p>
          <a:p>
            <a:pPr eaLnBrk="1" hangingPunct="1"/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P.O. Box 24449 Doha, Qatar</a:t>
            </a: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E8CD493C-AA38-5743-89A1-C66540CBB025}"/>
              </a:ext>
            </a:extLst>
          </p:cNvPr>
          <p:cNvSpPr>
            <a:spLocks noEditPoints="1"/>
          </p:cNvSpPr>
          <p:nvPr/>
        </p:nvSpPr>
        <p:spPr bwMode="auto">
          <a:xfrm>
            <a:off x="6063285" y="3055482"/>
            <a:ext cx="250539" cy="355729"/>
          </a:xfrm>
          <a:custGeom>
            <a:avLst/>
            <a:gdLst>
              <a:gd name="T0" fmla="*/ 68 w 136"/>
              <a:gd name="T1" fmla="*/ 0 h 195"/>
              <a:gd name="T2" fmla="*/ 0 w 136"/>
              <a:gd name="T3" fmla="*/ 68 h 195"/>
              <a:gd name="T4" fmla="*/ 10 w 136"/>
              <a:gd name="T5" fmla="*/ 103 h 195"/>
              <a:gd name="T6" fmla="*/ 54 w 136"/>
              <a:gd name="T7" fmla="*/ 185 h 195"/>
              <a:gd name="T8" fmla="*/ 68 w 136"/>
              <a:gd name="T9" fmla="*/ 195 h 195"/>
              <a:gd name="T10" fmla="*/ 82 w 136"/>
              <a:gd name="T11" fmla="*/ 185 h 195"/>
              <a:gd name="T12" fmla="*/ 126 w 136"/>
              <a:gd name="T13" fmla="*/ 104 h 195"/>
              <a:gd name="T14" fmla="*/ 136 w 136"/>
              <a:gd name="T15" fmla="*/ 68 h 195"/>
              <a:gd name="T16" fmla="*/ 68 w 136"/>
              <a:gd name="T17" fmla="*/ 0 h 195"/>
              <a:gd name="T18" fmla="*/ 119 w 136"/>
              <a:gd name="T19" fmla="*/ 100 h 195"/>
              <a:gd name="T20" fmla="*/ 75 w 136"/>
              <a:gd name="T21" fmla="*/ 181 h 195"/>
              <a:gd name="T22" fmla="*/ 61 w 136"/>
              <a:gd name="T23" fmla="*/ 181 h 195"/>
              <a:gd name="T24" fmla="*/ 17 w 136"/>
              <a:gd name="T25" fmla="*/ 99 h 195"/>
              <a:gd name="T26" fmla="*/ 8 w 136"/>
              <a:gd name="T27" fmla="*/ 68 h 195"/>
              <a:gd name="T28" fmla="*/ 68 w 136"/>
              <a:gd name="T29" fmla="*/ 8 h 195"/>
              <a:gd name="T30" fmla="*/ 128 w 136"/>
              <a:gd name="T31" fmla="*/ 68 h 195"/>
              <a:gd name="T32" fmla="*/ 119 w 136"/>
              <a:gd name="T33" fmla="*/ 100 h 195"/>
              <a:gd name="T34" fmla="*/ 68 w 136"/>
              <a:gd name="T35" fmla="*/ 34 h 195"/>
              <a:gd name="T36" fmla="*/ 30 w 136"/>
              <a:gd name="T37" fmla="*/ 71 h 195"/>
              <a:gd name="T38" fmla="*/ 68 w 136"/>
              <a:gd name="T39" fmla="*/ 109 h 195"/>
              <a:gd name="T40" fmla="*/ 106 w 136"/>
              <a:gd name="T41" fmla="*/ 71 h 195"/>
              <a:gd name="T42" fmla="*/ 68 w 136"/>
              <a:gd name="T43" fmla="*/ 34 h 195"/>
              <a:gd name="T44" fmla="*/ 68 w 136"/>
              <a:gd name="T45" fmla="*/ 101 h 195"/>
              <a:gd name="T46" fmla="*/ 38 w 136"/>
              <a:gd name="T47" fmla="*/ 71 h 195"/>
              <a:gd name="T48" fmla="*/ 68 w 136"/>
              <a:gd name="T49" fmla="*/ 42 h 195"/>
              <a:gd name="T50" fmla="*/ 98 w 136"/>
              <a:gd name="T51" fmla="*/ 71 h 195"/>
              <a:gd name="T52" fmla="*/ 68 w 136"/>
              <a:gd name="T53" fmla="*/ 101 h 195"/>
              <a:gd name="T54" fmla="*/ 68 w 136"/>
              <a:gd name="T55" fmla="*/ 101 h 195"/>
              <a:gd name="T56" fmla="*/ 68 w 136"/>
              <a:gd name="T57" fmla="*/ 10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6" h="195">
                <a:moveTo>
                  <a:pt x="68" y="0"/>
                </a:moveTo>
                <a:cubicBezTo>
                  <a:pt x="30" y="0"/>
                  <a:pt x="0" y="31"/>
                  <a:pt x="0" y="68"/>
                </a:cubicBezTo>
                <a:cubicBezTo>
                  <a:pt x="0" y="81"/>
                  <a:pt x="3" y="93"/>
                  <a:pt x="10" y="103"/>
                </a:cubicBezTo>
                <a:cubicBezTo>
                  <a:pt x="10" y="103"/>
                  <a:pt x="10" y="104"/>
                  <a:pt x="54" y="185"/>
                </a:cubicBezTo>
                <a:cubicBezTo>
                  <a:pt x="57" y="191"/>
                  <a:pt x="62" y="195"/>
                  <a:pt x="68" y="195"/>
                </a:cubicBezTo>
                <a:cubicBezTo>
                  <a:pt x="73" y="195"/>
                  <a:pt x="79" y="191"/>
                  <a:pt x="82" y="185"/>
                </a:cubicBezTo>
                <a:cubicBezTo>
                  <a:pt x="123" y="109"/>
                  <a:pt x="126" y="104"/>
                  <a:pt x="126" y="104"/>
                </a:cubicBezTo>
                <a:cubicBezTo>
                  <a:pt x="132" y="93"/>
                  <a:pt x="136" y="81"/>
                  <a:pt x="136" y="68"/>
                </a:cubicBezTo>
                <a:cubicBezTo>
                  <a:pt x="136" y="31"/>
                  <a:pt x="105" y="0"/>
                  <a:pt x="68" y="0"/>
                </a:cubicBezTo>
                <a:close/>
                <a:moveTo>
                  <a:pt x="119" y="100"/>
                </a:moveTo>
                <a:cubicBezTo>
                  <a:pt x="118" y="102"/>
                  <a:pt x="90" y="154"/>
                  <a:pt x="75" y="181"/>
                </a:cubicBezTo>
                <a:cubicBezTo>
                  <a:pt x="71" y="189"/>
                  <a:pt x="65" y="189"/>
                  <a:pt x="61" y="181"/>
                </a:cubicBezTo>
                <a:cubicBezTo>
                  <a:pt x="49" y="159"/>
                  <a:pt x="18" y="102"/>
                  <a:pt x="17" y="99"/>
                </a:cubicBezTo>
                <a:cubicBezTo>
                  <a:pt x="11" y="90"/>
                  <a:pt x="8" y="79"/>
                  <a:pt x="8" y="68"/>
                </a:cubicBezTo>
                <a:cubicBezTo>
                  <a:pt x="8" y="35"/>
                  <a:pt x="35" y="8"/>
                  <a:pt x="68" y="8"/>
                </a:cubicBezTo>
                <a:cubicBezTo>
                  <a:pt x="101" y="8"/>
                  <a:pt x="128" y="35"/>
                  <a:pt x="128" y="68"/>
                </a:cubicBezTo>
                <a:cubicBezTo>
                  <a:pt x="128" y="79"/>
                  <a:pt x="125" y="90"/>
                  <a:pt x="119" y="100"/>
                </a:cubicBezTo>
                <a:close/>
                <a:moveTo>
                  <a:pt x="68" y="34"/>
                </a:moveTo>
                <a:cubicBezTo>
                  <a:pt x="47" y="34"/>
                  <a:pt x="30" y="51"/>
                  <a:pt x="30" y="71"/>
                </a:cubicBezTo>
                <a:cubicBezTo>
                  <a:pt x="30" y="92"/>
                  <a:pt x="47" y="109"/>
                  <a:pt x="68" y="109"/>
                </a:cubicBezTo>
                <a:cubicBezTo>
                  <a:pt x="89" y="109"/>
                  <a:pt x="106" y="92"/>
                  <a:pt x="106" y="71"/>
                </a:cubicBezTo>
                <a:cubicBezTo>
                  <a:pt x="106" y="51"/>
                  <a:pt x="89" y="34"/>
                  <a:pt x="68" y="34"/>
                </a:cubicBezTo>
                <a:close/>
                <a:moveTo>
                  <a:pt x="68" y="101"/>
                </a:moveTo>
                <a:cubicBezTo>
                  <a:pt x="52" y="101"/>
                  <a:pt x="38" y="88"/>
                  <a:pt x="38" y="71"/>
                </a:cubicBezTo>
                <a:cubicBezTo>
                  <a:pt x="38" y="55"/>
                  <a:pt x="52" y="42"/>
                  <a:pt x="68" y="42"/>
                </a:cubicBezTo>
                <a:cubicBezTo>
                  <a:pt x="84" y="42"/>
                  <a:pt x="98" y="55"/>
                  <a:pt x="98" y="71"/>
                </a:cubicBezTo>
                <a:cubicBezTo>
                  <a:pt x="98" y="88"/>
                  <a:pt x="84" y="101"/>
                  <a:pt x="68" y="101"/>
                </a:cubicBezTo>
                <a:close/>
                <a:moveTo>
                  <a:pt x="68" y="101"/>
                </a:moveTo>
                <a:cubicBezTo>
                  <a:pt x="68" y="101"/>
                  <a:pt x="68" y="101"/>
                  <a:pt x="68" y="10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788A5-765D-7D48-8E5C-C68647FA98AF}"/>
              </a:ext>
            </a:extLst>
          </p:cNvPr>
          <p:cNvSpPr txBox="1"/>
          <p:nvPr/>
        </p:nvSpPr>
        <p:spPr>
          <a:xfrm>
            <a:off x="6471293" y="2586801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info@udst.edu.qa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C24E4-368A-6F4A-8DD2-01CD7BB6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87" y="1106096"/>
            <a:ext cx="45847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8" grpId="0"/>
      <p:bldP spid="19" grpId="0"/>
      <p:bldP spid="2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1B9834C-C2F6-924D-8601-727E5A0B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74" y="567010"/>
            <a:ext cx="9812539" cy="8979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56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QA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F60463-9B6D-7F41-81C7-FAA371F10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1570893"/>
            <a:ext cx="9812338" cy="42711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1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>
            <a:extLst>
              <a:ext uri="{FF2B5EF4-FFF2-40B4-BE49-F238E27FC236}">
                <a16:creationId xmlns:a16="http://schemas.microsoft.com/office/drawing/2014/main" id="{44BB8086-AAF2-5C44-8B04-2700EF7E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23" y="1375779"/>
            <a:ext cx="9812539" cy="8979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56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QA" dirty="0"/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A1751BAF-2A41-3747-AA38-85A10EA97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2378075"/>
            <a:ext cx="9812338" cy="3463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6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7DD7EC12-FE54-8345-877A-CF56A0EF32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668253" cy="55826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2E00EF24-B32B-9349-BDEB-94F54F5C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601" y="1568286"/>
            <a:ext cx="6564565" cy="83823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56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QA" dirty="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CEAD0919-0C37-3E4E-9EC8-FE9D42525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62887" y="2570581"/>
            <a:ext cx="6564431" cy="3233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4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5F89A-091E-9041-BD79-49665F5993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90737" cy="685800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F0AD4-944A-0D48-B5CB-F220E4CD92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398" y="6375723"/>
            <a:ext cx="368366" cy="342709"/>
          </a:xfrm>
          <a:prstGeom prst="rect">
            <a:avLst/>
          </a:prstGeom>
        </p:spPr>
      </p:pic>
      <p:sp>
        <p:nvSpPr>
          <p:cNvPr id="7" name="Title 13">
            <a:extLst>
              <a:ext uri="{FF2B5EF4-FFF2-40B4-BE49-F238E27FC236}">
                <a16:creationId xmlns:a16="http://schemas.microsoft.com/office/drawing/2014/main" id="{5849B04B-2DF4-4F4D-87BC-2C8A1B2A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562" y="1911452"/>
            <a:ext cx="6375398" cy="731804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56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QA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FCB26CD-3221-3D4A-88C3-0034BA0F6D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1912" y="2913748"/>
            <a:ext cx="6375267" cy="2822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29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97E7333-E5AB-E54F-B28C-FDF13BD207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13519" cy="6858000"/>
          </a:xfrm>
          <a:custGeom>
            <a:avLst/>
            <a:gdLst>
              <a:gd name="connsiteX0" fmla="*/ 0 w 10868297"/>
              <a:gd name="connsiteY0" fmla="*/ 0 h 3812136"/>
              <a:gd name="connsiteX1" fmla="*/ 10868297 w 10868297"/>
              <a:gd name="connsiteY1" fmla="*/ 0 h 3812136"/>
              <a:gd name="connsiteX2" fmla="*/ 10868297 w 10868297"/>
              <a:gd name="connsiteY2" fmla="*/ 3812136 h 3812136"/>
              <a:gd name="connsiteX3" fmla="*/ 0 w 10868297"/>
              <a:gd name="connsiteY3" fmla="*/ 3812136 h 381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8297" h="3812136">
                <a:moveTo>
                  <a:pt x="0" y="0"/>
                </a:moveTo>
                <a:lnTo>
                  <a:pt x="10868297" y="0"/>
                </a:lnTo>
                <a:lnTo>
                  <a:pt x="10868297" y="3812136"/>
                </a:lnTo>
                <a:lnTo>
                  <a:pt x="0" y="381213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C5727B8-F78E-1A44-BE3E-3D367A778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5512" y="2389355"/>
            <a:ext cx="5411788" cy="3181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582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CECBE96-F004-1946-8955-E90CF80E56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977929" cy="5645217"/>
          </a:xfrm>
          <a:custGeom>
            <a:avLst/>
            <a:gdLst>
              <a:gd name="connsiteX0" fmla="*/ 1383915 w 7262190"/>
              <a:gd name="connsiteY0" fmla="*/ 947530 h 6858000"/>
              <a:gd name="connsiteX1" fmla="*/ 4147930 w 7262190"/>
              <a:gd name="connsiteY1" fmla="*/ 947530 h 6858000"/>
              <a:gd name="connsiteX2" fmla="*/ 2764015 w 7262190"/>
              <a:gd name="connsiteY2" fmla="*/ 6858000 h 6858000"/>
              <a:gd name="connsiteX3" fmla="*/ 0 w 7262190"/>
              <a:gd name="connsiteY3" fmla="*/ 6858000 h 6858000"/>
              <a:gd name="connsiteX4" fmla="*/ 4498175 w 7262190"/>
              <a:gd name="connsiteY4" fmla="*/ 0 h 6858000"/>
              <a:gd name="connsiteX5" fmla="*/ 7262190 w 7262190"/>
              <a:gd name="connsiteY5" fmla="*/ 0 h 6858000"/>
              <a:gd name="connsiteX6" fmla="*/ 5878275 w 7262190"/>
              <a:gd name="connsiteY6" fmla="*/ 5910470 h 6858000"/>
              <a:gd name="connsiteX7" fmla="*/ 3114260 w 7262190"/>
              <a:gd name="connsiteY7" fmla="*/ 59104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2190" h="6858000">
                <a:moveTo>
                  <a:pt x="1383915" y="947530"/>
                </a:moveTo>
                <a:lnTo>
                  <a:pt x="4147930" y="947530"/>
                </a:lnTo>
                <a:lnTo>
                  <a:pt x="2764015" y="6858000"/>
                </a:lnTo>
                <a:lnTo>
                  <a:pt x="0" y="6858000"/>
                </a:lnTo>
                <a:close/>
                <a:moveTo>
                  <a:pt x="4498175" y="0"/>
                </a:moveTo>
                <a:lnTo>
                  <a:pt x="7262190" y="0"/>
                </a:lnTo>
                <a:lnTo>
                  <a:pt x="5878275" y="5910470"/>
                </a:lnTo>
                <a:lnTo>
                  <a:pt x="3114260" y="591047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575A7-2424-6142-9EE5-C84BA8A8EA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398" y="6375723"/>
            <a:ext cx="368366" cy="342709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C35CE79-A9D7-194F-B33E-33269F63FF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6401" y="2283477"/>
            <a:ext cx="5411788" cy="3181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09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700BDDA-90E0-7A47-AC04-D9B56B8C63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67589" y="1868557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E678AAA0-2C0C-724D-807F-91E6A72FEC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078" y="1868557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F2BE7855-D3AC-9042-AAED-4751EFF9EF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52568" y="1868557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FB41C162-8D1F-FB47-8260-C5F52098E0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101" y="1868557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534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7BDE2089-E62F-E547-8819-FC4E8B7BA9B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49107" y="1775790"/>
            <a:ext cx="3693786" cy="2690193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73A70FC9-83A3-C145-9DF7-9B9C465539F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05490" y="1775790"/>
            <a:ext cx="3693786" cy="2690193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A859311-1E4E-364A-9A61-1BED8E04B75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2724" y="1775790"/>
            <a:ext cx="3693786" cy="2690193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632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7D52895-8B58-0E4C-9164-CB993C9C8878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398" y="6375723"/>
            <a:ext cx="368366" cy="342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7D770-7C69-1F4F-86A7-1073C9BFA1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89996" y="5960020"/>
            <a:ext cx="3202004" cy="8979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2C95DA-8F4E-D840-BD61-C0E2418B9989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4" y="0"/>
            <a:ext cx="2508985" cy="143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Q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5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Q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511562-ACB4-18A9-ECF4-7DD3206A772A}"/>
              </a:ext>
            </a:extLst>
          </p:cNvPr>
          <p:cNvSpPr txBox="1"/>
          <p:nvPr/>
        </p:nvSpPr>
        <p:spPr>
          <a:xfrm>
            <a:off x="3217333" y="3714044"/>
            <a:ext cx="5757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QA" sz="3200" dirty="0">
                <a:solidFill>
                  <a:schemeClr val="bg1"/>
                </a:solidFill>
              </a:rPr>
              <a:t>INFS3201</a:t>
            </a:r>
          </a:p>
          <a:p>
            <a:pPr algn="ctr"/>
            <a:r>
              <a:rPr lang="en-QA" sz="3200" dirty="0">
                <a:solidFill>
                  <a:schemeClr val="bg1"/>
                </a:solidFill>
              </a:rPr>
              <a:t>Atlas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3448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06E-E7A6-79DA-558B-201E180D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A1596-3F39-D381-8749-CA6F08F9B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1570893"/>
            <a:ext cx="9812338" cy="31408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Atlas is a very flexible and supports a lot of possible combinations.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All the flexibility can be a bit overwhelming!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The descriptions next are just an idea of how it could be used and recommendations for this course.  Ultimately it is up to you how you structure your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The Organization, Project and Cluster names are up to you. The Database, Collection names have to be sensible and match what was requested.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BB297FD-1812-0179-5631-123509EAF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996438"/>
              </p:ext>
            </p:extLst>
          </p:nvPr>
        </p:nvGraphicFramePr>
        <p:xfrm>
          <a:off x="803074" y="5287107"/>
          <a:ext cx="11109526" cy="168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5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038A-E5E6-A9F3-0818-F2A0BEB9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/>
              <a:t>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BFC04-2FFF-5418-3CCC-80F9BF85DA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Could be used if you were a consultant working with multiple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A single organization called UDST would be fine for this course.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66E96-53EF-A454-2116-D7453EEB1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74" y="3007854"/>
            <a:ext cx="6969326" cy="3069319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C5FE39-0A38-CCF1-3DB6-A553ACC86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227162"/>
              </p:ext>
            </p:extLst>
          </p:nvPr>
        </p:nvGraphicFramePr>
        <p:xfrm>
          <a:off x="3898900" y="349944"/>
          <a:ext cx="5651500" cy="89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582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1325-82F7-3CF8-E8B7-5B895F89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A78C-B04C-802B-C4E3-10EB09DEA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1570893"/>
            <a:ext cx="9812338" cy="12866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Could be used to represent a project within an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Recommend creating one project for each course that you are using Atlas.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AD819-5310-EFEF-D9FE-20380F82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950890"/>
            <a:ext cx="3594100" cy="33401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32110A-909C-13A2-C7CA-F09D55F80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720956"/>
              </p:ext>
            </p:extLst>
          </p:nvPr>
        </p:nvGraphicFramePr>
        <p:xfrm>
          <a:off x="3898900" y="349944"/>
          <a:ext cx="5651500" cy="89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56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61997-7FC2-2A75-ECCB-F05259F52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3FF8-1893-FCC4-8D28-FA8C8BE7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/>
              <a:t>Cluster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3D44-52A4-E567-4135-300BA9D63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1570893"/>
            <a:ext cx="9812338" cy="23153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A cluster is a server hosting the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You need at least one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The M0 (free) cluster is fine for the course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QA" dirty="0"/>
              <a:t>The initial connection from your application to the database is a bit slow but once connected the performance is acceptable.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BCD275A-AA9A-2E57-66FE-1F0A1EC82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81180"/>
              </p:ext>
            </p:extLst>
          </p:nvPr>
        </p:nvGraphicFramePr>
        <p:xfrm>
          <a:off x="3898900" y="349944"/>
          <a:ext cx="5651500" cy="89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5A999D3-F9B4-1D9A-19FB-EC8197B2E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150" y="3731561"/>
            <a:ext cx="3117850" cy="25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1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0554-F643-71CA-CA86-A06ECAD0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/>
              <a:t>Database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18E2-EDB1-2F7A-0174-909DFD9A92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>
                <a:solidFill>
                  <a:srgbClr val="FF0000"/>
                </a:solidFill>
              </a:rPr>
              <a:t>Your Atlas account is NOT USED to connect to your Atlas Databases!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Database users are separate.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Do not use your Atlas password or account for a database!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Create a database user and use a separate password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QA" dirty="0"/>
              <a:t>It is better to keep special characters out of the password, they will cause you trouble when connecting.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46254-C7E8-E768-9106-59ECF0EB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5" y="4508500"/>
            <a:ext cx="5113355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6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EAEC-2010-F5A6-ADFB-D6814535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/>
              <a:t>Network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6184-8498-6E76-C60A-97276DC9E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1570893"/>
            <a:ext cx="9812338" cy="31487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Atlas configures databases to be accessible by the IP address where you initially created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>
                <a:solidFill>
                  <a:srgbClr val="FF0000"/>
                </a:solidFill>
              </a:rPr>
              <a:t>If you do not change this, the instructor will not be able to run your applications for your labs and assignments and you will receive a very low score which will not be adjusted.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Modify the network access to be 0.0.0.0/0.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This this from off campus or let the instructor test is while grading…. your choice.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EE872-4C22-14DF-7CF0-3C5B5613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4941133"/>
            <a:ext cx="3771900" cy="19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3DDC-FFEA-0E69-028F-0B3F8906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QA" dirty="0"/>
              <a:t>Compass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3552F-C595-36CB-7905-DF98F82A9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1570893"/>
            <a:ext cx="9812338" cy="17438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Although it is possible to manage databases and collections from Atlas, use Compass instead.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QA" dirty="0"/>
              <a:t>When replacing the password make sure to remove the &lt; and &gt; symbols!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45732-5AD7-5D3F-F181-C5B526E8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43301"/>
            <a:ext cx="7772400" cy="12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16668"/>
      </p:ext>
    </p:extLst>
  </p:cSld>
  <p:clrMapOvr>
    <a:masterClrMapping/>
  </p:clrMapOvr>
</p:sld>
</file>

<file path=ppt/theme/theme1.xml><?xml version="1.0" encoding="utf-8"?>
<a:theme xmlns:a="http://schemas.openxmlformats.org/drawingml/2006/main" name="udst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dst_theme" id="{FB8583DF-D7FB-F646-ABDA-245F9A338903}" vid="{0E6D3903-ADE8-8443-8462-6517DCE6E26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05C2AA5F-CEC3-714F-8E3F-8B6643478EB3}" vid="{B02C4A01-D2B7-B84C-AD3E-663E70EC2F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udst_theme</Template>
  <TotalTime>3172</TotalTime>
  <Words>380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</vt:lpstr>
      <vt:lpstr>Raleway</vt:lpstr>
      <vt:lpstr>udst_theme</vt:lpstr>
      <vt:lpstr>Custom Design</vt:lpstr>
      <vt:lpstr>PowerPoint Presentation</vt:lpstr>
      <vt:lpstr>Background</vt:lpstr>
      <vt:lpstr>Organization</vt:lpstr>
      <vt:lpstr>Project</vt:lpstr>
      <vt:lpstr>Cluster</vt:lpstr>
      <vt:lpstr>Database Access</vt:lpstr>
      <vt:lpstr>Network Access</vt:lpstr>
      <vt:lpstr>Compass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Ford</dc:creator>
  <cp:keywords/>
  <dc:description/>
  <cp:lastModifiedBy>Robert Ford</cp:lastModifiedBy>
  <cp:revision>19</cp:revision>
  <dcterms:created xsi:type="dcterms:W3CDTF">2022-06-22T11:54:32Z</dcterms:created>
  <dcterms:modified xsi:type="dcterms:W3CDTF">2024-12-28T06:25:59Z</dcterms:modified>
  <cp:category/>
</cp:coreProperties>
</file>