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89F6-D093-48EE-B055-E8C97721C412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45F9-84DE-4EAE-BF76-AE470385857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Arduino Case</a:t>
            </a:r>
            <a:endParaRPr lang="en-US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Progetto – Mod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1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/>
              <a:t>Scelta</a:t>
            </a:r>
          </a:p>
          <a:p>
            <a:r>
              <a:rPr lang="it-CH" sz="3000" dirty="0" smtClean="0"/>
              <a:t>Richiesta del mandato</a:t>
            </a:r>
          </a:p>
          <a:p>
            <a:r>
              <a:rPr lang="it-CH" sz="3000" dirty="0" smtClean="0"/>
              <a:t>Costi</a:t>
            </a:r>
          </a:p>
          <a:p>
            <a:r>
              <a:rPr lang="it-CH" sz="3000" dirty="0" smtClean="0"/>
              <a:t>Implementazione</a:t>
            </a:r>
          </a:p>
          <a:p>
            <a:r>
              <a:rPr lang="it-CH" sz="3000" dirty="0"/>
              <a:t>Vantaggi e </a:t>
            </a:r>
            <a:r>
              <a:rPr lang="it-CH" sz="3000" dirty="0" smtClean="0"/>
              <a:t>funzionalità</a:t>
            </a:r>
          </a:p>
          <a:p>
            <a:r>
              <a:rPr lang="it-CH" sz="3000" dirty="0" smtClean="0"/>
              <a:t>Sviluppi futuri</a:t>
            </a:r>
          </a:p>
          <a:p>
            <a:endParaRPr lang="it-CH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802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3813"/>
          </a:xfrm>
        </p:spPr>
        <p:txBody>
          <a:bodyPr/>
          <a:lstStyle/>
          <a:p>
            <a:r>
              <a:rPr lang="it-CH" dirty="0" smtClean="0"/>
              <a:t>Scelta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Richiesta del mandato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/>
              <a:t>Materiale: Legno compensato</a:t>
            </a:r>
          </a:p>
          <a:p>
            <a:r>
              <a:rPr lang="it-CH" sz="3000" dirty="0" smtClean="0"/>
              <a:t>Proteggere l’Arduino</a:t>
            </a:r>
          </a:p>
          <a:p>
            <a:r>
              <a:rPr lang="it-CH" sz="3000" dirty="0" smtClean="0"/>
              <a:t>Resistente da 1 metro di altezza</a:t>
            </a:r>
          </a:p>
          <a:p>
            <a:endParaRPr lang="it-CH" sz="3000" dirty="0" smtClean="0"/>
          </a:p>
          <a:p>
            <a:endParaRPr lang="it-CH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86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Costi</a:t>
            </a:r>
            <a:endParaRPr lang="en-US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64189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Materiale e</a:t>
                      </a:r>
                      <a:r>
                        <a:rPr lang="it-CH" sz="3000" baseline="0" dirty="0" smtClean="0"/>
                        <a:t> Quantità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Costo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err="1">
                          <a:effectLst/>
                        </a:rPr>
                        <a:t>Compensato</a:t>
                      </a:r>
                      <a:r>
                        <a:rPr lang="en-US" sz="3000" dirty="0">
                          <a:effectLst/>
                        </a:rPr>
                        <a:t> </a:t>
                      </a:r>
                      <a:r>
                        <a:rPr lang="en-US" sz="3000" dirty="0" smtClean="0">
                          <a:effectLst/>
                        </a:rPr>
                        <a:t>(</a:t>
                      </a:r>
                      <a:r>
                        <a:rPr lang="en-US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200cm</a:t>
                      </a:r>
                      <a:r>
                        <a:rPr lang="en-US" sz="30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000" b="0" i="0" kern="1200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7</a:t>
                      </a:r>
                      <a:r>
                        <a:rPr lang="it-CH" sz="3000" baseline="0" dirty="0" smtClean="0"/>
                        <a:t> </a:t>
                      </a:r>
                      <a:r>
                        <a:rPr lang="it-CH" sz="3000" baseline="0" dirty="0" err="1" smtClean="0"/>
                        <a:t>Fr</a:t>
                      </a:r>
                      <a:r>
                        <a:rPr lang="it-CH" sz="3000" baseline="0" dirty="0" smtClean="0"/>
                        <a:t>.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Colla per</a:t>
                      </a:r>
                      <a:r>
                        <a:rPr lang="it-CH" sz="3000" baseline="0" dirty="0" smtClean="0"/>
                        <a:t> il legno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5 </a:t>
                      </a:r>
                      <a:r>
                        <a:rPr lang="it-CH" sz="3000" dirty="0" err="1" smtClean="0"/>
                        <a:t>Fr</a:t>
                      </a:r>
                      <a:r>
                        <a:rPr lang="it-CH" sz="3000" dirty="0" smtClean="0"/>
                        <a:t>.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Velcro</a:t>
                      </a:r>
                      <a:r>
                        <a:rPr lang="it-CH" sz="3000" baseline="0" dirty="0" smtClean="0"/>
                        <a:t> (4</a:t>
                      </a:r>
                      <a:r>
                        <a:rPr lang="en-US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r>
                        <a:rPr lang="en-US" sz="30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5</a:t>
                      </a:r>
                      <a:r>
                        <a:rPr lang="it-CH" sz="3000" baseline="0" dirty="0" smtClean="0"/>
                        <a:t> </a:t>
                      </a:r>
                      <a:r>
                        <a:rPr lang="it-CH" sz="3000" baseline="0" dirty="0" err="1" smtClean="0"/>
                        <a:t>Fr</a:t>
                      </a:r>
                      <a:r>
                        <a:rPr lang="it-CH" sz="3000" baseline="0" dirty="0" smtClean="0"/>
                        <a:t>.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Mano</a:t>
                      </a:r>
                      <a:r>
                        <a:rPr lang="it-CH" sz="3000" baseline="0" dirty="0" smtClean="0"/>
                        <a:t> d’opera (30h)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3000" dirty="0" smtClean="0"/>
                        <a:t>1350</a:t>
                      </a:r>
                      <a:r>
                        <a:rPr lang="it-CH" sz="3000" baseline="0" dirty="0" smtClean="0"/>
                        <a:t> </a:t>
                      </a:r>
                      <a:r>
                        <a:rPr lang="it-CH" sz="3000" baseline="0" dirty="0" err="1" smtClean="0"/>
                        <a:t>Fr</a:t>
                      </a:r>
                      <a:r>
                        <a:rPr lang="it-CH" sz="3000" baseline="0" dirty="0" smtClean="0"/>
                        <a:t>.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0" y="777749"/>
            <a:ext cx="10762600" cy="5212784"/>
          </a:xfrm>
        </p:spPr>
      </p:pic>
    </p:spTree>
    <p:extLst>
      <p:ext uri="{BB962C8B-B14F-4D97-AF65-F5344CB8AC3E}">
        <p14:creationId xmlns:p14="http://schemas.microsoft.com/office/powerpoint/2010/main" val="47635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Vantaggi e funzionalità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/>
              <a:t>Entrate accessibili dall’esterno</a:t>
            </a:r>
          </a:p>
          <a:p>
            <a:r>
              <a:rPr lang="it-CH" sz="3000" dirty="0" smtClean="0"/>
              <a:t>Compatto</a:t>
            </a:r>
          </a:p>
          <a:p>
            <a:r>
              <a:rPr lang="it-CH" sz="3000" dirty="0" smtClean="0"/>
              <a:t>Resistente</a:t>
            </a:r>
          </a:p>
        </p:txBody>
      </p:sp>
    </p:spTree>
    <p:extLst>
      <p:ext uri="{BB962C8B-B14F-4D97-AF65-F5344CB8AC3E}">
        <p14:creationId xmlns:p14="http://schemas.microsoft.com/office/powerpoint/2010/main" val="312402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000" dirty="0" smtClean="0"/>
              <a:t>Stampante 3D</a:t>
            </a:r>
          </a:p>
          <a:p>
            <a:r>
              <a:rPr lang="it-CH" sz="3000" dirty="0" smtClean="0"/>
              <a:t>Compensato più spesso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017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83813"/>
          </a:xfrm>
        </p:spPr>
        <p:txBody>
          <a:bodyPr/>
          <a:lstStyle/>
          <a:p>
            <a:r>
              <a:rPr lang="it-CH" dirty="0" smtClean="0"/>
              <a:t>Domande?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43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Arduino Case</vt:lpstr>
      <vt:lpstr>Indice</vt:lpstr>
      <vt:lpstr>Scelta</vt:lpstr>
      <vt:lpstr>Richiesta del mandato</vt:lpstr>
      <vt:lpstr>Costi</vt:lpstr>
      <vt:lpstr>Implementazione</vt:lpstr>
      <vt:lpstr>Vantaggi e funzionalità</vt:lpstr>
      <vt:lpstr>Sviluppi futuri</vt:lpstr>
      <vt:lpstr>Domande?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Case</dc:title>
  <dc:creator>Alex Narki</dc:creator>
  <cp:lastModifiedBy>Alex Narki</cp:lastModifiedBy>
  <cp:revision>18</cp:revision>
  <dcterms:created xsi:type="dcterms:W3CDTF">2016-10-27T20:42:08Z</dcterms:created>
  <dcterms:modified xsi:type="dcterms:W3CDTF">2016-10-28T13:45:03Z</dcterms:modified>
</cp:coreProperties>
</file>