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7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87726-6F18-410C-8855-DF4CA7ED1C5A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BA4E8880-C582-49A8-BFAA-9C209B084918}">
      <dgm:prSet phldrT="[Текст]"/>
      <dgm:spPr/>
      <dgm:t>
        <a:bodyPr/>
        <a:lstStyle/>
        <a:p>
          <a:r>
            <a:rPr lang="ru-RU" dirty="0" smtClean="0"/>
            <a:t>Клиент</a:t>
          </a:r>
          <a:endParaRPr lang="ru-RU" dirty="0"/>
        </a:p>
      </dgm:t>
    </dgm:pt>
    <dgm:pt modelId="{2AE4C088-0214-4C2C-B42C-9EEA57ED68C8}" type="parTrans" cxnId="{9D1FF700-6F00-474E-90DB-3591B6F77650}">
      <dgm:prSet/>
      <dgm:spPr/>
      <dgm:t>
        <a:bodyPr/>
        <a:lstStyle/>
        <a:p>
          <a:endParaRPr lang="ru-RU"/>
        </a:p>
      </dgm:t>
    </dgm:pt>
    <dgm:pt modelId="{FA5541DE-F053-40C7-9677-2C531EC9C517}" type="sibTrans" cxnId="{9D1FF700-6F00-474E-90DB-3591B6F77650}">
      <dgm:prSet/>
      <dgm:spPr/>
      <dgm:t>
        <a:bodyPr/>
        <a:lstStyle/>
        <a:p>
          <a:endParaRPr lang="ru-RU"/>
        </a:p>
      </dgm:t>
    </dgm:pt>
    <dgm:pt modelId="{C67ECC67-D613-4795-BB13-FEF8FCD42C03}">
      <dgm:prSet phldrT="[Текст]"/>
      <dgm:spPr/>
      <dgm:t>
        <a:bodyPr/>
        <a:lstStyle/>
        <a:p>
          <a:r>
            <a:rPr lang="ru-RU" dirty="0" smtClean="0"/>
            <a:t>Сервер</a:t>
          </a:r>
          <a:endParaRPr lang="ru-RU" dirty="0"/>
        </a:p>
      </dgm:t>
    </dgm:pt>
    <dgm:pt modelId="{22C82A0A-8B1F-405B-B83B-446D366D2FCF}" type="parTrans" cxnId="{A857DFAF-08D6-4A51-8221-9230C838939A}">
      <dgm:prSet/>
      <dgm:spPr/>
      <dgm:t>
        <a:bodyPr/>
        <a:lstStyle/>
        <a:p>
          <a:endParaRPr lang="ru-RU"/>
        </a:p>
      </dgm:t>
    </dgm:pt>
    <dgm:pt modelId="{AB09B838-29A8-4E1C-84DC-BB2E3D281276}" type="sibTrans" cxnId="{A857DFAF-08D6-4A51-8221-9230C838939A}">
      <dgm:prSet/>
      <dgm:spPr/>
      <dgm:t>
        <a:bodyPr/>
        <a:lstStyle/>
        <a:p>
          <a:endParaRPr lang="ru-RU"/>
        </a:p>
      </dgm:t>
    </dgm:pt>
    <dgm:pt modelId="{D49B4BD3-C2C4-4F86-8905-DD0EC026939A}">
      <dgm:prSet phldrT="[Текст]"/>
      <dgm:spPr/>
      <dgm:t>
        <a:bodyPr/>
        <a:lstStyle/>
        <a:p>
          <a:r>
            <a:rPr lang="ru-RU" dirty="0" smtClean="0"/>
            <a:t>База данных</a:t>
          </a:r>
          <a:endParaRPr lang="ru-RU" dirty="0"/>
        </a:p>
      </dgm:t>
    </dgm:pt>
    <dgm:pt modelId="{B233891D-CF28-4C14-8F6D-A9642BEE3A6E}" type="parTrans" cxnId="{3542CAA2-E0F1-4EBC-90C6-0E3A273D068A}">
      <dgm:prSet/>
      <dgm:spPr/>
      <dgm:t>
        <a:bodyPr/>
        <a:lstStyle/>
        <a:p>
          <a:endParaRPr lang="ru-RU"/>
        </a:p>
      </dgm:t>
    </dgm:pt>
    <dgm:pt modelId="{65163994-F9F9-44BC-8963-FF5ACAB62C03}" type="sibTrans" cxnId="{3542CAA2-E0F1-4EBC-90C6-0E3A273D068A}">
      <dgm:prSet/>
      <dgm:spPr/>
      <dgm:t>
        <a:bodyPr/>
        <a:lstStyle/>
        <a:p>
          <a:endParaRPr lang="ru-RU"/>
        </a:p>
      </dgm:t>
    </dgm:pt>
    <dgm:pt modelId="{32147361-1B9C-47B3-8938-713DBF748784}" type="pres">
      <dgm:prSet presAssocID="{B0887726-6F18-410C-8855-DF4CA7ED1C5A}" presName="Name0" presStyleCnt="0">
        <dgm:presLayoutVars>
          <dgm:dir/>
          <dgm:resizeHandles val="exact"/>
        </dgm:presLayoutVars>
      </dgm:prSet>
      <dgm:spPr/>
    </dgm:pt>
    <dgm:pt modelId="{1134865E-F9B8-4CC9-AF7D-1833D7808F7B}" type="pres">
      <dgm:prSet presAssocID="{BA4E8880-C582-49A8-BFAA-9C209B084918}" presName="node" presStyleLbl="node1" presStyleIdx="0" presStyleCnt="3" custScaleX="42287" custScaleY="58145">
        <dgm:presLayoutVars>
          <dgm:bulletEnabled val="1"/>
        </dgm:presLayoutVars>
      </dgm:prSet>
      <dgm:spPr/>
    </dgm:pt>
    <dgm:pt modelId="{3AE4F4FC-1896-45D2-B819-38050CB1665C}" type="pres">
      <dgm:prSet presAssocID="{FA5541DE-F053-40C7-9677-2C531EC9C517}" presName="sibTrans" presStyleLbl="sibTrans2D1" presStyleIdx="0" presStyleCnt="2" custScaleX="174925"/>
      <dgm:spPr>
        <a:prstGeom prst="leftRightArrow">
          <a:avLst/>
        </a:prstGeom>
      </dgm:spPr>
    </dgm:pt>
    <dgm:pt modelId="{1DC059CF-89AA-43E4-97FA-1D96ABA452AB}" type="pres">
      <dgm:prSet presAssocID="{FA5541DE-F053-40C7-9677-2C531EC9C517}" presName="connectorText" presStyleLbl="sibTrans2D1" presStyleIdx="0" presStyleCnt="2"/>
      <dgm:spPr/>
    </dgm:pt>
    <dgm:pt modelId="{7EDA4C75-5E85-424B-9C38-EFAEBBC3B581}" type="pres">
      <dgm:prSet presAssocID="{C67ECC67-D613-4795-BB13-FEF8FCD42C03}" presName="node" presStyleLbl="node1" presStyleIdx="1" presStyleCnt="3" custScaleX="42287" custScaleY="58145">
        <dgm:presLayoutVars>
          <dgm:bulletEnabled val="1"/>
        </dgm:presLayoutVars>
      </dgm:prSet>
      <dgm:spPr/>
    </dgm:pt>
    <dgm:pt modelId="{1A8C74D9-D9B5-4398-995B-FAB5F7092F7E}" type="pres">
      <dgm:prSet presAssocID="{AB09B838-29A8-4E1C-84DC-BB2E3D281276}" presName="sibTrans" presStyleLbl="sibTrans2D1" presStyleIdx="1" presStyleCnt="2" custScaleX="174925"/>
      <dgm:spPr>
        <a:prstGeom prst="leftRightArrow">
          <a:avLst/>
        </a:prstGeom>
      </dgm:spPr>
    </dgm:pt>
    <dgm:pt modelId="{BFB7B254-A0E0-4E69-852F-4305168B5008}" type="pres">
      <dgm:prSet presAssocID="{AB09B838-29A8-4E1C-84DC-BB2E3D281276}" presName="connectorText" presStyleLbl="sibTrans2D1" presStyleIdx="1" presStyleCnt="2"/>
      <dgm:spPr/>
    </dgm:pt>
    <dgm:pt modelId="{75614BB5-77BA-4F77-9B69-EBBBDBE3C802}" type="pres">
      <dgm:prSet presAssocID="{D49B4BD3-C2C4-4F86-8905-DD0EC026939A}" presName="node" presStyleLbl="node1" presStyleIdx="2" presStyleCnt="3" custScaleX="42287" custScaleY="5814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38F2714-34A9-4E6B-9D19-7F93118ED3ED}" type="presOf" srcId="{FA5541DE-F053-40C7-9677-2C531EC9C517}" destId="{1DC059CF-89AA-43E4-97FA-1D96ABA452AB}" srcOrd="1" destOrd="0" presId="urn:microsoft.com/office/officeart/2005/8/layout/process1"/>
    <dgm:cxn modelId="{4908D7A5-8C3B-43EE-AAFD-D577F67ED76E}" type="presOf" srcId="{BA4E8880-C582-49A8-BFAA-9C209B084918}" destId="{1134865E-F9B8-4CC9-AF7D-1833D7808F7B}" srcOrd="0" destOrd="0" presId="urn:microsoft.com/office/officeart/2005/8/layout/process1"/>
    <dgm:cxn modelId="{CFB254F2-36CA-4894-90ED-C673B31F2780}" type="presOf" srcId="{D49B4BD3-C2C4-4F86-8905-DD0EC026939A}" destId="{75614BB5-77BA-4F77-9B69-EBBBDBE3C802}" srcOrd="0" destOrd="0" presId="urn:microsoft.com/office/officeart/2005/8/layout/process1"/>
    <dgm:cxn modelId="{6AB496B3-5876-491E-A266-1521D979433F}" type="presOf" srcId="{AB09B838-29A8-4E1C-84DC-BB2E3D281276}" destId="{1A8C74D9-D9B5-4398-995B-FAB5F7092F7E}" srcOrd="0" destOrd="0" presId="urn:microsoft.com/office/officeart/2005/8/layout/process1"/>
    <dgm:cxn modelId="{6A07D859-6EB7-4D64-B5E8-FC9DF9F51B9E}" type="presOf" srcId="{FA5541DE-F053-40C7-9677-2C531EC9C517}" destId="{3AE4F4FC-1896-45D2-B819-38050CB1665C}" srcOrd="0" destOrd="0" presId="urn:microsoft.com/office/officeart/2005/8/layout/process1"/>
    <dgm:cxn modelId="{DFBF8032-040B-42DA-B7E2-E8D55CCA8C20}" type="presOf" srcId="{B0887726-6F18-410C-8855-DF4CA7ED1C5A}" destId="{32147361-1B9C-47B3-8938-713DBF748784}" srcOrd="0" destOrd="0" presId="urn:microsoft.com/office/officeart/2005/8/layout/process1"/>
    <dgm:cxn modelId="{3542CAA2-E0F1-4EBC-90C6-0E3A273D068A}" srcId="{B0887726-6F18-410C-8855-DF4CA7ED1C5A}" destId="{D49B4BD3-C2C4-4F86-8905-DD0EC026939A}" srcOrd="2" destOrd="0" parTransId="{B233891D-CF28-4C14-8F6D-A9642BEE3A6E}" sibTransId="{65163994-F9F9-44BC-8963-FF5ACAB62C03}"/>
    <dgm:cxn modelId="{9D1FF700-6F00-474E-90DB-3591B6F77650}" srcId="{B0887726-6F18-410C-8855-DF4CA7ED1C5A}" destId="{BA4E8880-C582-49A8-BFAA-9C209B084918}" srcOrd="0" destOrd="0" parTransId="{2AE4C088-0214-4C2C-B42C-9EEA57ED68C8}" sibTransId="{FA5541DE-F053-40C7-9677-2C531EC9C517}"/>
    <dgm:cxn modelId="{598FDDC2-C246-4DA1-81C4-404409EDAFA5}" type="presOf" srcId="{C67ECC67-D613-4795-BB13-FEF8FCD42C03}" destId="{7EDA4C75-5E85-424B-9C38-EFAEBBC3B581}" srcOrd="0" destOrd="0" presId="urn:microsoft.com/office/officeart/2005/8/layout/process1"/>
    <dgm:cxn modelId="{F38DB178-6901-4494-9E5E-33020EF29489}" type="presOf" srcId="{AB09B838-29A8-4E1C-84DC-BB2E3D281276}" destId="{BFB7B254-A0E0-4E69-852F-4305168B5008}" srcOrd="1" destOrd="0" presId="urn:microsoft.com/office/officeart/2005/8/layout/process1"/>
    <dgm:cxn modelId="{A857DFAF-08D6-4A51-8221-9230C838939A}" srcId="{B0887726-6F18-410C-8855-DF4CA7ED1C5A}" destId="{C67ECC67-D613-4795-BB13-FEF8FCD42C03}" srcOrd="1" destOrd="0" parTransId="{22C82A0A-8B1F-405B-B83B-446D366D2FCF}" sibTransId="{AB09B838-29A8-4E1C-84DC-BB2E3D281276}"/>
    <dgm:cxn modelId="{F5773BF5-5BE0-432A-B1CA-52EE55BB59D5}" type="presParOf" srcId="{32147361-1B9C-47B3-8938-713DBF748784}" destId="{1134865E-F9B8-4CC9-AF7D-1833D7808F7B}" srcOrd="0" destOrd="0" presId="urn:microsoft.com/office/officeart/2005/8/layout/process1"/>
    <dgm:cxn modelId="{A3A4F0C3-F0D6-4693-9468-6F491ABD963F}" type="presParOf" srcId="{32147361-1B9C-47B3-8938-713DBF748784}" destId="{3AE4F4FC-1896-45D2-B819-38050CB1665C}" srcOrd="1" destOrd="0" presId="urn:microsoft.com/office/officeart/2005/8/layout/process1"/>
    <dgm:cxn modelId="{3D8A4473-B686-43B9-ABB8-674B591BF669}" type="presParOf" srcId="{3AE4F4FC-1896-45D2-B819-38050CB1665C}" destId="{1DC059CF-89AA-43E4-97FA-1D96ABA452AB}" srcOrd="0" destOrd="0" presId="urn:microsoft.com/office/officeart/2005/8/layout/process1"/>
    <dgm:cxn modelId="{23F87766-1A73-483D-9497-F02817CDBFCE}" type="presParOf" srcId="{32147361-1B9C-47B3-8938-713DBF748784}" destId="{7EDA4C75-5E85-424B-9C38-EFAEBBC3B581}" srcOrd="2" destOrd="0" presId="urn:microsoft.com/office/officeart/2005/8/layout/process1"/>
    <dgm:cxn modelId="{0B8B41F0-C3DF-47CC-BA56-FEDD88DD2B86}" type="presParOf" srcId="{32147361-1B9C-47B3-8938-713DBF748784}" destId="{1A8C74D9-D9B5-4398-995B-FAB5F7092F7E}" srcOrd="3" destOrd="0" presId="urn:microsoft.com/office/officeart/2005/8/layout/process1"/>
    <dgm:cxn modelId="{971119F1-7F22-4DC6-A3B6-9057EF8D1F62}" type="presParOf" srcId="{1A8C74D9-D9B5-4398-995B-FAB5F7092F7E}" destId="{BFB7B254-A0E0-4E69-852F-4305168B5008}" srcOrd="0" destOrd="0" presId="urn:microsoft.com/office/officeart/2005/8/layout/process1"/>
    <dgm:cxn modelId="{6E136376-8D30-40CA-B3FB-7F3002DC82A1}" type="presParOf" srcId="{32147361-1B9C-47B3-8938-713DBF748784}" destId="{75614BB5-77BA-4F77-9B69-EBBBDBE3C802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4865E-F9B8-4CC9-AF7D-1833D7808F7B}">
      <dsp:nvSpPr>
        <dsp:cNvPr id="0" name=""/>
        <dsp:cNvSpPr/>
      </dsp:nvSpPr>
      <dsp:spPr>
        <a:xfrm>
          <a:off x="149" y="1341423"/>
          <a:ext cx="1642028" cy="13546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Клиент</a:t>
          </a:r>
          <a:endParaRPr lang="ru-RU" sz="3200" kern="1200" dirty="0"/>
        </a:p>
      </dsp:txBody>
      <dsp:txXfrm>
        <a:off x="39826" y="1381100"/>
        <a:ext cx="1562674" cy="1275328"/>
      </dsp:txXfrm>
    </dsp:sp>
    <dsp:sp modelId="{3AE4F4FC-1896-45D2-B819-38050CB1665C}">
      <dsp:nvSpPr>
        <dsp:cNvPr id="0" name=""/>
        <dsp:cNvSpPr/>
      </dsp:nvSpPr>
      <dsp:spPr>
        <a:xfrm>
          <a:off x="1722089" y="1537265"/>
          <a:ext cx="1439997" cy="962998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kern="1200"/>
        </a:p>
      </dsp:txBody>
      <dsp:txXfrm>
        <a:off x="1722089" y="1729865"/>
        <a:ext cx="1151098" cy="577798"/>
      </dsp:txXfrm>
    </dsp:sp>
    <dsp:sp modelId="{7EDA4C75-5E85-424B-9C38-EFAEBBC3B581}">
      <dsp:nvSpPr>
        <dsp:cNvPr id="0" name=""/>
        <dsp:cNvSpPr/>
      </dsp:nvSpPr>
      <dsp:spPr>
        <a:xfrm>
          <a:off x="3195401" y="1341423"/>
          <a:ext cx="1642028" cy="13546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Сервер</a:t>
          </a:r>
          <a:endParaRPr lang="ru-RU" sz="3200" kern="1200" dirty="0"/>
        </a:p>
      </dsp:txBody>
      <dsp:txXfrm>
        <a:off x="3235078" y="1381100"/>
        <a:ext cx="1562674" cy="1275328"/>
      </dsp:txXfrm>
    </dsp:sp>
    <dsp:sp modelId="{1A8C74D9-D9B5-4398-995B-FAB5F7092F7E}">
      <dsp:nvSpPr>
        <dsp:cNvPr id="0" name=""/>
        <dsp:cNvSpPr/>
      </dsp:nvSpPr>
      <dsp:spPr>
        <a:xfrm>
          <a:off x="4917341" y="1537265"/>
          <a:ext cx="1439997" cy="962998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600" kern="1200"/>
        </a:p>
      </dsp:txBody>
      <dsp:txXfrm>
        <a:off x="4917341" y="1729865"/>
        <a:ext cx="1151098" cy="577798"/>
      </dsp:txXfrm>
    </dsp:sp>
    <dsp:sp modelId="{75614BB5-77BA-4F77-9B69-EBBBDBE3C802}">
      <dsp:nvSpPr>
        <dsp:cNvPr id="0" name=""/>
        <dsp:cNvSpPr/>
      </dsp:nvSpPr>
      <dsp:spPr>
        <a:xfrm>
          <a:off x="6390653" y="1341423"/>
          <a:ext cx="1642028" cy="135468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200" kern="1200" dirty="0" smtClean="0"/>
            <a:t>База данных</a:t>
          </a:r>
          <a:endParaRPr lang="ru-RU" sz="3200" kern="1200" dirty="0"/>
        </a:p>
      </dsp:txBody>
      <dsp:txXfrm>
        <a:off x="6430330" y="1381100"/>
        <a:ext cx="1562674" cy="1275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C382-17E4-49F3-B4A7-7DCFBD0D091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38E4-3E0A-420C-BDAF-6434A14E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94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C382-17E4-49F3-B4A7-7DCFBD0D091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38E4-3E0A-420C-BDAF-6434A14E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48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C382-17E4-49F3-B4A7-7DCFBD0D091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38E4-3E0A-420C-BDAF-6434A14E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79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C382-17E4-49F3-B4A7-7DCFBD0D091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38E4-3E0A-420C-BDAF-6434A14E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73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C382-17E4-49F3-B4A7-7DCFBD0D091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38E4-3E0A-420C-BDAF-6434A14E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16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C382-17E4-49F3-B4A7-7DCFBD0D091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38E4-3E0A-420C-BDAF-6434A14E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98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C382-17E4-49F3-B4A7-7DCFBD0D091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38E4-3E0A-420C-BDAF-6434A14E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4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C382-17E4-49F3-B4A7-7DCFBD0D091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38E4-3E0A-420C-BDAF-6434A14E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51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C382-17E4-49F3-B4A7-7DCFBD0D091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38E4-3E0A-420C-BDAF-6434A14E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21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C382-17E4-49F3-B4A7-7DCFBD0D091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38E4-3E0A-420C-BDAF-6434A14E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97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C382-17E4-49F3-B4A7-7DCFBD0D091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838E4-3E0A-420C-BDAF-6434A14E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21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C382-17E4-49F3-B4A7-7DCFBD0D091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838E4-3E0A-420C-BDAF-6434A14EDE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22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9680" y="-163002"/>
            <a:ext cx="9144000" cy="2387600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atin typeface="+mn-lt"/>
              </a:rPr>
              <a:t>Интернет-магазин</a:t>
            </a:r>
            <a:endParaRPr lang="ru-RU" sz="7200" b="1" dirty="0">
              <a:latin typeface="+mn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9915" y="3777696"/>
            <a:ext cx="9144000" cy="1760537"/>
          </a:xfrm>
        </p:spPr>
        <p:txBody>
          <a:bodyPr>
            <a:noAutofit/>
          </a:bodyPr>
          <a:lstStyle/>
          <a:p>
            <a:pPr algn="r"/>
            <a:r>
              <a:rPr lang="ru-RU" sz="3200" dirty="0" smtClean="0"/>
              <a:t>Выполнили студенты</a:t>
            </a:r>
          </a:p>
          <a:p>
            <a:pPr algn="r"/>
            <a:r>
              <a:rPr lang="ru-RU" sz="3200" dirty="0"/>
              <a:t>г</a:t>
            </a:r>
            <a:r>
              <a:rPr lang="ru-RU" sz="3200" dirty="0" smtClean="0"/>
              <a:t>руппы 6302-010302</a:t>
            </a:r>
            <a:r>
              <a:rPr lang="en-US" sz="3200" dirty="0" smtClean="0"/>
              <a:t>D</a:t>
            </a:r>
            <a:endParaRPr lang="ru-RU" sz="3200" dirty="0" smtClean="0"/>
          </a:p>
          <a:p>
            <a:pPr algn="r"/>
            <a:r>
              <a:rPr lang="ru-RU" sz="3200" dirty="0" smtClean="0"/>
              <a:t>Никонов А.Н.</a:t>
            </a:r>
          </a:p>
          <a:p>
            <a:pPr algn="r"/>
            <a:r>
              <a:rPr lang="ru-RU" sz="3200" dirty="0" smtClean="0"/>
              <a:t>Афонин А.Б.</a:t>
            </a:r>
            <a:endParaRPr lang="ru-RU" sz="3200" dirty="0"/>
          </a:p>
        </p:txBody>
      </p:sp>
      <p:sp>
        <p:nvSpPr>
          <p:cNvPr id="5" name="Полилиния 4"/>
          <p:cNvSpPr/>
          <p:nvPr/>
        </p:nvSpPr>
        <p:spPr>
          <a:xfrm flipV="1">
            <a:off x="-3900964" y="-1716100"/>
            <a:ext cx="10301288" cy="10465161"/>
          </a:xfrm>
          <a:custGeom>
            <a:avLst/>
            <a:gdLst>
              <a:gd name="connsiteX0" fmla="*/ 10301288 w 10301288"/>
              <a:gd name="connsiteY0" fmla="*/ 1092302 h 10465161"/>
              <a:gd name="connsiteX1" fmla="*/ 6780848 w 10301288"/>
              <a:gd name="connsiteY1" fmla="*/ 2646782 h 10465161"/>
              <a:gd name="connsiteX2" fmla="*/ 5866448 w 10301288"/>
              <a:gd name="connsiteY2" fmla="*/ 6151982 h 10465161"/>
              <a:gd name="connsiteX3" fmla="*/ 4753928 w 10301288"/>
              <a:gd name="connsiteY3" fmla="*/ 7630262 h 10465161"/>
              <a:gd name="connsiteX4" fmla="*/ 5485448 w 10301288"/>
              <a:gd name="connsiteY4" fmla="*/ 10358222 h 10465161"/>
              <a:gd name="connsiteX5" fmla="*/ 181928 w 10301288"/>
              <a:gd name="connsiteY5" fmla="*/ 8971382 h 10465161"/>
              <a:gd name="connsiteX6" fmla="*/ 2071688 w 10301288"/>
              <a:gd name="connsiteY6" fmla="*/ 619862 h 10465161"/>
              <a:gd name="connsiteX7" fmla="*/ 10118408 w 10301288"/>
              <a:gd name="connsiteY7" fmla="*/ 1259942 h 1046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01288" h="10465161">
                <a:moveTo>
                  <a:pt x="10301288" y="1092302"/>
                </a:moveTo>
                <a:cubicBezTo>
                  <a:pt x="8910638" y="1447902"/>
                  <a:pt x="7519988" y="1803502"/>
                  <a:pt x="6780848" y="2646782"/>
                </a:cubicBezTo>
                <a:cubicBezTo>
                  <a:pt x="6041708" y="3490062"/>
                  <a:pt x="6204268" y="5321402"/>
                  <a:pt x="5866448" y="6151982"/>
                </a:cubicBezTo>
                <a:cubicBezTo>
                  <a:pt x="5528628" y="6982562"/>
                  <a:pt x="4817428" y="6929222"/>
                  <a:pt x="4753928" y="7630262"/>
                </a:cubicBezTo>
                <a:cubicBezTo>
                  <a:pt x="4690428" y="8331302"/>
                  <a:pt x="6247448" y="10134702"/>
                  <a:pt x="5485448" y="10358222"/>
                </a:cubicBezTo>
                <a:cubicBezTo>
                  <a:pt x="4723448" y="10581742"/>
                  <a:pt x="750888" y="10594442"/>
                  <a:pt x="181928" y="8971382"/>
                </a:cubicBezTo>
                <a:cubicBezTo>
                  <a:pt x="-387032" y="7348322"/>
                  <a:pt x="415608" y="1905102"/>
                  <a:pt x="2071688" y="619862"/>
                </a:cubicBezTo>
                <a:cubicBezTo>
                  <a:pt x="3727768" y="-665378"/>
                  <a:pt x="6923088" y="297282"/>
                  <a:pt x="10118408" y="1259942"/>
                </a:cubicBezTo>
              </a:path>
            </a:pathLst>
          </a:cu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олилиния 8"/>
          <p:cNvSpPr/>
          <p:nvPr/>
        </p:nvSpPr>
        <p:spPr>
          <a:xfrm>
            <a:off x="8839200" y="-929640"/>
            <a:ext cx="5869431" cy="3108087"/>
          </a:xfrm>
          <a:custGeom>
            <a:avLst/>
            <a:gdLst>
              <a:gd name="connsiteX0" fmla="*/ 0 w 5869431"/>
              <a:gd name="connsiteY0" fmla="*/ 0 h 3108087"/>
              <a:gd name="connsiteX1" fmla="*/ 1112520 w 5869431"/>
              <a:gd name="connsiteY1" fmla="*/ 1798320 h 3108087"/>
              <a:gd name="connsiteX2" fmla="*/ 2667000 w 5869431"/>
              <a:gd name="connsiteY2" fmla="*/ 2941320 h 3108087"/>
              <a:gd name="connsiteX3" fmla="*/ 4175760 w 5869431"/>
              <a:gd name="connsiteY3" fmla="*/ 2819400 h 3108087"/>
              <a:gd name="connsiteX4" fmla="*/ 5867400 w 5869431"/>
              <a:gd name="connsiteY4" fmla="*/ 320040 h 310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9431" h="3108087">
                <a:moveTo>
                  <a:pt x="0" y="0"/>
                </a:moveTo>
                <a:cubicBezTo>
                  <a:pt x="334010" y="654050"/>
                  <a:pt x="668020" y="1308100"/>
                  <a:pt x="1112520" y="1798320"/>
                </a:cubicBezTo>
                <a:cubicBezTo>
                  <a:pt x="1557020" y="2288540"/>
                  <a:pt x="2156460" y="2771140"/>
                  <a:pt x="2667000" y="2941320"/>
                </a:cubicBezTo>
                <a:cubicBezTo>
                  <a:pt x="3177540" y="3111500"/>
                  <a:pt x="3642360" y="3256280"/>
                  <a:pt x="4175760" y="2819400"/>
                </a:cubicBezTo>
                <a:cubicBezTo>
                  <a:pt x="4709160" y="2382520"/>
                  <a:pt x="5925820" y="795020"/>
                  <a:pt x="5867400" y="320040"/>
                </a:cubicBezTo>
              </a:path>
            </a:pathLst>
          </a:cu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2" y="5684026"/>
            <a:ext cx="898920" cy="89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7083" y="-574918"/>
            <a:ext cx="9144000" cy="2387600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+mn-lt"/>
              </a:rPr>
              <a:t>Схема взаимодействия</a:t>
            </a:r>
            <a:endParaRPr lang="ru-RU" b="1" dirty="0">
              <a:latin typeface="+mn-lt"/>
            </a:endParaRPr>
          </a:p>
        </p:txBody>
      </p:sp>
      <p:sp>
        <p:nvSpPr>
          <p:cNvPr id="5" name="Полилиния 4"/>
          <p:cNvSpPr/>
          <p:nvPr/>
        </p:nvSpPr>
        <p:spPr>
          <a:xfrm flipV="1">
            <a:off x="-3900964" y="-1716100"/>
            <a:ext cx="10301288" cy="10465161"/>
          </a:xfrm>
          <a:custGeom>
            <a:avLst/>
            <a:gdLst>
              <a:gd name="connsiteX0" fmla="*/ 10301288 w 10301288"/>
              <a:gd name="connsiteY0" fmla="*/ 1092302 h 10465161"/>
              <a:gd name="connsiteX1" fmla="*/ 6780848 w 10301288"/>
              <a:gd name="connsiteY1" fmla="*/ 2646782 h 10465161"/>
              <a:gd name="connsiteX2" fmla="*/ 5866448 w 10301288"/>
              <a:gd name="connsiteY2" fmla="*/ 6151982 h 10465161"/>
              <a:gd name="connsiteX3" fmla="*/ 4753928 w 10301288"/>
              <a:gd name="connsiteY3" fmla="*/ 7630262 h 10465161"/>
              <a:gd name="connsiteX4" fmla="*/ 5485448 w 10301288"/>
              <a:gd name="connsiteY4" fmla="*/ 10358222 h 10465161"/>
              <a:gd name="connsiteX5" fmla="*/ 181928 w 10301288"/>
              <a:gd name="connsiteY5" fmla="*/ 8971382 h 10465161"/>
              <a:gd name="connsiteX6" fmla="*/ 2071688 w 10301288"/>
              <a:gd name="connsiteY6" fmla="*/ 619862 h 10465161"/>
              <a:gd name="connsiteX7" fmla="*/ 10118408 w 10301288"/>
              <a:gd name="connsiteY7" fmla="*/ 1259942 h 1046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01288" h="10465161">
                <a:moveTo>
                  <a:pt x="10301288" y="1092302"/>
                </a:moveTo>
                <a:cubicBezTo>
                  <a:pt x="8910638" y="1447902"/>
                  <a:pt x="7519988" y="1803502"/>
                  <a:pt x="6780848" y="2646782"/>
                </a:cubicBezTo>
                <a:cubicBezTo>
                  <a:pt x="6041708" y="3490062"/>
                  <a:pt x="6204268" y="5321402"/>
                  <a:pt x="5866448" y="6151982"/>
                </a:cubicBezTo>
                <a:cubicBezTo>
                  <a:pt x="5528628" y="6982562"/>
                  <a:pt x="4817428" y="6929222"/>
                  <a:pt x="4753928" y="7630262"/>
                </a:cubicBezTo>
                <a:cubicBezTo>
                  <a:pt x="4690428" y="8331302"/>
                  <a:pt x="6247448" y="10134702"/>
                  <a:pt x="5485448" y="10358222"/>
                </a:cubicBezTo>
                <a:cubicBezTo>
                  <a:pt x="4723448" y="10581742"/>
                  <a:pt x="750888" y="10594442"/>
                  <a:pt x="181928" y="8971382"/>
                </a:cubicBezTo>
                <a:cubicBezTo>
                  <a:pt x="-387032" y="7348322"/>
                  <a:pt x="415608" y="1905102"/>
                  <a:pt x="2071688" y="619862"/>
                </a:cubicBezTo>
                <a:cubicBezTo>
                  <a:pt x="3727768" y="-665378"/>
                  <a:pt x="6923088" y="297282"/>
                  <a:pt x="10118408" y="1259942"/>
                </a:cubicBezTo>
              </a:path>
            </a:pathLst>
          </a:cu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олилиния 8"/>
          <p:cNvSpPr/>
          <p:nvPr/>
        </p:nvSpPr>
        <p:spPr>
          <a:xfrm>
            <a:off x="8839200" y="-929640"/>
            <a:ext cx="5869431" cy="3108087"/>
          </a:xfrm>
          <a:custGeom>
            <a:avLst/>
            <a:gdLst>
              <a:gd name="connsiteX0" fmla="*/ 0 w 5869431"/>
              <a:gd name="connsiteY0" fmla="*/ 0 h 3108087"/>
              <a:gd name="connsiteX1" fmla="*/ 1112520 w 5869431"/>
              <a:gd name="connsiteY1" fmla="*/ 1798320 h 3108087"/>
              <a:gd name="connsiteX2" fmla="*/ 2667000 w 5869431"/>
              <a:gd name="connsiteY2" fmla="*/ 2941320 h 3108087"/>
              <a:gd name="connsiteX3" fmla="*/ 4175760 w 5869431"/>
              <a:gd name="connsiteY3" fmla="*/ 2819400 h 3108087"/>
              <a:gd name="connsiteX4" fmla="*/ 5867400 w 5869431"/>
              <a:gd name="connsiteY4" fmla="*/ 320040 h 310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9431" h="3108087">
                <a:moveTo>
                  <a:pt x="0" y="0"/>
                </a:moveTo>
                <a:cubicBezTo>
                  <a:pt x="334010" y="654050"/>
                  <a:pt x="668020" y="1308100"/>
                  <a:pt x="1112520" y="1798320"/>
                </a:cubicBezTo>
                <a:cubicBezTo>
                  <a:pt x="1557020" y="2288540"/>
                  <a:pt x="2156460" y="2771140"/>
                  <a:pt x="2667000" y="2941320"/>
                </a:cubicBezTo>
                <a:cubicBezTo>
                  <a:pt x="3177540" y="3111500"/>
                  <a:pt x="3642360" y="3256280"/>
                  <a:pt x="4175760" y="2819400"/>
                </a:cubicBezTo>
                <a:cubicBezTo>
                  <a:pt x="4709160" y="2382520"/>
                  <a:pt x="5925820" y="795020"/>
                  <a:pt x="5867400" y="320040"/>
                </a:cubicBezTo>
              </a:path>
            </a:pathLst>
          </a:cu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598774841"/>
              </p:ext>
            </p:extLst>
          </p:nvPr>
        </p:nvGraphicFramePr>
        <p:xfrm>
          <a:off x="1712667" y="1682862"/>
          <a:ext cx="8032832" cy="40375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Рисунок 10"/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2" y="5684026"/>
            <a:ext cx="898920" cy="89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1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2528" y="358816"/>
            <a:ext cx="9144000" cy="1141350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+mn-lt"/>
              </a:rPr>
              <a:t>Модель базы данных</a:t>
            </a:r>
            <a:endParaRPr lang="ru-RU" b="1" dirty="0">
              <a:latin typeface="+mn-lt"/>
            </a:endParaRPr>
          </a:p>
        </p:txBody>
      </p:sp>
      <p:sp>
        <p:nvSpPr>
          <p:cNvPr id="9" name="Полилиния 8"/>
          <p:cNvSpPr/>
          <p:nvPr/>
        </p:nvSpPr>
        <p:spPr>
          <a:xfrm>
            <a:off x="8839200" y="-929640"/>
            <a:ext cx="5869431" cy="3108087"/>
          </a:xfrm>
          <a:custGeom>
            <a:avLst/>
            <a:gdLst>
              <a:gd name="connsiteX0" fmla="*/ 0 w 5869431"/>
              <a:gd name="connsiteY0" fmla="*/ 0 h 3108087"/>
              <a:gd name="connsiteX1" fmla="*/ 1112520 w 5869431"/>
              <a:gd name="connsiteY1" fmla="*/ 1798320 h 3108087"/>
              <a:gd name="connsiteX2" fmla="*/ 2667000 w 5869431"/>
              <a:gd name="connsiteY2" fmla="*/ 2941320 h 3108087"/>
              <a:gd name="connsiteX3" fmla="*/ 4175760 w 5869431"/>
              <a:gd name="connsiteY3" fmla="*/ 2819400 h 3108087"/>
              <a:gd name="connsiteX4" fmla="*/ 5867400 w 5869431"/>
              <a:gd name="connsiteY4" fmla="*/ 320040 h 310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9431" h="3108087">
                <a:moveTo>
                  <a:pt x="0" y="0"/>
                </a:moveTo>
                <a:cubicBezTo>
                  <a:pt x="334010" y="654050"/>
                  <a:pt x="668020" y="1308100"/>
                  <a:pt x="1112520" y="1798320"/>
                </a:cubicBezTo>
                <a:cubicBezTo>
                  <a:pt x="1557020" y="2288540"/>
                  <a:pt x="2156460" y="2771140"/>
                  <a:pt x="2667000" y="2941320"/>
                </a:cubicBezTo>
                <a:cubicBezTo>
                  <a:pt x="3177540" y="3111500"/>
                  <a:pt x="3642360" y="3256280"/>
                  <a:pt x="4175760" y="2819400"/>
                </a:cubicBezTo>
                <a:cubicBezTo>
                  <a:pt x="4709160" y="2382520"/>
                  <a:pt x="5925820" y="795020"/>
                  <a:pt x="5867400" y="320040"/>
                </a:cubicBezTo>
              </a:path>
            </a:pathLst>
          </a:cu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90222" y="1895642"/>
            <a:ext cx="6526771" cy="398429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1" y="5590571"/>
            <a:ext cx="992375" cy="992375"/>
          </a:xfrm>
          <a:prstGeom prst="rect">
            <a:avLst/>
          </a:prstGeom>
        </p:spPr>
      </p:pic>
      <p:sp>
        <p:nvSpPr>
          <p:cNvPr id="5" name="Полилиния 4"/>
          <p:cNvSpPr/>
          <p:nvPr/>
        </p:nvSpPr>
        <p:spPr>
          <a:xfrm flipV="1">
            <a:off x="-3900964" y="-1716100"/>
            <a:ext cx="10301288" cy="10465161"/>
          </a:xfrm>
          <a:custGeom>
            <a:avLst/>
            <a:gdLst>
              <a:gd name="connsiteX0" fmla="*/ 10301288 w 10301288"/>
              <a:gd name="connsiteY0" fmla="*/ 1092302 h 10465161"/>
              <a:gd name="connsiteX1" fmla="*/ 6780848 w 10301288"/>
              <a:gd name="connsiteY1" fmla="*/ 2646782 h 10465161"/>
              <a:gd name="connsiteX2" fmla="*/ 5866448 w 10301288"/>
              <a:gd name="connsiteY2" fmla="*/ 6151982 h 10465161"/>
              <a:gd name="connsiteX3" fmla="*/ 4753928 w 10301288"/>
              <a:gd name="connsiteY3" fmla="*/ 7630262 h 10465161"/>
              <a:gd name="connsiteX4" fmla="*/ 5485448 w 10301288"/>
              <a:gd name="connsiteY4" fmla="*/ 10358222 h 10465161"/>
              <a:gd name="connsiteX5" fmla="*/ 181928 w 10301288"/>
              <a:gd name="connsiteY5" fmla="*/ 8971382 h 10465161"/>
              <a:gd name="connsiteX6" fmla="*/ 2071688 w 10301288"/>
              <a:gd name="connsiteY6" fmla="*/ 619862 h 10465161"/>
              <a:gd name="connsiteX7" fmla="*/ 10118408 w 10301288"/>
              <a:gd name="connsiteY7" fmla="*/ 1259942 h 1046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01288" h="10465161">
                <a:moveTo>
                  <a:pt x="10301288" y="1092302"/>
                </a:moveTo>
                <a:cubicBezTo>
                  <a:pt x="8910638" y="1447902"/>
                  <a:pt x="7519988" y="1803502"/>
                  <a:pt x="6780848" y="2646782"/>
                </a:cubicBezTo>
                <a:cubicBezTo>
                  <a:pt x="6041708" y="3490062"/>
                  <a:pt x="6204268" y="5321402"/>
                  <a:pt x="5866448" y="6151982"/>
                </a:cubicBezTo>
                <a:cubicBezTo>
                  <a:pt x="5528628" y="6982562"/>
                  <a:pt x="4817428" y="6929222"/>
                  <a:pt x="4753928" y="7630262"/>
                </a:cubicBezTo>
                <a:cubicBezTo>
                  <a:pt x="4690428" y="8331302"/>
                  <a:pt x="6247448" y="10134702"/>
                  <a:pt x="5485448" y="10358222"/>
                </a:cubicBezTo>
                <a:cubicBezTo>
                  <a:pt x="4723448" y="10581742"/>
                  <a:pt x="750888" y="10594442"/>
                  <a:pt x="181928" y="8971382"/>
                </a:cubicBezTo>
                <a:cubicBezTo>
                  <a:pt x="-387032" y="7348322"/>
                  <a:pt x="415608" y="1905102"/>
                  <a:pt x="2071688" y="619862"/>
                </a:cubicBezTo>
                <a:cubicBezTo>
                  <a:pt x="3727768" y="-665378"/>
                  <a:pt x="6923088" y="297282"/>
                  <a:pt x="10118408" y="1259942"/>
                </a:cubicBezTo>
              </a:path>
            </a:pathLst>
          </a:cu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2" y="5684026"/>
            <a:ext cx="898920" cy="89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2527" y="53728"/>
            <a:ext cx="9144000" cy="1141350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+mn-lt"/>
              </a:rPr>
              <a:t>Структура </a:t>
            </a:r>
            <a:r>
              <a:rPr lang="en-US" b="1" dirty="0" smtClean="0">
                <a:latin typeface="+mn-lt"/>
              </a:rPr>
              <a:t>API</a:t>
            </a:r>
            <a:endParaRPr lang="ru-RU" b="1" dirty="0">
              <a:latin typeface="+mn-lt"/>
            </a:endParaRPr>
          </a:p>
        </p:txBody>
      </p:sp>
      <p:sp>
        <p:nvSpPr>
          <p:cNvPr id="9" name="Полилиния 8"/>
          <p:cNvSpPr/>
          <p:nvPr/>
        </p:nvSpPr>
        <p:spPr>
          <a:xfrm>
            <a:off x="8839200" y="-929640"/>
            <a:ext cx="5869431" cy="3108087"/>
          </a:xfrm>
          <a:custGeom>
            <a:avLst/>
            <a:gdLst>
              <a:gd name="connsiteX0" fmla="*/ 0 w 5869431"/>
              <a:gd name="connsiteY0" fmla="*/ 0 h 3108087"/>
              <a:gd name="connsiteX1" fmla="*/ 1112520 w 5869431"/>
              <a:gd name="connsiteY1" fmla="*/ 1798320 h 3108087"/>
              <a:gd name="connsiteX2" fmla="*/ 2667000 w 5869431"/>
              <a:gd name="connsiteY2" fmla="*/ 2941320 h 3108087"/>
              <a:gd name="connsiteX3" fmla="*/ 4175760 w 5869431"/>
              <a:gd name="connsiteY3" fmla="*/ 2819400 h 3108087"/>
              <a:gd name="connsiteX4" fmla="*/ 5867400 w 5869431"/>
              <a:gd name="connsiteY4" fmla="*/ 320040 h 310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9431" h="3108087">
                <a:moveTo>
                  <a:pt x="0" y="0"/>
                </a:moveTo>
                <a:cubicBezTo>
                  <a:pt x="334010" y="654050"/>
                  <a:pt x="668020" y="1308100"/>
                  <a:pt x="1112520" y="1798320"/>
                </a:cubicBezTo>
                <a:cubicBezTo>
                  <a:pt x="1557020" y="2288540"/>
                  <a:pt x="2156460" y="2771140"/>
                  <a:pt x="2667000" y="2941320"/>
                </a:cubicBezTo>
                <a:cubicBezTo>
                  <a:pt x="3177540" y="3111500"/>
                  <a:pt x="3642360" y="3256280"/>
                  <a:pt x="4175760" y="2819400"/>
                </a:cubicBezTo>
                <a:cubicBezTo>
                  <a:pt x="4709160" y="2382520"/>
                  <a:pt x="5925820" y="795020"/>
                  <a:pt x="5867400" y="320040"/>
                </a:cubicBezTo>
              </a:path>
            </a:pathLst>
          </a:cu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1" y="5590571"/>
            <a:ext cx="992375" cy="992375"/>
          </a:xfrm>
          <a:prstGeom prst="rect">
            <a:avLst/>
          </a:prstGeom>
        </p:spPr>
      </p:pic>
      <p:sp>
        <p:nvSpPr>
          <p:cNvPr id="5" name="Полилиния 4"/>
          <p:cNvSpPr/>
          <p:nvPr/>
        </p:nvSpPr>
        <p:spPr>
          <a:xfrm flipV="1">
            <a:off x="-3900964" y="-1716100"/>
            <a:ext cx="10301288" cy="10465161"/>
          </a:xfrm>
          <a:custGeom>
            <a:avLst/>
            <a:gdLst>
              <a:gd name="connsiteX0" fmla="*/ 10301288 w 10301288"/>
              <a:gd name="connsiteY0" fmla="*/ 1092302 h 10465161"/>
              <a:gd name="connsiteX1" fmla="*/ 6780848 w 10301288"/>
              <a:gd name="connsiteY1" fmla="*/ 2646782 h 10465161"/>
              <a:gd name="connsiteX2" fmla="*/ 5866448 w 10301288"/>
              <a:gd name="connsiteY2" fmla="*/ 6151982 h 10465161"/>
              <a:gd name="connsiteX3" fmla="*/ 4753928 w 10301288"/>
              <a:gd name="connsiteY3" fmla="*/ 7630262 h 10465161"/>
              <a:gd name="connsiteX4" fmla="*/ 5485448 w 10301288"/>
              <a:gd name="connsiteY4" fmla="*/ 10358222 h 10465161"/>
              <a:gd name="connsiteX5" fmla="*/ 181928 w 10301288"/>
              <a:gd name="connsiteY5" fmla="*/ 8971382 h 10465161"/>
              <a:gd name="connsiteX6" fmla="*/ 2071688 w 10301288"/>
              <a:gd name="connsiteY6" fmla="*/ 619862 h 10465161"/>
              <a:gd name="connsiteX7" fmla="*/ 10118408 w 10301288"/>
              <a:gd name="connsiteY7" fmla="*/ 1259942 h 1046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01288" h="10465161">
                <a:moveTo>
                  <a:pt x="10301288" y="1092302"/>
                </a:moveTo>
                <a:cubicBezTo>
                  <a:pt x="8910638" y="1447902"/>
                  <a:pt x="7519988" y="1803502"/>
                  <a:pt x="6780848" y="2646782"/>
                </a:cubicBezTo>
                <a:cubicBezTo>
                  <a:pt x="6041708" y="3490062"/>
                  <a:pt x="6204268" y="5321402"/>
                  <a:pt x="5866448" y="6151982"/>
                </a:cubicBezTo>
                <a:cubicBezTo>
                  <a:pt x="5528628" y="6982562"/>
                  <a:pt x="4817428" y="6929222"/>
                  <a:pt x="4753928" y="7630262"/>
                </a:cubicBezTo>
                <a:cubicBezTo>
                  <a:pt x="4690428" y="8331302"/>
                  <a:pt x="6247448" y="10134702"/>
                  <a:pt x="5485448" y="10358222"/>
                </a:cubicBezTo>
                <a:cubicBezTo>
                  <a:pt x="4723448" y="10581742"/>
                  <a:pt x="750888" y="10594442"/>
                  <a:pt x="181928" y="8971382"/>
                </a:cubicBezTo>
                <a:cubicBezTo>
                  <a:pt x="-387032" y="7348322"/>
                  <a:pt x="415608" y="1905102"/>
                  <a:pt x="2071688" y="619862"/>
                </a:cubicBezTo>
                <a:cubicBezTo>
                  <a:pt x="3727768" y="-665378"/>
                  <a:pt x="6923088" y="297282"/>
                  <a:pt x="10118408" y="1259942"/>
                </a:cubicBezTo>
              </a:path>
            </a:pathLst>
          </a:cu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708477" y="1501451"/>
            <a:ext cx="863471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POST /</a:t>
            </a:r>
            <a:r>
              <a:rPr lang="ru-RU" sz="2400" dirty="0" err="1"/>
              <a:t>auth</a:t>
            </a:r>
            <a:r>
              <a:rPr lang="ru-RU" sz="2400" dirty="0"/>
              <a:t>/</a:t>
            </a:r>
            <a:r>
              <a:rPr lang="ru-RU" sz="2400" dirty="0" err="1"/>
              <a:t>register</a:t>
            </a:r>
            <a:r>
              <a:rPr lang="ru-RU" sz="2400" dirty="0"/>
              <a:t> – регистрация нового пользователя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400" dirty="0"/>
              <a:t>POST /</a:t>
            </a:r>
            <a:r>
              <a:rPr lang="ru-RU" sz="2400" dirty="0" err="1"/>
              <a:t>auth</a:t>
            </a:r>
            <a:r>
              <a:rPr lang="ru-RU" sz="2400" dirty="0"/>
              <a:t>/</a:t>
            </a:r>
            <a:r>
              <a:rPr lang="ru-RU" sz="2400" dirty="0" err="1"/>
              <a:t>login</a:t>
            </a:r>
            <a:r>
              <a:rPr lang="ru-RU" sz="2400" dirty="0"/>
              <a:t> – вход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GET</a:t>
            </a:r>
            <a:r>
              <a:rPr lang="ru-RU" sz="2400" dirty="0"/>
              <a:t> /</a:t>
            </a:r>
            <a:r>
              <a:rPr lang="en-US" sz="2400" dirty="0"/>
              <a:t>users</a:t>
            </a:r>
            <a:r>
              <a:rPr lang="ru-RU" sz="2400" dirty="0"/>
              <a:t>/{</a:t>
            </a:r>
            <a:r>
              <a:rPr lang="en-US" sz="2400" dirty="0"/>
              <a:t>id</a:t>
            </a:r>
            <a:r>
              <a:rPr lang="ru-RU" sz="2400" dirty="0"/>
              <a:t>} – получить данные пользователя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GET</a:t>
            </a:r>
            <a:r>
              <a:rPr lang="ru-RU" sz="2400" dirty="0"/>
              <a:t> /</a:t>
            </a:r>
            <a:r>
              <a:rPr lang="en-US" sz="2400" dirty="0"/>
              <a:t>users </a:t>
            </a:r>
            <a:r>
              <a:rPr lang="ru-RU" sz="2400" dirty="0"/>
              <a:t>– получить список пользователей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GET</a:t>
            </a:r>
            <a:r>
              <a:rPr lang="ru-RU" sz="2400" dirty="0"/>
              <a:t> /</a:t>
            </a:r>
            <a:r>
              <a:rPr lang="en-US" sz="2400" dirty="0"/>
              <a:t>users</a:t>
            </a:r>
            <a:r>
              <a:rPr lang="ru-RU" sz="2400" dirty="0"/>
              <a:t>/</a:t>
            </a:r>
            <a:r>
              <a:rPr lang="en-US" sz="2400" dirty="0"/>
              <a:t>me</a:t>
            </a:r>
            <a:r>
              <a:rPr lang="ru-RU" sz="2400" dirty="0"/>
              <a:t> – получить данные своего профиля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GET</a:t>
            </a:r>
            <a:r>
              <a:rPr lang="ru-RU" sz="2400" dirty="0"/>
              <a:t> /</a:t>
            </a:r>
            <a:r>
              <a:rPr lang="en-US" sz="2400" dirty="0"/>
              <a:t>orders</a:t>
            </a:r>
            <a:r>
              <a:rPr lang="ru-RU" sz="2400" dirty="0"/>
              <a:t> – получить список всех заказов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GET</a:t>
            </a:r>
            <a:r>
              <a:rPr lang="ru-RU" sz="2400" dirty="0"/>
              <a:t> /</a:t>
            </a:r>
            <a:r>
              <a:rPr lang="en-US" sz="2400" dirty="0"/>
              <a:t>orders</a:t>
            </a:r>
            <a:r>
              <a:rPr lang="ru-RU" sz="2400" dirty="0"/>
              <a:t>/</a:t>
            </a:r>
            <a:r>
              <a:rPr lang="en-US" sz="2400" dirty="0"/>
              <a:t>me</a:t>
            </a:r>
            <a:r>
              <a:rPr lang="ru-RU" sz="2400" dirty="0"/>
              <a:t> – получить список своих заказов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GET</a:t>
            </a:r>
            <a:r>
              <a:rPr lang="ru-RU" sz="2400" dirty="0"/>
              <a:t> /</a:t>
            </a:r>
            <a:r>
              <a:rPr lang="en-US" sz="2400" dirty="0"/>
              <a:t>orders</a:t>
            </a:r>
            <a:r>
              <a:rPr lang="ru-RU" sz="2400" dirty="0"/>
              <a:t>/{</a:t>
            </a:r>
            <a:r>
              <a:rPr lang="en-US" sz="2400" dirty="0"/>
              <a:t>user</a:t>
            </a:r>
            <a:r>
              <a:rPr lang="ru-RU" sz="2400" dirty="0"/>
              <a:t>_</a:t>
            </a:r>
            <a:r>
              <a:rPr lang="en-US" sz="2400" dirty="0"/>
              <a:t>id</a:t>
            </a:r>
            <a:r>
              <a:rPr lang="ru-RU" sz="2400" dirty="0"/>
              <a:t>} – получить список заказов пользователя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GET</a:t>
            </a:r>
            <a:r>
              <a:rPr lang="ru-RU" sz="2400" dirty="0"/>
              <a:t> /</a:t>
            </a:r>
            <a:r>
              <a:rPr lang="en-US" sz="2400" dirty="0"/>
              <a:t>orders</a:t>
            </a:r>
            <a:r>
              <a:rPr lang="ru-RU" sz="2400" dirty="0"/>
              <a:t>/{</a:t>
            </a:r>
            <a:r>
              <a:rPr lang="en-US" sz="2400" dirty="0"/>
              <a:t>order</a:t>
            </a:r>
            <a:r>
              <a:rPr lang="ru-RU" sz="2400" dirty="0"/>
              <a:t>_</a:t>
            </a:r>
            <a:r>
              <a:rPr lang="en-US" sz="2400" dirty="0"/>
              <a:t>id</a:t>
            </a:r>
            <a:r>
              <a:rPr lang="ru-RU" sz="2400" dirty="0"/>
              <a:t>} – получить данные о заказе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POST</a:t>
            </a:r>
            <a:r>
              <a:rPr lang="ru-RU" sz="2400" dirty="0"/>
              <a:t> /</a:t>
            </a:r>
            <a:r>
              <a:rPr lang="en-US" sz="2400" dirty="0"/>
              <a:t>orders</a:t>
            </a:r>
            <a:r>
              <a:rPr lang="ru-RU" sz="2400" dirty="0"/>
              <a:t> – создать новый заказ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GET</a:t>
            </a:r>
            <a:r>
              <a:rPr lang="ru-RU" sz="2400" dirty="0"/>
              <a:t> /</a:t>
            </a:r>
            <a:r>
              <a:rPr lang="en-US" sz="2400" dirty="0"/>
              <a:t>products</a:t>
            </a:r>
            <a:r>
              <a:rPr lang="ru-RU" sz="2400" dirty="0"/>
              <a:t> – получить список товаров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GET</a:t>
            </a:r>
            <a:r>
              <a:rPr lang="ru-RU" sz="2400" dirty="0"/>
              <a:t> /</a:t>
            </a:r>
            <a:r>
              <a:rPr lang="en-US" sz="2400" dirty="0"/>
              <a:t>products</a:t>
            </a:r>
            <a:r>
              <a:rPr lang="ru-RU" sz="2400" dirty="0"/>
              <a:t>/{</a:t>
            </a:r>
            <a:r>
              <a:rPr lang="en-US" sz="2400" dirty="0"/>
              <a:t>id</a:t>
            </a:r>
            <a:r>
              <a:rPr lang="ru-RU" sz="2400" dirty="0"/>
              <a:t>} – получить информацию о товаре</a:t>
            </a:r>
          </a:p>
          <a:p>
            <a:endParaRPr lang="ru-RU" sz="2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2" y="5684026"/>
            <a:ext cx="898920" cy="89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2527" y="53728"/>
            <a:ext cx="9144000" cy="1141350"/>
          </a:xfrm>
        </p:spPr>
        <p:txBody>
          <a:bodyPr>
            <a:normAutofit/>
          </a:bodyPr>
          <a:lstStyle/>
          <a:p>
            <a:r>
              <a:rPr lang="ru-RU" b="1" dirty="0" smtClean="0">
                <a:latin typeface="+mn-lt"/>
              </a:rPr>
              <a:t>Стек технологий</a:t>
            </a:r>
            <a:endParaRPr lang="ru-RU" b="1" dirty="0">
              <a:latin typeface="+mn-lt"/>
            </a:endParaRPr>
          </a:p>
        </p:txBody>
      </p:sp>
      <p:sp>
        <p:nvSpPr>
          <p:cNvPr id="9" name="Полилиния 8"/>
          <p:cNvSpPr/>
          <p:nvPr/>
        </p:nvSpPr>
        <p:spPr>
          <a:xfrm>
            <a:off x="8839200" y="-929640"/>
            <a:ext cx="5869431" cy="3108087"/>
          </a:xfrm>
          <a:custGeom>
            <a:avLst/>
            <a:gdLst>
              <a:gd name="connsiteX0" fmla="*/ 0 w 5869431"/>
              <a:gd name="connsiteY0" fmla="*/ 0 h 3108087"/>
              <a:gd name="connsiteX1" fmla="*/ 1112520 w 5869431"/>
              <a:gd name="connsiteY1" fmla="*/ 1798320 h 3108087"/>
              <a:gd name="connsiteX2" fmla="*/ 2667000 w 5869431"/>
              <a:gd name="connsiteY2" fmla="*/ 2941320 h 3108087"/>
              <a:gd name="connsiteX3" fmla="*/ 4175760 w 5869431"/>
              <a:gd name="connsiteY3" fmla="*/ 2819400 h 3108087"/>
              <a:gd name="connsiteX4" fmla="*/ 5867400 w 5869431"/>
              <a:gd name="connsiteY4" fmla="*/ 320040 h 310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9431" h="3108087">
                <a:moveTo>
                  <a:pt x="0" y="0"/>
                </a:moveTo>
                <a:cubicBezTo>
                  <a:pt x="334010" y="654050"/>
                  <a:pt x="668020" y="1308100"/>
                  <a:pt x="1112520" y="1798320"/>
                </a:cubicBezTo>
                <a:cubicBezTo>
                  <a:pt x="1557020" y="2288540"/>
                  <a:pt x="2156460" y="2771140"/>
                  <a:pt x="2667000" y="2941320"/>
                </a:cubicBezTo>
                <a:cubicBezTo>
                  <a:pt x="3177540" y="3111500"/>
                  <a:pt x="3642360" y="3256280"/>
                  <a:pt x="4175760" y="2819400"/>
                </a:cubicBezTo>
                <a:cubicBezTo>
                  <a:pt x="4709160" y="2382520"/>
                  <a:pt x="5925820" y="795020"/>
                  <a:pt x="5867400" y="320040"/>
                </a:cubicBezTo>
              </a:path>
            </a:pathLst>
          </a:cu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1" y="5590571"/>
            <a:ext cx="992375" cy="992375"/>
          </a:xfrm>
          <a:prstGeom prst="rect">
            <a:avLst/>
          </a:prstGeom>
        </p:spPr>
      </p:pic>
      <p:sp>
        <p:nvSpPr>
          <p:cNvPr id="5" name="Полилиния 4"/>
          <p:cNvSpPr/>
          <p:nvPr/>
        </p:nvSpPr>
        <p:spPr>
          <a:xfrm flipV="1">
            <a:off x="-3900964" y="-1716100"/>
            <a:ext cx="10301288" cy="10465161"/>
          </a:xfrm>
          <a:custGeom>
            <a:avLst/>
            <a:gdLst>
              <a:gd name="connsiteX0" fmla="*/ 10301288 w 10301288"/>
              <a:gd name="connsiteY0" fmla="*/ 1092302 h 10465161"/>
              <a:gd name="connsiteX1" fmla="*/ 6780848 w 10301288"/>
              <a:gd name="connsiteY1" fmla="*/ 2646782 h 10465161"/>
              <a:gd name="connsiteX2" fmla="*/ 5866448 w 10301288"/>
              <a:gd name="connsiteY2" fmla="*/ 6151982 h 10465161"/>
              <a:gd name="connsiteX3" fmla="*/ 4753928 w 10301288"/>
              <a:gd name="connsiteY3" fmla="*/ 7630262 h 10465161"/>
              <a:gd name="connsiteX4" fmla="*/ 5485448 w 10301288"/>
              <a:gd name="connsiteY4" fmla="*/ 10358222 h 10465161"/>
              <a:gd name="connsiteX5" fmla="*/ 181928 w 10301288"/>
              <a:gd name="connsiteY5" fmla="*/ 8971382 h 10465161"/>
              <a:gd name="connsiteX6" fmla="*/ 2071688 w 10301288"/>
              <a:gd name="connsiteY6" fmla="*/ 619862 h 10465161"/>
              <a:gd name="connsiteX7" fmla="*/ 10118408 w 10301288"/>
              <a:gd name="connsiteY7" fmla="*/ 1259942 h 1046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01288" h="10465161">
                <a:moveTo>
                  <a:pt x="10301288" y="1092302"/>
                </a:moveTo>
                <a:cubicBezTo>
                  <a:pt x="8910638" y="1447902"/>
                  <a:pt x="7519988" y="1803502"/>
                  <a:pt x="6780848" y="2646782"/>
                </a:cubicBezTo>
                <a:cubicBezTo>
                  <a:pt x="6041708" y="3490062"/>
                  <a:pt x="6204268" y="5321402"/>
                  <a:pt x="5866448" y="6151982"/>
                </a:cubicBezTo>
                <a:cubicBezTo>
                  <a:pt x="5528628" y="6982562"/>
                  <a:pt x="4817428" y="6929222"/>
                  <a:pt x="4753928" y="7630262"/>
                </a:cubicBezTo>
                <a:cubicBezTo>
                  <a:pt x="4690428" y="8331302"/>
                  <a:pt x="6247448" y="10134702"/>
                  <a:pt x="5485448" y="10358222"/>
                </a:cubicBezTo>
                <a:cubicBezTo>
                  <a:pt x="4723448" y="10581742"/>
                  <a:pt x="750888" y="10594442"/>
                  <a:pt x="181928" y="8971382"/>
                </a:cubicBezTo>
                <a:cubicBezTo>
                  <a:pt x="-387032" y="7348322"/>
                  <a:pt x="415608" y="1905102"/>
                  <a:pt x="2071688" y="619862"/>
                </a:cubicBezTo>
                <a:cubicBezTo>
                  <a:pt x="3727768" y="-665378"/>
                  <a:pt x="6923088" y="297282"/>
                  <a:pt x="10118408" y="1259942"/>
                </a:cubicBezTo>
              </a:path>
            </a:pathLst>
          </a:cu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708477" y="1501451"/>
            <a:ext cx="8634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600" dirty="0"/>
              <a:t>Язык программирования: </a:t>
            </a:r>
            <a:r>
              <a:rPr lang="en-US" sz="3600" dirty="0"/>
              <a:t>Python</a:t>
            </a:r>
            <a:endParaRPr lang="ru-RU" sz="36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600" dirty="0"/>
              <a:t>Фреймворк: </a:t>
            </a:r>
            <a:r>
              <a:rPr lang="en-US" sz="3600" dirty="0"/>
              <a:t>Django</a:t>
            </a:r>
            <a:endParaRPr lang="ru-RU" sz="36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600" dirty="0"/>
              <a:t>Система контроля версий: </a:t>
            </a:r>
            <a:r>
              <a:rPr lang="en-US" sz="3600" dirty="0" err="1"/>
              <a:t>Git</a:t>
            </a:r>
            <a:endParaRPr lang="ru-RU" sz="36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600" dirty="0"/>
              <a:t>База данных: </a:t>
            </a:r>
            <a:r>
              <a:rPr lang="en-US" sz="3600" dirty="0"/>
              <a:t>PostgreSQL</a:t>
            </a:r>
            <a:endParaRPr lang="ru-RU" sz="36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600" dirty="0"/>
              <a:t>Хранилище статических данных: </a:t>
            </a:r>
            <a:r>
              <a:rPr lang="en-US" sz="3600" dirty="0" err="1"/>
              <a:t>Minio</a:t>
            </a:r>
            <a:endParaRPr lang="ru-RU" sz="36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600" dirty="0"/>
              <a:t>Безопасность: </a:t>
            </a:r>
            <a:r>
              <a:rPr lang="en-US" sz="3600" dirty="0"/>
              <a:t>JWT</a:t>
            </a:r>
            <a:endParaRPr lang="ru-RU" sz="3600" dirty="0"/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ru-RU" sz="3600" dirty="0"/>
              <a:t>Контейнеризация: </a:t>
            </a:r>
            <a:r>
              <a:rPr lang="en-US" sz="3600" dirty="0"/>
              <a:t>Docker</a:t>
            </a:r>
            <a:endParaRPr lang="ru-RU" sz="36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2" y="5684026"/>
            <a:ext cx="898920" cy="89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1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9680" y="910255"/>
            <a:ext cx="9144000" cy="1141350"/>
          </a:xfrm>
        </p:spPr>
        <p:txBody>
          <a:bodyPr>
            <a:normAutofit/>
          </a:bodyPr>
          <a:lstStyle/>
          <a:p>
            <a:r>
              <a:rPr lang="ru-RU" sz="7200" b="1" dirty="0" smtClean="0">
                <a:latin typeface="+mn-lt"/>
              </a:rPr>
              <a:t>Спасибо за внимание</a:t>
            </a:r>
            <a:endParaRPr lang="ru-RU" sz="7200" b="1" dirty="0">
              <a:latin typeface="+mn-lt"/>
            </a:endParaRPr>
          </a:p>
        </p:txBody>
      </p:sp>
      <p:sp>
        <p:nvSpPr>
          <p:cNvPr id="9" name="Полилиния 8"/>
          <p:cNvSpPr/>
          <p:nvPr/>
        </p:nvSpPr>
        <p:spPr>
          <a:xfrm>
            <a:off x="8839200" y="-929640"/>
            <a:ext cx="5869431" cy="3108087"/>
          </a:xfrm>
          <a:custGeom>
            <a:avLst/>
            <a:gdLst>
              <a:gd name="connsiteX0" fmla="*/ 0 w 5869431"/>
              <a:gd name="connsiteY0" fmla="*/ 0 h 3108087"/>
              <a:gd name="connsiteX1" fmla="*/ 1112520 w 5869431"/>
              <a:gd name="connsiteY1" fmla="*/ 1798320 h 3108087"/>
              <a:gd name="connsiteX2" fmla="*/ 2667000 w 5869431"/>
              <a:gd name="connsiteY2" fmla="*/ 2941320 h 3108087"/>
              <a:gd name="connsiteX3" fmla="*/ 4175760 w 5869431"/>
              <a:gd name="connsiteY3" fmla="*/ 2819400 h 3108087"/>
              <a:gd name="connsiteX4" fmla="*/ 5867400 w 5869431"/>
              <a:gd name="connsiteY4" fmla="*/ 320040 h 310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9431" h="3108087">
                <a:moveTo>
                  <a:pt x="0" y="0"/>
                </a:moveTo>
                <a:cubicBezTo>
                  <a:pt x="334010" y="654050"/>
                  <a:pt x="668020" y="1308100"/>
                  <a:pt x="1112520" y="1798320"/>
                </a:cubicBezTo>
                <a:cubicBezTo>
                  <a:pt x="1557020" y="2288540"/>
                  <a:pt x="2156460" y="2771140"/>
                  <a:pt x="2667000" y="2941320"/>
                </a:cubicBezTo>
                <a:cubicBezTo>
                  <a:pt x="3177540" y="3111500"/>
                  <a:pt x="3642360" y="3256280"/>
                  <a:pt x="4175760" y="2819400"/>
                </a:cubicBezTo>
                <a:cubicBezTo>
                  <a:pt x="4709160" y="2382520"/>
                  <a:pt x="5925820" y="795020"/>
                  <a:pt x="5867400" y="320040"/>
                </a:cubicBezTo>
              </a:path>
            </a:pathLst>
          </a:cu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1" y="5590571"/>
            <a:ext cx="992375" cy="992375"/>
          </a:xfrm>
          <a:prstGeom prst="rect">
            <a:avLst/>
          </a:prstGeom>
        </p:spPr>
      </p:pic>
      <p:sp>
        <p:nvSpPr>
          <p:cNvPr id="5" name="Полилиния 4"/>
          <p:cNvSpPr/>
          <p:nvPr/>
        </p:nvSpPr>
        <p:spPr>
          <a:xfrm flipV="1">
            <a:off x="-3900964" y="-1716100"/>
            <a:ext cx="10301288" cy="10465161"/>
          </a:xfrm>
          <a:custGeom>
            <a:avLst/>
            <a:gdLst>
              <a:gd name="connsiteX0" fmla="*/ 10301288 w 10301288"/>
              <a:gd name="connsiteY0" fmla="*/ 1092302 h 10465161"/>
              <a:gd name="connsiteX1" fmla="*/ 6780848 w 10301288"/>
              <a:gd name="connsiteY1" fmla="*/ 2646782 h 10465161"/>
              <a:gd name="connsiteX2" fmla="*/ 5866448 w 10301288"/>
              <a:gd name="connsiteY2" fmla="*/ 6151982 h 10465161"/>
              <a:gd name="connsiteX3" fmla="*/ 4753928 w 10301288"/>
              <a:gd name="connsiteY3" fmla="*/ 7630262 h 10465161"/>
              <a:gd name="connsiteX4" fmla="*/ 5485448 w 10301288"/>
              <a:gd name="connsiteY4" fmla="*/ 10358222 h 10465161"/>
              <a:gd name="connsiteX5" fmla="*/ 181928 w 10301288"/>
              <a:gd name="connsiteY5" fmla="*/ 8971382 h 10465161"/>
              <a:gd name="connsiteX6" fmla="*/ 2071688 w 10301288"/>
              <a:gd name="connsiteY6" fmla="*/ 619862 h 10465161"/>
              <a:gd name="connsiteX7" fmla="*/ 10118408 w 10301288"/>
              <a:gd name="connsiteY7" fmla="*/ 1259942 h 10465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01288" h="10465161">
                <a:moveTo>
                  <a:pt x="10301288" y="1092302"/>
                </a:moveTo>
                <a:cubicBezTo>
                  <a:pt x="8910638" y="1447902"/>
                  <a:pt x="7519988" y="1803502"/>
                  <a:pt x="6780848" y="2646782"/>
                </a:cubicBezTo>
                <a:cubicBezTo>
                  <a:pt x="6041708" y="3490062"/>
                  <a:pt x="6204268" y="5321402"/>
                  <a:pt x="5866448" y="6151982"/>
                </a:cubicBezTo>
                <a:cubicBezTo>
                  <a:pt x="5528628" y="6982562"/>
                  <a:pt x="4817428" y="6929222"/>
                  <a:pt x="4753928" y="7630262"/>
                </a:cubicBezTo>
                <a:cubicBezTo>
                  <a:pt x="4690428" y="8331302"/>
                  <a:pt x="6247448" y="10134702"/>
                  <a:pt x="5485448" y="10358222"/>
                </a:cubicBezTo>
                <a:cubicBezTo>
                  <a:pt x="4723448" y="10581742"/>
                  <a:pt x="750888" y="10594442"/>
                  <a:pt x="181928" y="8971382"/>
                </a:cubicBezTo>
                <a:cubicBezTo>
                  <a:pt x="-387032" y="7348322"/>
                  <a:pt x="415608" y="1905102"/>
                  <a:pt x="2071688" y="619862"/>
                </a:cubicBezTo>
                <a:cubicBezTo>
                  <a:pt x="3727768" y="-665378"/>
                  <a:pt x="6923088" y="297282"/>
                  <a:pt x="10118408" y="1259942"/>
                </a:cubicBezTo>
              </a:path>
            </a:pathLst>
          </a:cu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07" y="2494342"/>
            <a:ext cx="4303788" cy="339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42" y="5684026"/>
            <a:ext cx="898920" cy="89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0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163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Интернет-магазин</vt:lpstr>
      <vt:lpstr>Схема взаимодействия</vt:lpstr>
      <vt:lpstr>Модель базы данных</vt:lpstr>
      <vt:lpstr>Структура API</vt:lpstr>
      <vt:lpstr>Стек технологий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Интернет-магазин</dc:title>
  <dc:creator>Афонин Андрей Борисович</dc:creator>
  <cp:lastModifiedBy>Афонин Андрей Борисович</cp:lastModifiedBy>
  <cp:revision>4</cp:revision>
  <dcterms:created xsi:type="dcterms:W3CDTF">2025-02-21T17:42:41Z</dcterms:created>
  <dcterms:modified xsi:type="dcterms:W3CDTF">2025-02-21T18:17:01Z</dcterms:modified>
</cp:coreProperties>
</file>